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2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6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1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2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3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4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6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90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8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C9E25F8-0848-427C-970B-5E3AC0CDC335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3E2A2E4-0B00-4E19-B796-F1BD8AA6053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353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02C1C-D806-4E20-B7AE-426DA72CA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614378"/>
          </a:xfrm>
        </p:spPr>
        <p:txBody>
          <a:bodyPr/>
          <a:lstStyle/>
          <a:p>
            <a:r>
              <a:rPr lang="en-US" dirty="0"/>
              <a:t>Session 8 :  Assessment &amp; Feedback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181419-8C67-4208-B9C1-07BCF5B84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7383" y="4026295"/>
            <a:ext cx="10993546" cy="566253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Kelvin Norman,  Ed. D.</a:t>
            </a:r>
          </a:p>
        </p:txBody>
      </p:sp>
    </p:spTree>
    <p:extLst>
      <p:ext uri="{BB962C8B-B14F-4D97-AF65-F5344CB8AC3E}">
        <p14:creationId xmlns:p14="http://schemas.microsoft.com/office/powerpoint/2010/main" val="362599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F8FD0-CF24-494C-B08B-6A9E5A3D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57756-4CE7-4D61-9DF3-4045F6641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1849348"/>
            <a:ext cx="8825659" cy="4602823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In this session, we will emphasize the importance of providing effective feedback on assessments to students using </a:t>
            </a:r>
            <a:r>
              <a:rPr lang="en-US" sz="2000" dirty="0" err="1"/>
              <a:t>iLearn</a:t>
            </a:r>
            <a:r>
              <a:rPr lang="en-US" sz="2000" dirty="0"/>
              <a:t> tools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Session Outline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Rubrics as a feedback tool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Assignment tool feedback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Discussion tool feedback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Quiz tool feedback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Feedback for instructors</a:t>
            </a:r>
          </a:p>
          <a:p>
            <a:pPr lvl="1"/>
            <a:endParaRPr lang="en-US" sz="1900" dirty="0">
              <a:solidFill>
                <a:schemeClr val="tx1"/>
              </a:solidFill>
            </a:endParaRPr>
          </a:p>
          <a:p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652494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5E8C8-D85B-46B3-A824-E50AFB75E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B1C35-3DD6-4B88-8B74-79702D09F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054831"/>
            <a:ext cx="8825659" cy="4592549"/>
          </a:xfrm>
        </p:spPr>
        <p:txBody>
          <a:bodyPr>
            <a:normAutofit/>
          </a:bodyPr>
          <a:lstStyle/>
          <a:p>
            <a:r>
              <a:rPr lang="en-US" dirty="0"/>
              <a:t>Used for subjective grading</a:t>
            </a:r>
          </a:p>
          <a:p>
            <a:r>
              <a:rPr lang="en-US" dirty="0"/>
              <a:t>Measures creativity</a:t>
            </a:r>
          </a:p>
          <a:p>
            <a:r>
              <a:rPr lang="en-US" dirty="0"/>
              <a:t>Students get to know assignment expectations based on criteria</a:t>
            </a:r>
          </a:p>
          <a:p>
            <a:r>
              <a:rPr lang="en-US" dirty="0"/>
              <a:t>To create a rubric follow these steps: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Go to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Assessments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on the navigation bar and select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Rubrics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Select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New Rubric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and then select type: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Analytic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or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Holistic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Add criterion and levels with point values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Save and publish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Add the published rubric to an assignment or discussion topic</a:t>
            </a:r>
          </a:p>
          <a:p>
            <a:r>
              <a:rPr lang="en-US" dirty="0"/>
              <a:t>Feedback can be added in the criterion areas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55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CB8BC-9CAC-4B41-9FF1-E18AE1755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 Tool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9C1DC-6F2B-41C9-AE22-BB6B21912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578" y="1972639"/>
            <a:ext cx="9760449" cy="4633644"/>
          </a:xfrm>
        </p:spPr>
        <p:txBody>
          <a:bodyPr>
            <a:normAutofit/>
          </a:bodyPr>
          <a:lstStyle/>
          <a:p>
            <a:r>
              <a:rPr lang="en-US" sz="2000" dirty="0"/>
              <a:t>Annotation tool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Enabled in assignment tool properties tab by default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Works with file based submissions using text documents and images only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Instructors can mark and highlight the submitted file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Can be downloaded as pdf file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Student will be able to view in Grades as inline feedback</a:t>
            </a:r>
          </a:p>
          <a:p>
            <a:r>
              <a:rPr lang="en-US" sz="2000" dirty="0"/>
              <a:t>Evaluation and Feedback Area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Video and audio notes can be added for a more personalized effect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Rubric is graded here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13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AB010-3AFF-4B59-946C-BE4249F7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 Tool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4F7A9-CA08-4236-9CD4-094BD45AE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20" y="1952091"/>
            <a:ext cx="10366625" cy="4304872"/>
          </a:xfrm>
        </p:spPr>
        <p:txBody>
          <a:bodyPr>
            <a:normAutofit fontScale="92500" lnSpcReduction="20000"/>
          </a:bodyPr>
          <a:lstStyle/>
          <a:p>
            <a:endParaRPr lang="en-US" sz="2000" dirty="0"/>
          </a:p>
          <a:p>
            <a:r>
              <a:rPr lang="en-US" sz="2100" dirty="0"/>
              <a:t>Rubric</a:t>
            </a:r>
          </a:p>
          <a:p>
            <a:pPr lvl="1"/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Criterion feedback can be entered</a:t>
            </a:r>
          </a:p>
          <a:p>
            <a:r>
              <a:rPr lang="en-US" sz="2000" dirty="0"/>
              <a:t>General Feedback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When grading topic threads and replies, instructors can add feedback using the following:</a:t>
            </a:r>
          </a:p>
          <a:p>
            <a:pPr lvl="2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Text</a:t>
            </a:r>
          </a:p>
          <a:p>
            <a:pPr lvl="2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Video or audio notes</a:t>
            </a:r>
          </a:p>
          <a:p>
            <a:pPr lvl="2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Images and video files</a:t>
            </a:r>
          </a:p>
          <a:p>
            <a:pPr lvl="2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Links to Websites and videos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dirty="0"/>
              <a:t>Rate Posts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Students can rate other student posts using pre-defined rating schemes</a:t>
            </a:r>
          </a:p>
          <a:p>
            <a:pPr lvl="2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8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15C47-36F1-40DD-895D-8E2DCE316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 Tool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7FE1-BE44-4D82-9483-45F972AAB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1972638"/>
            <a:ext cx="9797298" cy="4397340"/>
          </a:xfrm>
        </p:spPr>
        <p:txBody>
          <a:bodyPr>
            <a:normAutofit/>
          </a:bodyPr>
          <a:lstStyle/>
          <a:p>
            <a:r>
              <a:rPr lang="en-US" sz="2000" dirty="0"/>
              <a:t>Submission Views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Default View by default, only displays a message that the quiz has been submitted in addition to an attempt score and overall score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Other Default View settings allow questions and answers to be shown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An Additional View enables access to more granular settings and will override the Default View</a:t>
            </a:r>
          </a:p>
          <a:p>
            <a:r>
              <a:rPr lang="en-US" sz="2000" dirty="0"/>
              <a:t>Practice tests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An instructor can enter optional feedback in individual questions when creating a quiz to show the students why they got a question right or wrong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Feedback can be in the form of text, images, links or embedded video</a:t>
            </a:r>
          </a:p>
        </p:txBody>
      </p:sp>
    </p:spTree>
    <p:extLst>
      <p:ext uri="{BB962C8B-B14F-4D97-AF65-F5344CB8AC3E}">
        <p14:creationId xmlns:p14="http://schemas.microsoft.com/office/powerpoint/2010/main" val="3188930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5131-780E-4725-A3B9-DADEAFA8C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for the Instructor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13AE8-6623-41A6-987D-45C122E1A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369" y="1931542"/>
            <a:ext cx="10953262" cy="4708095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Quiz Tool statistics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Click on quiz drop down menu and select Statistics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View user, question and question detail statistics to identify problem areas</a:t>
            </a:r>
          </a:p>
          <a:p>
            <a:r>
              <a:rPr lang="en-US" dirty="0"/>
              <a:t>Pre-Post tests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Measures student progress across the semester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Statistical tests can look for differences and relationships</a:t>
            </a:r>
          </a:p>
          <a:p>
            <a:r>
              <a:rPr lang="en-US" dirty="0"/>
              <a:t>Discussion Tool statistics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Student participation and engagement</a:t>
            </a:r>
          </a:p>
          <a:p>
            <a:r>
              <a:rPr lang="en-US" dirty="0"/>
              <a:t>Class Progress and class list user progress tools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Overall feedback on performance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91400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405</TotalTime>
  <Words>407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Gill Sans MT</vt:lpstr>
      <vt:lpstr>Wingdings 2</vt:lpstr>
      <vt:lpstr>Dividend</vt:lpstr>
      <vt:lpstr>Session 8 :  Assessment &amp; Feedback</vt:lpstr>
      <vt:lpstr>Introduction</vt:lpstr>
      <vt:lpstr>Rubrics</vt:lpstr>
      <vt:lpstr>Assignment  Tool Feedback</vt:lpstr>
      <vt:lpstr>Discussions  Tool Feedback</vt:lpstr>
      <vt:lpstr>Quiz  Tool Feedback</vt:lpstr>
      <vt:lpstr>Feedback for the Instructor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4: Assessment &amp; Feedback</dc:title>
  <dc:creator>Norman, Kelvin</dc:creator>
  <cp:lastModifiedBy>Norman, Kelvin</cp:lastModifiedBy>
  <cp:revision>34</cp:revision>
  <dcterms:created xsi:type="dcterms:W3CDTF">2021-05-03T17:20:02Z</dcterms:created>
  <dcterms:modified xsi:type="dcterms:W3CDTF">2021-05-14T20:46:04Z</dcterms:modified>
</cp:coreProperties>
</file>