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7" r:id="rId2"/>
  </p:sldMasterIdLst>
  <p:notesMasterIdLst>
    <p:notesMasterId r:id="rId18"/>
  </p:notesMasterIdLst>
  <p:sldIdLst>
    <p:sldId id="256" r:id="rId3"/>
    <p:sldId id="290" r:id="rId4"/>
    <p:sldId id="274" r:id="rId5"/>
    <p:sldId id="286" r:id="rId6"/>
    <p:sldId id="285" r:id="rId7"/>
    <p:sldId id="284" r:id="rId8"/>
    <p:sldId id="261" r:id="rId9"/>
    <p:sldId id="262" r:id="rId10"/>
    <p:sldId id="263" r:id="rId11"/>
    <p:sldId id="264" r:id="rId12"/>
    <p:sldId id="283" r:id="rId13"/>
    <p:sldId id="265" r:id="rId14"/>
    <p:sldId id="266" r:id="rId15"/>
    <p:sldId id="267" r:id="rId16"/>
    <p:sldId id="29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7FF12-7D5D-4A8E-B46B-FCF804E10E60}" v="358" dt="2022-05-13T13:35:25.263"/>
    <p1510:client id="{A9F30B1E-573F-3C88-71C9-20646271737E}" v="11" dt="2022-05-13T19:48:54.836"/>
    <p1510:client id="{F2FC3E87-B972-8FED-B87E-C28E95E7757C}" v="17" dt="2022-05-13T19:43:37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417" autoAdjust="0"/>
  </p:normalViewPr>
  <p:slideViewPr>
    <p:cSldViewPr snapToGrid="0">
      <p:cViewPr varScale="1">
        <p:scale>
          <a:sx n="95" d="100"/>
          <a:sy n="95" d="100"/>
        </p:scale>
        <p:origin x="11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son, Taylor" userId="2741b434-0888-4d21-bd3d-3d25272d608f" providerId="ADAL" clId="{21C7FF12-7D5D-4A8E-B46B-FCF804E10E60}"/>
    <pc:docChg chg="undo custSel addSld delSld modSld sldOrd">
      <pc:chgData name="Chesson, Taylor" userId="2741b434-0888-4d21-bd3d-3d25272d608f" providerId="ADAL" clId="{21C7FF12-7D5D-4A8E-B46B-FCF804E10E60}" dt="2022-05-13T20:51:08.166" v="1734" actId="13926"/>
      <pc:docMkLst>
        <pc:docMk/>
      </pc:docMkLst>
      <pc:sldChg chg="delSp modSp add del mod">
        <pc:chgData name="Chesson, Taylor" userId="2741b434-0888-4d21-bd3d-3d25272d608f" providerId="ADAL" clId="{21C7FF12-7D5D-4A8E-B46B-FCF804E10E60}" dt="2022-05-13T20:50:09.474" v="1728" actId="13926"/>
        <pc:sldMkLst>
          <pc:docMk/>
          <pc:sldMk cId="3960006033" sldId="261"/>
        </pc:sldMkLst>
        <pc:spChg chg="del">
          <ac:chgData name="Chesson, Taylor" userId="2741b434-0888-4d21-bd3d-3d25272d608f" providerId="ADAL" clId="{21C7FF12-7D5D-4A8E-B46B-FCF804E10E60}" dt="2022-05-12T19:42:46.766" v="1696" actId="478"/>
          <ac:spMkLst>
            <pc:docMk/>
            <pc:sldMk cId="3960006033" sldId="261"/>
            <ac:spMk id="8" creationId="{228C597E-C147-4835-AA42-7E874801404D}"/>
          </ac:spMkLst>
        </pc:spChg>
        <pc:graphicFrameChg chg="modGraphic">
          <ac:chgData name="Chesson, Taylor" userId="2741b434-0888-4d21-bd3d-3d25272d608f" providerId="ADAL" clId="{21C7FF12-7D5D-4A8E-B46B-FCF804E10E60}" dt="2022-05-13T20:50:09.474" v="1728" actId="13926"/>
          <ac:graphicFrameMkLst>
            <pc:docMk/>
            <pc:sldMk cId="3960006033" sldId="261"/>
            <ac:graphicFrameMk id="11" creationId="{2175EEF8-C342-4993-866B-66F4E7B2C14B}"/>
          </ac:graphicFrameMkLst>
        </pc:graphicFrameChg>
        <pc:picChg chg="del">
          <ac:chgData name="Chesson, Taylor" userId="2741b434-0888-4d21-bd3d-3d25272d608f" providerId="ADAL" clId="{21C7FF12-7D5D-4A8E-B46B-FCF804E10E60}" dt="2022-05-12T19:42:46.766" v="1696" actId="478"/>
          <ac:picMkLst>
            <pc:docMk/>
            <pc:sldMk cId="3960006033" sldId="261"/>
            <ac:picMk id="7" creationId="{B6FF3243-8153-4985-A51A-E7FC92543B24}"/>
          </ac:picMkLst>
        </pc:picChg>
      </pc:sldChg>
      <pc:sldChg chg="delSp modSp add del mod">
        <pc:chgData name="Chesson, Taylor" userId="2741b434-0888-4d21-bd3d-3d25272d608f" providerId="ADAL" clId="{21C7FF12-7D5D-4A8E-B46B-FCF804E10E60}" dt="2022-05-13T20:50:45.428" v="1732" actId="13926"/>
        <pc:sldMkLst>
          <pc:docMk/>
          <pc:sldMk cId="344222847" sldId="262"/>
        </pc:sldMkLst>
        <pc:graphicFrameChg chg="modGraphic">
          <ac:chgData name="Chesson, Taylor" userId="2741b434-0888-4d21-bd3d-3d25272d608f" providerId="ADAL" clId="{21C7FF12-7D5D-4A8E-B46B-FCF804E10E60}" dt="2022-05-13T20:50:45.428" v="1732" actId="13926"/>
          <ac:graphicFrameMkLst>
            <pc:docMk/>
            <pc:sldMk cId="344222847" sldId="262"/>
            <ac:graphicFrameMk id="11" creationId="{2175EEF8-C342-4993-866B-66F4E7B2C14B}"/>
          </ac:graphicFrameMkLst>
        </pc:graphicFrameChg>
        <pc:picChg chg="del">
          <ac:chgData name="Chesson, Taylor" userId="2741b434-0888-4d21-bd3d-3d25272d608f" providerId="ADAL" clId="{21C7FF12-7D5D-4A8E-B46B-FCF804E10E60}" dt="2022-05-12T19:42:49.377" v="1697" actId="478"/>
          <ac:picMkLst>
            <pc:docMk/>
            <pc:sldMk cId="344222847" sldId="262"/>
            <ac:picMk id="5" creationId="{08D5147D-DDEA-4926-B245-CA1985388FD2}"/>
          </ac:picMkLst>
        </pc:picChg>
      </pc:sldChg>
      <pc:sldChg chg="delSp modSp add del mod">
        <pc:chgData name="Chesson, Taylor" userId="2741b434-0888-4d21-bd3d-3d25272d608f" providerId="ADAL" clId="{21C7FF12-7D5D-4A8E-B46B-FCF804E10E60}" dt="2022-05-13T20:51:08.166" v="1734" actId="13926"/>
        <pc:sldMkLst>
          <pc:docMk/>
          <pc:sldMk cId="3531308930" sldId="263"/>
        </pc:sldMkLst>
        <pc:graphicFrameChg chg="modGraphic">
          <ac:chgData name="Chesson, Taylor" userId="2741b434-0888-4d21-bd3d-3d25272d608f" providerId="ADAL" clId="{21C7FF12-7D5D-4A8E-B46B-FCF804E10E60}" dt="2022-05-13T20:51:08.166" v="1734" actId="13926"/>
          <ac:graphicFrameMkLst>
            <pc:docMk/>
            <pc:sldMk cId="3531308930" sldId="263"/>
            <ac:graphicFrameMk id="11" creationId="{2175EEF8-C342-4993-866B-66F4E7B2C14B}"/>
          </ac:graphicFrameMkLst>
        </pc:graphicFrameChg>
        <pc:picChg chg="del">
          <ac:chgData name="Chesson, Taylor" userId="2741b434-0888-4d21-bd3d-3d25272d608f" providerId="ADAL" clId="{21C7FF12-7D5D-4A8E-B46B-FCF804E10E60}" dt="2022-05-12T19:42:51.245" v="1698" actId="478"/>
          <ac:picMkLst>
            <pc:docMk/>
            <pc:sldMk cId="3531308930" sldId="263"/>
            <ac:picMk id="5" creationId="{92ACBE53-2D00-4B1F-AC16-91FDED6D4B85}"/>
          </ac:picMkLst>
        </pc:picChg>
      </pc:sldChg>
      <pc:sldChg chg="delSp add del mod">
        <pc:chgData name="Chesson, Taylor" userId="2741b434-0888-4d21-bd3d-3d25272d608f" providerId="ADAL" clId="{21C7FF12-7D5D-4A8E-B46B-FCF804E10E60}" dt="2022-05-12T19:42:53.517" v="1699" actId="478"/>
        <pc:sldMkLst>
          <pc:docMk/>
          <pc:sldMk cId="3408840782" sldId="264"/>
        </pc:sldMkLst>
        <pc:picChg chg="del">
          <ac:chgData name="Chesson, Taylor" userId="2741b434-0888-4d21-bd3d-3d25272d608f" providerId="ADAL" clId="{21C7FF12-7D5D-4A8E-B46B-FCF804E10E60}" dt="2022-05-12T19:42:53.517" v="1699" actId="478"/>
          <ac:picMkLst>
            <pc:docMk/>
            <pc:sldMk cId="3408840782" sldId="264"/>
            <ac:picMk id="5" creationId="{890AB4AE-B88C-46C3-9B01-911B7F3EC644}"/>
          </ac:picMkLst>
        </pc:picChg>
      </pc:sldChg>
      <pc:sldChg chg="delSp modSp add mod">
        <pc:chgData name="Chesson, Taylor" userId="2741b434-0888-4d21-bd3d-3d25272d608f" providerId="ADAL" clId="{21C7FF12-7D5D-4A8E-B46B-FCF804E10E60}" dt="2022-05-12T19:48:48.138" v="1719" actId="33524"/>
        <pc:sldMkLst>
          <pc:docMk/>
          <pc:sldMk cId="1448900458" sldId="265"/>
        </pc:sldMkLst>
        <pc:graphicFrameChg chg="modGraphic">
          <ac:chgData name="Chesson, Taylor" userId="2741b434-0888-4d21-bd3d-3d25272d608f" providerId="ADAL" clId="{21C7FF12-7D5D-4A8E-B46B-FCF804E10E60}" dt="2022-05-12T19:48:48.138" v="1719" actId="33524"/>
          <ac:graphicFrameMkLst>
            <pc:docMk/>
            <pc:sldMk cId="1448900458" sldId="265"/>
            <ac:graphicFrameMk id="11" creationId="{2175EEF8-C342-4993-866B-66F4E7B2C14B}"/>
          </ac:graphicFrameMkLst>
        </pc:graphicFrameChg>
        <pc:picChg chg="del">
          <ac:chgData name="Chesson, Taylor" userId="2741b434-0888-4d21-bd3d-3d25272d608f" providerId="ADAL" clId="{21C7FF12-7D5D-4A8E-B46B-FCF804E10E60}" dt="2022-05-12T19:42:56.873" v="1700" actId="478"/>
          <ac:picMkLst>
            <pc:docMk/>
            <pc:sldMk cId="1448900458" sldId="265"/>
            <ac:picMk id="5" creationId="{9C120EAB-4118-4D3F-99BF-73EAB9D5B146}"/>
          </ac:picMkLst>
        </pc:picChg>
      </pc:sldChg>
      <pc:sldChg chg="delSp modSp add mod">
        <pc:chgData name="Chesson, Taylor" userId="2741b434-0888-4d21-bd3d-3d25272d608f" providerId="ADAL" clId="{21C7FF12-7D5D-4A8E-B46B-FCF804E10E60}" dt="2022-05-12T19:48:43.866" v="1718" actId="33524"/>
        <pc:sldMkLst>
          <pc:docMk/>
          <pc:sldMk cId="3080044038" sldId="266"/>
        </pc:sldMkLst>
        <pc:graphicFrameChg chg="modGraphic">
          <ac:chgData name="Chesson, Taylor" userId="2741b434-0888-4d21-bd3d-3d25272d608f" providerId="ADAL" clId="{21C7FF12-7D5D-4A8E-B46B-FCF804E10E60}" dt="2022-05-12T19:48:43.866" v="1718" actId="33524"/>
          <ac:graphicFrameMkLst>
            <pc:docMk/>
            <pc:sldMk cId="3080044038" sldId="266"/>
            <ac:graphicFrameMk id="11" creationId="{2175EEF8-C342-4993-866B-66F4E7B2C14B}"/>
          </ac:graphicFrameMkLst>
        </pc:graphicFrameChg>
        <pc:picChg chg="del">
          <ac:chgData name="Chesson, Taylor" userId="2741b434-0888-4d21-bd3d-3d25272d608f" providerId="ADAL" clId="{21C7FF12-7D5D-4A8E-B46B-FCF804E10E60}" dt="2022-05-12T19:42:59.141" v="1701" actId="478"/>
          <ac:picMkLst>
            <pc:docMk/>
            <pc:sldMk cId="3080044038" sldId="266"/>
            <ac:picMk id="5" creationId="{D075AEA6-3559-446D-8881-D86118CA2C76}"/>
          </ac:picMkLst>
        </pc:picChg>
      </pc:sldChg>
      <pc:sldChg chg="delSp add mod">
        <pc:chgData name="Chesson, Taylor" userId="2741b434-0888-4d21-bd3d-3d25272d608f" providerId="ADAL" clId="{21C7FF12-7D5D-4A8E-B46B-FCF804E10E60}" dt="2022-05-12T19:43:01.725" v="1702" actId="478"/>
        <pc:sldMkLst>
          <pc:docMk/>
          <pc:sldMk cId="1696264" sldId="267"/>
        </pc:sldMkLst>
        <pc:picChg chg="del">
          <ac:chgData name="Chesson, Taylor" userId="2741b434-0888-4d21-bd3d-3d25272d608f" providerId="ADAL" clId="{21C7FF12-7D5D-4A8E-B46B-FCF804E10E60}" dt="2022-05-12T19:43:01.725" v="1702" actId="478"/>
          <ac:picMkLst>
            <pc:docMk/>
            <pc:sldMk cId="1696264" sldId="267"/>
            <ac:picMk id="4" creationId="{3C85F7BA-8DCD-40DE-A742-A2341FD5390B}"/>
          </ac:picMkLst>
        </pc:picChg>
      </pc:sldChg>
      <pc:sldChg chg="del">
        <pc:chgData name="Chesson, Taylor" userId="2741b434-0888-4d21-bd3d-3d25272d608f" providerId="ADAL" clId="{21C7FF12-7D5D-4A8E-B46B-FCF804E10E60}" dt="2022-05-09T19:44:09.908" v="663" actId="47"/>
        <pc:sldMkLst>
          <pc:docMk/>
          <pc:sldMk cId="2278993032" sldId="268"/>
        </pc:sldMkLst>
      </pc:sldChg>
      <pc:sldChg chg="modSp mod">
        <pc:chgData name="Chesson, Taylor" userId="2741b434-0888-4d21-bd3d-3d25272d608f" providerId="ADAL" clId="{21C7FF12-7D5D-4A8E-B46B-FCF804E10E60}" dt="2022-05-09T20:25:01.959" v="788" actId="20577"/>
        <pc:sldMkLst>
          <pc:docMk/>
          <pc:sldMk cId="3400562421" sldId="274"/>
        </pc:sldMkLst>
        <pc:spChg chg="mod">
          <ac:chgData name="Chesson, Taylor" userId="2741b434-0888-4d21-bd3d-3d25272d608f" providerId="ADAL" clId="{21C7FF12-7D5D-4A8E-B46B-FCF804E10E60}" dt="2022-05-09T20:25:01.959" v="788" actId="20577"/>
          <ac:spMkLst>
            <pc:docMk/>
            <pc:sldMk cId="3400562421" sldId="274"/>
            <ac:spMk id="2" creationId="{CCD5EBF4-FAC8-4BE9-AD61-EB3B38C64AE1}"/>
          </ac:spMkLst>
        </pc:spChg>
      </pc:sldChg>
      <pc:sldChg chg="del">
        <pc:chgData name="Chesson, Taylor" userId="2741b434-0888-4d21-bd3d-3d25272d608f" providerId="ADAL" clId="{21C7FF12-7D5D-4A8E-B46B-FCF804E10E60}" dt="2022-05-09T19:44:10.685" v="664" actId="47"/>
        <pc:sldMkLst>
          <pc:docMk/>
          <pc:sldMk cId="3660747243" sldId="275"/>
        </pc:sldMkLst>
      </pc:sldChg>
      <pc:sldChg chg="del">
        <pc:chgData name="Chesson, Taylor" userId="2741b434-0888-4d21-bd3d-3d25272d608f" providerId="ADAL" clId="{21C7FF12-7D5D-4A8E-B46B-FCF804E10E60}" dt="2022-05-09T19:44:08.433" v="662" actId="47"/>
        <pc:sldMkLst>
          <pc:docMk/>
          <pc:sldMk cId="3474160943" sldId="276"/>
        </pc:sldMkLst>
      </pc:sldChg>
      <pc:sldChg chg="del">
        <pc:chgData name="Chesson, Taylor" userId="2741b434-0888-4d21-bd3d-3d25272d608f" providerId="ADAL" clId="{21C7FF12-7D5D-4A8E-B46B-FCF804E10E60}" dt="2022-05-09T19:44:07.211" v="660" actId="47"/>
        <pc:sldMkLst>
          <pc:docMk/>
          <pc:sldMk cId="3445166417" sldId="277"/>
        </pc:sldMkLst>
      </pc:sldChg>
      <pc:sldChg chg="del">
        <pc:chgData name="Chesson, Taylor" userId="2741b434-0888-4d21-bd3d-3d25272d608f" providerId="ADAL" clId="{21C7FF12-7D5D-4A8E-B46B-FCF804E10E60}" dt="2022-05-09T19:44:06.347" v="658" actId="47"/>
        <pc:sldMkLst>
          <pc:docMk/>
          <pc:sldMk cId="2940690793" sldId="278"/>
        </pc:sldMkLst>
      </pc:sldChg>
      <pc:sldChg chg="del">
        <pc:chgData name="Chesson, Taylor" userId="2741b434-0888-4d21-bd3d-3d25272d608f" providerId="ADAL" clId="{21C7FF12-7D5D-4A8E-B46B-FCF804E10E60}" dt="2022-05-09T19:44:07.961" v="661" actId="47"/>
        <pc:sldMkLst>
          <pc:docMk/>
          <pc:sldMk cId="2794732268" sldId="280"/>
        </pc:sldMkLst>
      </pc:sldChg>
      <pc:sldChg chg="del">
        <pc:chgData name="Chesson, Taylor" userId="2741b434-0888-4d21-bd3d-3d25272d608f" providerId="ADAL" clId="{21C7FF12-7D5D-4A8E-B46B-FCF804E10E60}" dt="2022-05-09T19:44:06.778" v="659" actId="47"/>
        <pc:sldMkLst>
          <pc:docMk/>
          <pc:sldMk cId="4154229965" sldId="281"/>
        </pc:sldMkLst>
      </pc:sldChg>
      <pc:sldChg chg="del">
        <pc:chgData name="Chesson, Taylor" userId="2741b434-0888-4d21-bd3d-3d25272d608f" providerId="ADAL" clId="{21C7FF12-7D5D-4A8E-B46B-FCF804E10E60}" dt="2022-05-09T19:44:05.895" v="657" actId="47"/>
        <pc:sldMkLst>
          <pc:docMk/>
          <pc:sldMk cId="4179365413" sldId="282"/>
        </pc:sldMkLst>
      </pc:sldChg>
      <pc:sldChg chg="modSp mod ord">
        <pc:chgData name="Chesson, Taylor" userId="2741b434-0888-4d21-bd3d-3d25272d608f" providerId="ADAL" clId="{21C7FF12-7D5D-4A8E-B46B-FCF804E10E60}" dt="2022-05-12T19:15:45.818" v="881" actId="20577"/>
        <pc:sldMkLst>
          <pc:docMk/>
          <pc:sldMk cId="3370238990" sldId="283"/>
        </pc:sldMkLst>
        <pc:spChg chg="mod">
          <ac:chgData name="Chesson, Taylor" userId="2741b434-0888-4d21-bd3d-3d25272d608f" providerId="ADAL" clId="{21C7FF12-7D5D-4A8E-B46B-FCF804E10E60}" dt="2022-05-12T19:15:45.818" v="881" actId="20577"/>
          <ac:spMkLst>
            <pc:docMk/>
            <pc:sldMk cId="3370238990" sldId="283"/>
            <ac:spMk id="2" creationId="{6BD463F3-48A6-BCF9-1359-4AB5292B0D06}"/>
          </ac:spMkLst>
        </pc:spChg>
      </pc:sldChg>
      <pc:sldChg chg="addSp delSp modSp new mod modAnim">
        <pc:chgData name="Chesson, Taylor" userId="2741b434-0888-4d21-bd3d-3d25272d608f" providerId="ADAL" clId="{21C7FF12-7D5D-4A8E-B46B-FCF804E10E60}" dt="2022-05-12T19:47:13.297" v="1717"/>
        <pc:sldMkLst>
          <pc:docMk/>
          <pc:sldMk cId="3359714487" sldId="284"/>
        </pc:sldMkLst>
        <pc:spChg chg="mod">
          <ac:chgData name="Chesson, Taylor" userId="2741b434-0888-4d21-bd3d-3d25272d608f" providerId="ADAL" clId="{21C7FF12-7D5D-4A8E-B46B-FCF804E10E60}" dt="2022-05-09T18:50:11.643" v="29" actId="20577"/>
          <ac:spMkLst>
            <pc:docMk/>
            <pc:sldMk cId="3359714487" sldId="284"/>
            <ac:spMk id="2" creationId="{CDB9D6E2-E273-436A-85E1-6EA7397845AC}"/>
          </ac:spMkLst>
        </pc:spChg>
        <pc:spChg chg="mod">
          <ac:chgData name="Chesson, Taylor" userId="2741b434-0888-4d21-bd3d-3d25272d608f" providerId="ADAL" clId="{21C7FF12-7D5D-4A8E-B46B-FCF804E10E60}" dt="2022-05-12T19:25:09.432" v="1215" actId="20577"/>
          <ac:spMkLst>
            <pc:docMk/>
            <pc:sldMk cId="3359714487" sldId="284"/>
            <ac:spMk id="3" creationId="{B9418716-C6E4-4D68-860E-7B5F6C0E56D0}"/>
          </ac:spMkLst>
        </pc:spChg>
        <pc:spChg chg="del">
          <ac:chgData name="Chesson, Taylor" userId="2741b434-0888-4d21-bd3d-3d25272d608f" providerId="ADAL" clId="{21C7FF12-7D5D-4A8E-B46B-FCF804E10E60}" dt="2022-05-09T20:42:09.877" v="792" actId="931"/>
          <ac:spMkLst>
            <pc:docMk/>
            <pc:sldMk cId="3359714487" sldId="284"/>
            <ac:spMk id="4" creationId="{0C22EA57-24AC-45F6-B0EB-4D0FC35B01CE}"/>
          </ac:spMkLst>
        </pc:spChg>
        <pc:spChg chg="add mod">
          <ac:chgData name="Chesson, Taylor" userId="2741b434-0888-4d21-bd3d-3d25272d608f" providerId="ADAL" clId="{21C7FF12-7D5D-4A8E-B46B-FCF804E10E60}" dt="2022-05-12T19:23:21.809" v="1116" actId="20577"/>
          <ac:spMkLst>
            <pc:docMk/>
            <pc:sldMk cId="3359714487" sldId="284"/>
            <ac:spMk id="4" creationId="{D10D28BC-E853-43FF-ADF0-6A00EA2D8B84}"/>
          </ac:spMkLst>
        </pc:spChg>
        <pc:spChg chg="add mod">
          <ac:chgData name="Chesson, Taylor" userId="2741b434-0888-4d21-bd3d-3d25272d608f" providerId="ADAL" clId="{21C7FF12-7D5D-4A8E-B46B-FCF804E10E60}" dt="2022-05-12T19:23:36.053" v="1135" actId="20577"/>
          <ac:spMkLst>
            <pc:docMk/>
            <pc:sldMk cId="3359714487" sldId="284"/>
            <ac:spMk id="6" creationId="{BB836214-6D02-490D-AA4F-649A169779A7}"/>
          </ac:spMkLst>
        </pc:spChg>
        <pc:spChg chg="add mod">
          <ac:chgData name="Chesson, Taylor" userId="2741b434-0888-4d21-bd3d-3d25272d608f" providerId="ADAL" clId="{21C7FF12-7D5D-4A8E-B46B-FCF804E10E60}" dt="2022-05-12T19:23:47.353" v="1160" actId="20577"/>
          <ac:spMkLst>
            <pc:docMk/>
            <pc:sldMk cId="3359714487" sldId="284"/>
            <ac:spMk id="7" creationId="{594E79D0-1F65-40F2-BD0F-FC241B4ED0D9}"/>
          </ac:spMkLst>
        </pc:spChg>
        <pc:spChg chg="add del mod">
          <ac:chgData name="Chesson, Taylor" userId="2741b434-0888-4d21-bd3d-3d25272d608f" providerId="ADAL" clId="{21C7FF12-7D5D-4A8E-B46B-FCF804E10E60}" dt="2022-05-12T19:21:32.059" v="1068" actId="478"/>
          <ac:spMkLst>
            <pc:docMk/>
            <pc:sldMk cId="3359714487" sldId="284"/>
            <ac:spMk id="8" creationId="{DF19C4A4-48D7-4B87-8398-EE83CB23F709}"/>
          </ac:spMkLst>
        </pc:spChg>
        <pc:spChg chg="add mod">
          <ac:chgData name="Chesson, Taylor" userId="2741b434-0888-4d21-bd3d-3d25272d608f" providerId="ADAL" clId="{21C7FF12-7D5D-4A8E-B46B-FCF804E10E60}" dt="2022-05-12T19:24:37.583" v="1182" actId="20577"/>
          <ac:spMkLst>
            <pc:docMk/>
            <pc:sldMk cId="3359714487" sldId="284"/>
            <ac:spMk id="9" creationId="{97FACBE8-F7B1-416E-A26A-6DD95D6D2DEA}"/>
          </ac:spMkLst>
        </pc:spChg>
        <pc:picChg chg="add del mod">
          <ac:chgData name="Chesson, Taylor" userId="2741b434-0888-4d21-bd3d-3d25272d608f" providerId="ADAL" clId="{21C7FF12-7D5D-4A8E-B46B-FCF804E10E60}" dt="2022-05-09T20:42:21.851" v="794" actId="478"/>
          <ac:picMkLst>
            <pc:docMk/>
            <pc:sldMk cId="3359714487" sldId="284"/>
            <ac:picMk id="6" creationId="{6FAD8CDC-8B5B-432A-A2F0-027280CD69D1}"/>
          </ac:picMkLst>
        </pc:picChg>
      </pc:sldChg>
      <pc:sldChg chg="addSp delSp modSp new mod">
        <pc:chgData name="Chesson, Taylor" userId="2741b434-0888-4d21-bd3d-3d25272d608f" providerId="ADAL" clId="{21C7FF12-7D5D-4A8E-B46B-FCF804E10E60}" dt="2022-05-12T19:29:37.827" v="1224" actId="20577"/>
        <pc:sldMkLst>
          <pc:docMk/>
          <pc:sldMk cId="3061039531" sldId="285"/>
        </pc:sldMkLst>
        <pc:spChg chg="mod">
          <ac:chgData name="Chesson, Taylor" userId="2741b434-0888-4d21-bd3d-3d25272d608f" providerId="ADAL" clId="{21C7FF12-7D5D-4A8E-B46B-FCF804E10E60}" dt="2022-05-09T20:25:17.717" v="791" actId="20577"/>
          <ac:spMkLst>
            <pc:docMk/>
            <pc:sldMk cId="3061039531" sldId="285"/>
            <ac:spMk id="2" creationId="{EE61B9CD-5D49-48E8-9386-3E77C418A765}"/>
          </ac:spMkLst>
        </pc:spChg>
        <pc:spChg chg="del">
          <ac:chgData name="Chesson, Taylor" userId="2741b434-0888-4d21-bd3d-3d25272d608f" providerId="ADAL" clId="{21C7FF12-7D5D-4A8E-B46B-FCF804E10E60}" dt="2022-05-09T19:37:00.147" v="291" actId="931"/>
          <ac:spMkLst>
            <pc:docMk/>
            <pc:sldMk cId="3061039531" sldId="285"/>
            <ac:spMk id="3" creationId="{EEFC1116-BFF3-4292-8560-131E7AC00B77}"/>
          </ac:spMkLst>
        </pc:spChg>
        <pc:spChg chg="mod">
          <ac:chgData name="Chesson, Taylor" userId="2741b434-0888-4d21-bd3d-3d25272d608f" providerId="ADAL" clId="{21C7FF12-7D5D-4A8E-B46B-FCF804E10E60}" dt="2022-05-12T19:29:37.827" v="1224" actId="20577"/>
          <ac:spMkLst>
            <pc:docMk/>
            <pc:sldMk cId="3061039531" sldId="285"/>
            <ac:spMk id="4" creationId="{3E38BEB0-BF77-44F6-915A-BA1EB0289A5A}"/>
          </ac:spMkLst>
        </pc:spChg>
        <pc:spChg chg="add mod">
          <ac:chgData name="Chesson, Taylor" userId="2741b434-0888-4d21-bd3d-3d25272d608f" providerId="ADAL" clId="{21C7FF12-7D5D-4A8E-B46B-FCF804E10E60}" dt="2022-05-09T19:37:00.147" v="291" actId="931"/>
          <ac:spMkLst>
            <pc:docMk/>
            <pc:sldMk cId="3061039531" sldId="285"/>
            <ac:spMk id="7" creationId="{169A5C31-B059-46B2-9180-F60A907BFD7F}"/>
          </ac:spMkLst>
        </pc:spChg>
        <pc:picChg chg="add mod">
          <ac:chgData name="Chesson, Taylor" userId="2741b434-0888-4d21-bd3d-3d25272d608f" providerId="ADAL" clId="{21C7FF12-7D5D-4A8E-B46B-FCF804E10E60}" dt="2022-05-09T19:37:02.846" v="292" actId="27614"/>
          <ac:picMkLst>
            <pc:docMk/>
            <pc:sldMk cId="3061039531" sldId="285"/>
            <ac:picMk id="6" creationId="{E2D6AE98-F80A-4592-BD8F-E8F3294D8210}"/>
          </ac:picMkLst>
        </pc:picChg>
      </pc:sldChg>
      <pc:sldChg chg="addSp delSp modSp new mod setBg">
        <pc:chgData name="Chesson, Taylor" userId="2741b434-0888-4d21-bd3d-3d25272d608f" providerId="ADAL" clId="{21C7FF12-7D5D-4A8E-B46B-FCF804E10E60}" dt="2022-05-13T13:35:28.651" v="1725" actId="207"/>
        <pc:sldMkLst>
          <pc:docMk/>
          <pc:sldMk cId="67776054" sldId="286"/>
        </pc:sldMkLst>
        <pc:spChg chg="mod">
          <ac:chgData name="Chesson, Taylor" userId="2741b434-0888-4d21-bd3d-3d25272d608f" providerId="ADAL" clId="{21C7FF12-7D5D-4A8E-B46B-FCF804E10E60}" dt="2022-05-12T19:33:50.314" v="1239" actId="26606"/>
          <ac:spMkLst>
            <pc:docMk/>
            <pc:sldMk cId="67776054" sldId="286"/>
            <ac:spMk id="2" creationId="{56B1F073-238B-4260-880D-4B0D10E92258}"/>
          </ac:spMkLst>
        </pc:spChg>
        <pc:spChg chg="mod">
          <ac:chgData name="Chesson, Taylor" userId="2741b434-0888-4d21-bd3d-3d25272d608f" providerId="ADAL" clId="{21C7FF12-7D5D-4A8E-B46B-FCF804E10E60}" dt="2022-05-13T13:35:28.651" v="1725" actId="207"/>
          <ac:spMkLst>
            <pc:docMk/>
            <pc:sldMk cId="67776054" sldId="286"/>
            <ac:spMk id="3" creationId="{6B3E85CD-6B2B-4408-97AE-F2E5782048EA}"/>
          </ac:spMkLst>
        </pc:spChg>
        <pc:spChg chg="del">
          <ac:chgData name="Chesson, Taylor" userId="2741b434-0888-4d21-bd3d-3d25272d608f" providerId="ADAL" clId="{21C7FF12-7D5D-4A8E-B46B-FCF804E10E60}" dt="2022-05-12T19:31:33.344" v="1225" actId="931"/>
          <ac:spMkLst>
            <pc:docMk/>
            <pc:sldMk cId="67776054" sldId="286"/>
            <ac:spMk id="4" creationId="{3C77A9B2-4166-4896-A384-FFF4BA5FCF72}"/>
          </ac:spMkLst>
        </pc:spChg>
        <pc:spChg chg="add del mod">
          <ac:chgData name="Chesson, Taylor" userId="2741b434-0888-4d21-bd3d-3d25272d608f" providerId="ADAL" clId="{21C7FF12-7D5D-4A8E-B46B-FCF804E10E60}" dt="2022-05-12T19:33:20.101" v="1231" actId="478"/>
          <ac:spMkLst>
            <pc:docMk/>
            <pc:sldMk cId="67776054" sldId="286"/>
            <ac:spMk id="7" creationId="{3CCC8004-B643-4F4F-B3D6-5E45C958C672}"/>
          </ac:spMkLst>
        </pc:spChg>
        <pc:spChg chg="add del mod">
          <ac:chgData name="Chesson, Taylor" userId="2741b434-0888-4d21-bd3d-3d25272d608f" providerId="ADAL" clId="{21C7FF12-7D5D-4A8E-B46B-FCF804E10E60}" dt="2022-05-12T19:33:25.111" v="1235" actId="478"/>
          <ac:spMkLst>
            <pc:docMk/>
            <pc:sldMk cId="67776054" sldId="286"/>
            <ac:spMk id="8" creationId="{D68DB132-77F8-458B-A5BC-DE7753B264AD}"/>
          </ac:spMkLst>
        </pc:spChg>
        <pc:spChg chg="add del mod">
          <ac:chgData name="Chesson, Taylor" userId="2741b434-0888-4d21-bd3d-3d25272d608f" providerId="ADAL" clId="{21C7FF12-7D5D-4A8E-B46B-FCF804E10E60}" dt="2022-05-12T19:33:23.405" v="1232"/>
          <ac:spMkLst>
            <pc:docMk/>
            <pc:sldMk cId="67776054" sldId="286"/>
            <ac:spMk id="10" creationId="{5D3908F8-7787-423C-94B0-E694D9F91289}"/>
          </ac:spMkLst>
        </pc:spChg>
        <pc:spChg chg="add">
          <ac:chgData name="Chesson, Taylor" userId="2741b434-0888-4d21-bd3d-3d25272d608f" providerId="ADAL" clId="{21C7FF12-7D5D-4A8E-B46B-FCF804E10E60}" dt="2022-05-12T19:33:50.314" v="1239" actId="26606"/>
          <ac:spMkLst>
            <pc:docMk/>
            <pc:sldMk cId="67776054" sldId="286"/>
            <ac:spMk id="17" creationId="{DA9A1ACB-4ECA-4EAE-AEAB-CE9C8C01EE60}"/>
          </ac:spMkLst>
        </pc:spChg>
        <pc:spChg chg="add">
          <ac:chgData name="Chesson, Taylor" userId="2741b434-0888-4d21-bd3d-3d25272d608f" providerId="ADAL" clId="{21C7FF12-7D5D-4A8E-B46B-FCF804E10E60}" dt="2022-05-12T19:33:50.314" v="1239" actId="26606"/>
          <ac:spMkLst>
            <pc:docMk/>
            <pc:sldMk cId="67776054" sldId="286"/>
            <ac:spMk id="19" creationId="{1C524A27-B6C0-41EA-ABCB-AA2E61FC0F8A}"/>
          </ac:spMkLst>
        </pc:spChg>
        <pc:spChg chg="add">
          <ac:chgData name="Chesson, Taylor" userId="2741b434-0888-4d21-bd3d-3d25272d608f" providerId="ADAL" clId="{21C7FF12-7D5D-4A8E-B46B-FCF804E10E60}" dt="2022-05-12T19:33:50.314" v="1239" actId="26606"/>
          <ac:spMkLst>
            <pc:docMk/>
            <pc:sldMk cId="67776054" sldId="286"/>
            <ac:spMk id="21" creationId="{F3FCE8DC-E7A6-4A8F-BB57-A87EC4B846BB}"/>
          </ac:spMkLst>
        </pc:spChg>
        <pc:picChg chg="add del mod">
          <ac:chgData name="Chesson, Taylor" userId="2741b434-0888-4d21-bd3d-3d25272d608f" providerId="ADAL" clId="{21C7FF12-7D5D-4A8E-B46B-FCF804E10E60}" dt="2022-05-12T19:33:20.101" v="1231" actId="478"/>
          <ac:picMkLst>
            <pc:docMk/>
            <pc:sldMk cId="67776054" sldId="286"/>
            <ac:picMk id="6" creationId="{6C4AFFED-0F37-4553-B919-236D8D5179F8}"/>
          </ac:picMkLst>
        </pc:picChg>
        <pc:picChg chg="add mod">
          <ac:chgData name="Chesson, Taylor" userId="2741b434-0888-4d21-bd3d-3d25272d608f" providerId="ADAL" clId="{21C7FF12-7D5D-4A8E-B46B-FCF804E10E60}" dt="2022-05-12T19:33:50.314" v="1239" actId="26606"/>
          <ac:picMkLst>
            <pc:docMk/>
            <pc:sldMk cId="67776054" sldId="286"/>
            <ac:picMk id="12" creationId="{65D1EC2F-58C4-4DBD-97D3-C26686A1C289}"/>
          </ac:picMkLst>
        </pc:picChg>
      </pc:sldChg>
      <pc:sldChg chg="modSp new del mod ord">
        <pc:chgData name="Chesson, Taylor" userId="2741b434-0888-4d21-bd3d-3d25272d608f" providerId="ADAL" clId="{21C7FF12-7D5D-4A8E-B46B-FCF804E10E60}" dt="2022-05-12T19:07:42.163" v="849" actId="47"/>
        <pc:sldMkLst>
          <pc:docMk/>
          <pc:sldMk cId="3709035315" sldId="287"/>
        </pc:sldMkLst>
        <pc:spChg chg="mod">
          <ac:chgData name="Chesson, Taylor" userId="2741b434-0888-4d21-bd3d-3d25272d608f" providerId="ADAL" clId="{21C7FF12-7D5D-4A8E-B46B-FCF804E10E60}" dt="2022-05-09T19:42:27.296" v="512" actId="20577"/>
          <ac:spMkLst>
            <pc:docMk/>
            <pc:sldMk cId="3709035315" sldId="287"/>
            <ac:spMk id="2" creationId="{C0065C13-63C9-47C3-B408-1809F4376653}"/>
          </ac:spMkLst>
        </pc:spChg>
        <pc:spChg chg="mod">
          <ac:chgData name="Chesson, Taylor" userId="2741b434-0888-4d21-bd3d-3d25272d608f" providerId="ADAL" clId="{21C7FF12-7D5D-4A8E-B46B-FCF804E10E60}" dt="2022-05-09T20:14:36.269" v="776" actId="313"/>
          <ac:spMkLst>
            <pc:docMk/>
            <pc:sldMk cId="3709035315" sldId="287"/>
            <ac:spMk id="3" creationId="{F9F65624-F7A2-47DE-BB2F-216A174011DD}"/>
          </ac:spMkLst>
        </pc:spChg>
        <pc:spChg chg="mod">
          <ac:chgData name="Chesson, Taylor" userId="2741b434-0888-4d21-bd3d-3d25272d608f" providerId="ADAL" clId="{21C7FF12-7D5D-4A8E-B46B-FCF804E10E60}" dt="2022-05-09T19:43:56.867" v="654" actId="20577"/>
          <ac:spMkLst>
            <pc:docMk/>
            <pc:sldMk cId="3709035315" sldId="287"/>
            <ac:spMk id="4" creationId="{480E6184-EB65-49DC-A9B6-7408C5E880BE}"/>
          </ac:spMkLst>
        </pc:spChg>
      </pc:sldChg>
      <pc:sldChg chg="addSp delSp modSp new del mod modNotesTx">
        <pc:chgData name="Chesson, Taylor" userId="2741b434-0888-4d21-bd3d-3d25272d608f" providerId="ADAL" clId="{21C7FF12-7D5D-4A8E-B46B-FCF804E10E60}" dt="2022-05-12T19:15:00.100" v="870" actId="47"/>
        <pc:sldMkLst>
          <pc:docMk/>
          <pc:sldMk cId="455067052" sldId="288"/>
        </pc:sldMkLst>
        <pc:spChg chg="mod">
          <ac:chgData name="Chesson, Taylor" userId="2741b434-0888-4d21-bd3d-3d25272d608f" providerId="ADAL" clId="{21C7FF12-7D5D-4A8E-B46B-FCF804E10E60}" dt="2022-05-09T19:45:58.939" v="716" actId="20577"/>
          <ac:spMkLst>
            <pc:docMk/>
            <pc:sldMk cId="455067052" sldId="288"/>
            <ac:spMk id="2" creationId="{7F1E2395-9CCC-4A1F-AC75-8FD219520E3A}"/>
          </ac:spMkLst>
        </pc:spChg>
        <pc:graphicFrameChg chg="add del mod">
          <ac:chgData name="Chesson, Taylor" userId="2741b434-0888-4d21-bd3d-3d25272d608f" providerId="ADAL" clId="{21C7FF12-7D5D-4A8E-B46B-FCF804E10E60}" dt="2022-05-10T17:59:25.034" v="798" actId="478"/>
          <ac:graphicFrameMkLst>
            <pc:docMk/>
            <pc:sldMk cId="455067052" sldId="288"/>
            <ac:graphicFrameMk id="5" creationId="{406AA62C-8C4C-4E16-A57A-331F56192F6D}"/>
          </ac:graphicFrameMkLst>
        </pc:graphicFrameChg>
      </pc:sldChg>
      <pc:sldChg chg="modSp new del mod">
        <pc:chgData name="Chesson, Taylor" userId="2741b434-0888-4d21-bd3d-3d25272d608f" providerId="ADAL" clId="{21C7FF12-7D5D-4A8E-B46B-FCF804E10E60}" dt="2022-05-12T19:15:16.546" v="872" actId="47"/>
        <pc:sldMkLst>
          <pc:docMk/>
          <pc:sldMk cId="1240414315" sldId="289"/>
        </pc:sldMkLst>
        <pc:spChg chg="mod">
          <ac:chgData name="Chesson, Taylor" userId="2741b434-0888-4d21-bd3d-3d25272d608f" providerId="ADAL" clId="{21C7FF12-7D5D-4A8E-B46B-FCF804E10E60}" dt="2022-05-09T19:46:06.871" v="731" actId="20577"/>
          <ac:spMkLst>
            <pc:docMk/>
            <pc:sldMk cId="1240414315" sldId="289"/>
            <ac:spMk id="2" creationId="{45C02AA1-9299-45F7-856F-257F75FC13E1}"/>
          </ac:spMkLst>
        </pc:spChg>
      </pc:sldChg>
      <pc:sldChg chg="addSp delSp modSp add mod modNotes">
        <pc:chgData name="Chesson, Taylor" userId="2741b434-0888-4d21-bd3d-3d25272d608f" providerId="ADAL" clId="{21C7FF12-7D5D-4A8E-B46B-FCF804E10E60}" dt="2022-05-12T18:34:41.714" v="843"/>
        <pc:sldMkLst>
          <pc:docMk/>
          <pc:sldMk cId="1442835828" sldId="290"/>
        </pc:sldMkLst>
        <pc:picChg chg="add del mod">
          <ac:chgData name="Chesson, Taylor" userId="2741b434-0888-4d21-bd3d-3d25272d608f" providerId="ADAL" clId="{21C7FF12-7D5D-4A8E-B46B-FCF804E10E60}" dt="2022-05-12T18:34:41.688" v="841"/>
          <ac:picMkLst>
            <pc:docMk/>
            <pc:sldMk cId="1442835828" sldId="290"/>
            <ac:picMk id="3" creationId="{C2A4C8A4-5ABE-43CB-B256-2F1828B758CA}"/>
          </ac:picMkLst>
        </pc:picChg>
        <pc:picChg chg="add mod">
          <ac:chgData name="Chesson, Taylor" userId="2741b434-0888-4d21-bd3d-3d25272d608f" providerId="ADAL" clId="{21C7FF12-7D5D-4A8E-B46B-FCF804E10E60}" dt="2022-05-12T18:34:41.714" v="843"/>
          <ac:picMkLst>
            <pc:docMk/>
            <pc:sldMk cId="1442835828" sldId="290"/>
            <ac:picMk id="5" creationId="{E4167116-0156-4241-B453-CDB602CBCC64}"/>
          </ac:picMkLst>
        </pc:picChg>
      </pc:sldChg>
      <pc:sldChg chg="addSp delSp modSp add mod modNotes">
        <pc:chgData name="Chesson, Taylor" userId="2741b434-0888-4d21-bd3d-3d25272d608f" providerId="ADAL" clId="{21C7FF12-7D5D-4A8E-B46B-FCF804E10E60}" dt="2022-05-12T19:10:51.406" v="857"/>
        <pc:sldMkLst>
          <pc:docMk/>
          <pc:sldMk cId="3371579699" sldId="291"/>
        </pc:sldMkLst>
        <pc:picChg chg="add del mod">
          <ac:chgData name="Chesson, Taylor" userId="2741b434-0888-4d21-bd3d-3d25272d608f" providerId="ADAL" clId="{21C7FF12-7D5D-4A8E-B46B-FCF804E10E60}" dt="2022-05-12T19:10:25.762" v="851"/>
          <ac:picMkLst>
            <pc:docMk/>
            <pc:sldMk cId="3371579699" sldId="291"/>
            <ac:picMk id="3" creationId="{C6AF5389-6290-49A5-BACC-EF3E19B13DBF}"/>
          </ac:picMkLst>
        </pc:picChg>
        <pc:picChg chg="add del mod">
          <ac:chgData name="Chesson, Taylor" userId="2741b434-0888-4d21-bd3d-3d25272d608f" providerId="ADAL" clId="{21C7FF12-7D5D-4A8E-B46B-FCF804E10E60}" dt="2022-05-12T19:10:51.391" v="855"/>
          <ac:picMkLst>
            <pc:docMk/>
            <pc:sldMk cId="3371579699" sldId="291"/>
            <ac:picMk id="5" creationId="{4FCAEC41-E5E6-4D7B-B3DC-169B3D630A9D}"/>
          </ac:picMkLst>
        </pc:picChg>
        <pc:picChg chg="add mod">
          <ac:chgData name="Chesson, Taylor" userId="2741b434-0888-4d21-bd3d-3d25272d608f" providerId="ADAL" clId="{21C7FF12-7D5D-4A8E-B46B-FCF804E10E60}" dt="2022-05-12T19:10:51.406" v="857"/>
          <ac:picMkLst>
            <pc:docMk/>
            <pc:sldMk cId="3371579699" sldId="291"/>
            <ac:picMk id="7" creationId="{BEACED50-0D28-4638-8D5B-8DD025B97034}"/>
          </ac:picMkLst>
        </pc:picChg>
      </pc:sldChg>
    </pc:docChg>
  </pc:docChgLst>
  <pc:docChgLst>
    <pc:chgData name="Chesson, Taylor" userId="S::tchesson@tntech.edu::2741b434-0888-4d21-bd3d-3d25272d608f" providerId="AD" clId="Web-{DF9226BE-D2A4-810F-37D7-90160B32BD68}"/>
    <pc:docChg chg="modSld">
      <pc:chgData name="Chesson, Taylor" userId="S::tchesson@tntech.edu::2741b434-0888-4d21-bd3d-3d25272d608f" providerId="AD" clId="Web-{DF9226BE-D2A4-810F-37D7-90160B32BD68}" dt="2022-04-29T19:40:37.847" v="155" actId="20577"/>
      <pc:docMkLst>
        <pc:docMk/>
      </pc:docMkLst>
      <pc:sldChg chg="modSp">
        <pc:chgData name="Chesson, Taylor" userId="S::tchesson@tntech.edu::2741b434-0888-4d21-bd3d-3d25272d608f" providerId="AD" clId="Web-{DF9226BE-D2A4-810F-37D7-90160B32BD68}" dt="2022-04-29T19:36:39.434" v="115" actId="20577"/>
        <pc:sldMkLst>
          <pc:docMk/>
          <pc:sldMk cId="109857222" sldId="256"/>
        </pc:sldMkLst>
        <pc:spChg chg="mod">
          <ac:chgData name="Chesson, Taylor" userId="S::tchesson@tntech.edu::2741b434-0888-4d21-bd3d-3d25272d608f" providerId="AD" clId="Web-{DF9226BE-D2A4-810F-37D7-90160B32BD68}" dt="2022-04-29T19:36:39.434" v="115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hesson, Taylor" userId="S::tchesson@tntech.edu::2741b434-0888-4d21-bd3d-3d25272d608f" providerId="AD" clId="Web-{DF9226BE-D2A4-810F-37D7-90160B32BD68}" dt="2022-04-29T19:29:08.936" v="2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Chesson, Taylor" userId="S::tchesson@tntech.edu::2741b434-0888-4d21-bd3d-3d25272d608f" providerId="AD" clId="Web-{DF9226BE-D2A4-810F-37D7-90160B32BD68}" dt="2022-04-29T19:33:35.350" v="114" actId="20577"/>
        <pc:sldMkLst>
          <pc:docMk/>
          <pc:sldMk cId="2278993032" sldId="268"/>
        </pc:sldMkLst>
        <pc:spChg chg="mod">
          <ac:chgData name="Chesson, Taylor" userId="S::tchesson@tntech.edu::2741b434-0888-4d21-bd3d-3d25272d608f" providerId="AD" clId="Web-{DF9226BE-D2A4-810F-37D7-90160B32BD68}" dt="2022-04-29T19:33:35.350" v="114" actId="20577"/>
          <ac:spMkLst>
            <pc:docMk/>
            <pc:sldMk cId="2278993032" sldId="268"/>
            <ac:spMk id="3" creationId="{AC3E6C14-2DF3-44E6-AE42-1A91D99E6C11}"/>
          </ac:spMkLst>
        </pc:spChg>
      </pc:sldChg>
      <pc:sldChg chg="modSp">
        <pc:chgData name="Chesson, Taylor" userId="S::tchesson@tntech.edu::2741b434-0888-4d21-bd3d-3d25272d608f" providerId="AD" clId="Web-{DF9226BE-D2A4-810F-37D7-90160B32BD68}" dt="2022-04-29T19:40:37.847" v="155" actId="20577"/>
        <pc:sldMkLst>
          <pc:docMk/>
          <pc:sldMk cId="3400562421" sldId="274"/>
        </pc:sldMkLst>
        <pc:spChg chg="mod">
          <ac:chgData name="Chesson, Taylor" userId="S::tchesson@tntech.edu::2741b434-0888-4d21-bd3d-3d25272d608f" providerId="AD" clId="Web-{DF9226BE-D2A4-810F-37D7-90160B32BD68}" dt="2022-04-29T19:40:37.847" v="155" actId="20577"/>
          <ac:spMkLst>
            <pc:docMk/>
            <pc:sldMk cId="3400562421" sldId="274"/>
            <ac:spMk id="2" creationId="{CCD5EBF4-FAC8-4BE9-AD61-EB3B38C64AE1}"/>
          </ac:spMkLst>
        </pc:spChg>
      </pc:sldChg>
    </pc:docChg>
  </pc:docChgLst>
  <pc:docChgLst>
    <pc:chgData name="Rippetoe, Heather" userId="S::hrippetoe@tntech.edu::14fc613e-5f35-4bb6-91d9-2d2ebde1bdeb" providerId="AD" clId="Web-{DBB65AB4-5733-30B9-C5E0-F917F4557BF8}"/>
    <pc:docChg chg="addSld modSld">
      <pc:chgData name="Rippetoe, Heather" userId="S::hrippetoe@tntech.edu::14fc613e-5f35-4bb6-91d9-2d2ebde1bdeb" providerId="AD" clId="Web-{DBB65AB4-5733-30B9-C5E0-F917F4557BF8}" dt="2022-05-09T16:18:41.634" v="534"/>
      <pc:docMkLst>
        <pc:docMk/>
      </pc:docMkLst>
      <pc:sldChg chg="addSp delSp modSp new addAnim delAnim modAnim">
        <pc:chgData name="Rippetoe, Heather" userId="S::hrippetoe@tntech.edu::14fc613e-5f35-4bb6-91d9-2d2ebde1bdeb" providerId="AD" clId="Web-{DBB65AB4-5733-30B9-C5E0-F917F4557BF8}" dt="2022-05-09T16:18:41.634" v="534"/>
        <pc:sldMkLst>
          <pc:docMk/>
          <pc:sldMk cId="3370238990" sldId="283"/>
        </pc:sldMkLst>
        <pc:spChg chg="mod">
          <ac:chgData name="Rippetoe, Heather" userId="S::hrippetoe@tntech.edu::14fc613e-5f35-4bb6-91d9-2d2ebde1bdeb" providerId="AD" clId="Web-{DBB65AB4-5733-30B9-C5E0-F917F4557BF8}" dt="2022-05-09T15:01:02.076" v="226" actId="20577"/>
          <ac:spMkLst>
            <pc:docMk/>
            <pc:sldMk cId="3370238990" sldId="283"/>
            <ac:spMk id="2" creationId="{6BD463F3-48A6-BCF9-1359-4AB5292B0D06}"/>
          </ac:spMkLst>
        </pc:spChg>
        <pc:spChg chg="mod">
          <ac:chgData name="Rippetoe, Heather" userId="S::hrippetoe@tntech.edu::14fc613e-5f35-4bb6-91d9-2d2ebde1bdeb" providerId="AD" clId="Web-{DBB65AB4-5733-30B9-C5E0-F917F4557BF8}" dt="2022-05-09T15:12:36.982" v="336" actId="20577"/>
          <ac:spMkLst>
            <pc:docMk/>
            <pc:sldMk cId="3370238990" sldId="283"/>
            <ac:spMk id="3" creationId="{9E5138F3-5EF1-1769-7FB3-824836815CF7}"/>
          </ac:spMkLst>
        </pc:spChg>
        <pc:spChg chg="del">
          <ac:chgData name="Rippetoe, Heather" userId="S::hrippetoe@tntech.edu::14fc613e-5f35-4bb6-91d9-2d2ebde1bdeb" providerId="AD" clId="Web-{DBB65AB4-5733-30B9-C5E0-F917F4557BF8}" dt="2022-05-09T15:07:39.116" v="227"/>
          <ac:spMkLst>
            <pc:docMk/>
            <pc:sldMk cId="3370238990" sldId="283"/>
            <ac:spMk id="4" creationId="{D6A7F559-9A09-8579-10EA-CC50D92DD201}"/>
          </ac:spMkLst>
        </pc:spChg>
        <pc:spChg chg="add mod">
          <ac:chgData name="Rippetoe, Heather" userId="S::hrippetoe@tntech.edu::14fc613e-5f35-4bb6-91d9-2d2ebde1bdeb" providerId="AD" clId="Web-{DBB65AB4-5733-30B9-C5E0-F917F4557BF8}" dt="2022-05-09T15:09:44.291" v="287" actId="1076"/>
          <ac:spMkLst>
            <pc:docMk/>
            <pc:sldMk cId="3370238990" sldId="283"/>
            <ac:spMk id="6" creationId="{589CD07C-1407-9B12-E85C-78CC3DEF9B6C}"/>
          </ac:spMkLst>
        </pc:spChg>
        <pc:spChg chg="add mod">
          <ac:chgData name="Rippetoe, Heather" userId="S::hrippetoe@tntech.edu::14fc613e-5f35-4bb6-91d9-2d2ebde1bdeb" providerId="AD" clId="Web-{DBB65AB4-5733-30B9-C5E0-F917F4557BF8}" dt="2022-05-09T15:10:31.183" v="305" actId="1076"/>
          <ac:spMkLst>
            <pc:docMk/>
            <pc:sldMk cId="3370238990" sldId="283"/>
            <ac:spMk id="9" creationId="{3D594CB8-A8A5-F713-FCB3-3FFE7F4BDA9F}"/>
          </ac:spMkLst>
        </pc:spChg>
        <pc:spChg chg="add del mod">
          <ac:chgData name="Rippetoe, Heather" userId="S::hrippetoe@tntech.edu::14fc613e-5f35-4bb6-91d9-2d2ebde1bdeb" providerId="AD" clId="Web-{DBB65AB4-5733-30B9-C5E0-F917F4557BF8}" dt="2022-05-09T15:26:49.157" v="421"/>
          <ac:spMkLst>
            <pc:docMk/>
            <pc:sldMk cId="3370238990" sldId="283"/>
            <ac:spMk id="12" creationId="{E3795E63-5D1B-55CF-D712-F38131D9B826}"/>
          </ac:spMkLst>
        </pc:spChg>
        <pc:spChg chg="add mod">
          <ac:chgData name="Rippetoe, Heather" userId="S::hrippetoe@tntech.edu::14fc613e-5f35-4bb6-91d9-2d2ebde1bdeb" providerId="AD" clId="Web-{DBB65AB4-5733-30B9-C5E0-F917F4557BF8}" dt="2022-05-09T15:15:03.657" v="411" actId="1076"/>
          <ac:spMkLst>
            <pc:docMk/>
            <pc:sldMk cId="3370238990" sldId="283"/>
            <ac:spMk id="13" creationId="{6D05DD3C-DF44-DB47-1C0B-3B08F6DE3543}"/>
          </ac:spMkLst>
        </pc:spChg>
        <pc:spChg chg="add mod">
          <ac:chgData name="Rippetoe, Heather" userId="S::hrippetoe@tntech.edu::14fc613e-5f35-4bb6-91d9-2d2ebde1bdeb" providerId="AD" clId="Web-{DBB65AB4-5733-30B9-C5E0-F917F4557BF8}" dt="2022-05-09T15:32:57.759" v="528" actId="1076"/>
          <ac:spMkLst>
            <pc:docMk/>
            <pc:sldMk cId="3370238990" sldId="283"/>
            <ac:spMk id="16" creationId="{B0660A7E-62E8-610F-7429-CB565ED05250}"/>
          </ac:spMkLst>
        </pc:spChg>
        <pc:spChg chg="add mod">
          <ac:chgData name="Rippetoe, Heather" userId="S::hrippetoe@tntech.edu::14fc613e-5f35-4bb6-91d9-2d2ebde1bdeb" providerId="AD" clId="Web-{DBB65AB4-5733-30B9-C5E0-F917F4557BF8}" dt="2022-05-09T15:28:44.160" v="523" actId="1076"/>
          <ac:spMkLst>
            <pc:docMk/>
            <pc:sldMk cId="3370238990" sldId="283"/>
            <ac:spMk id="19" creationId="{489C4CBF-8311-F2F2-FB03-A02A8A73DD5A}"/>
          </ac:spMkLst>
        </pc:spChg>
        <pc:picChg chg="add del mod">
          <ac:chgData name="Rippetoe, Heather" userId="S::hrippetoe@tntech.edu::14fc613e-5f35-4bb6-91d9-2d2ebde1bdeb" providerId="AD" clId="Web-{DBB65AB4-5733-30B9-C5E0-F917F4557BF8}" dt="2022-05-09T16:17:35.633" v="530"/>
          <ac:picMkLst>
            <pc:docMk/>
            <pc:sldMk cId="3370238990" sldId="283"/>
            <ac:picMk id="4" creationId="{11640F3D-20E0-6FD6-7263-BD46EEC49E26}"/>
          </ac:picMkLst>
        </pc:picChg>
        <pc:picChg chg="add mod ord">
          <ac:chgData name="Rippetoe, Heather" userId="S::hrippetoe@tntech.edu::14fc613e-5f35-4bb6-91d9-2d2ebde1bdeb" providerId="AD" clId="Web-{DBB65AB4-5733-30B9-C5E0-F917F4557BF8}" dt="2022-05-09T15:09:44.275" v="286" actId="1076"/>
          <ac:picMkLst>
            <pc:docMk/>
            <pc:sldMk cId="3370238990" sldId="283"/>
            <ac:picMk id="5" creationId="{450D3FE2-7D68-C688-8C80-A169F7F2C6DC}"/>
          </ac:picMkLst>
        </pc:picChg>
        <pc:picChg chg="add del mod">
          <ac:chgData name="Rippetoe, Heather" userId="S::hrippetoe@tntech.edu::14fc613e-5f35-4bb6-91d9-2d2ebde1bdeb" providerId="AD" clId="Web-{DBB65AB4-5733-30B9-C5E0-F917F4557BF8}" dt="2022-05-09T16:17:52.664" v="532"/>
          <ac:picMkLst>
            <pc:docMk/>
            <pc:sldMk cId="3370238990" sldId="283"/>
            <ac:picMk id="7" creationId="{ADC548B5-8F63-484D-F8D6-BC7CCCC1EDC4}"/>
          </ac:picMkLst>
        </pc:picChg>
        <pc:picChg chg="add mod">
          <ac:chgData name="Rippetoe, Heather" userId="S::hrippetoe@tntech.edu::14fc613e-5f35-4bb6-91d9-2d2ebde1bdeb" providerId="AD" clId="Web-{DBB65AB4-5733-30B9-C5E0-F917F4557BF8}" dt="2022-05-09T15:09:59.541" v="289" actId="1076"/>
          <ac:picMkLst>
            <pc:docMk/>
            <pc:sldMk cId="3370238990" sldId="283"/>
            <ac:picMk id="8" creationId="{75F72B8A-4681-9F3F-5449-7E0260B25234}"/>
          </ac:picMkLst>
        </pc:picChg>
        <pc:picChg chg="add del mod">
          <ac:chgData name="Rippetoe, Heather" userId="S::hrippetoe@tntech.edu::14fc613e-5f35-4bb6-91d9-2d2ebde1bdeb" providerId="AD" clId="Web-{DBB65AB4-5733-30B9-C5E0-F917F4557BF8}" dt="2022-05-09T15:26:49.157" v="422"/>
          <ac:picMkLst>
            <pc:docMk/>
            <pc:sldMk cId="3370238990" sldId="283"/>
            <ac:picMk id="10" creationId="{3B0BBAF1-F0B7-1EE8-7005-775C483D400B}"/>
          </ac:picMkLst>
        </pc:picChg>
        <pc:picChg chg="add del mod">
          <ac:chgData name="Rippetoe, Heather" userId="S::hrippetoe@tntech.edu::14fc613e-5f35-4bb6-91d9-2d2ebde1bdeb" providerId="AD" clId="Web-{DBB65AB4-5733-30B9-C5E0-F917F4557BF8}" dt="2022-05-09T16:18:41.634" v="534"/>
          <ac:picMkLst>
            <pc:docMk/>
            <pc:sldMk cId="3370238990" sldId="283"/>
            <ac:picMk id="10" creationId="{771CA099-4E33-BCED-4284-D828422030D4}"/>
          </ac:picMkLst>
        </pc:picChg>
        <pc:picChg chg="add del mod">
          <ac:chgData name="Rippetoe, Heather" userId="S::hrippetoe@tntech.edu::14fc613e-5f35-4bb6-91d9-2d2ebde1bdeb" providerId="AD" clId="Web-{DBB65AB4-5733-30B9-C5E0-F917F4557BF8}" dt="2022-05-09T15:26:45.001" v="420"/>
          <ac:picMkLst>
            <pc:docMk/>
            <pc:sldMk cId="3370238990" sldId="283"/>
            <ac:picMk id="11" creationId="{DF105B21-FC31-7C32-3A3F-391B4B2F05B0}"/>
          </ac:picMkLst>
        </pc:picChg>
        <pc:picChg chg="add mod">
          <ac:chgData name="Rippetoe, Heather" userId="S::hrippetoe@tntech.edu::14fc613e-5f35-4bb6-91d9-2d2ebde1bdeb" providerId="AD" clId="Web-{DBB65AB4-5733-30B9-C5E0-F917F4557BF8}" dt="2022-05-09T15:27:00.892" v="427" actId="1076"/>
          <ac:picMkLst>
            <pc:docMk/>
            <pc:sldMk cId="3370238990" sldId="283"/>
            <ac:picMk id="15" creationId="{313EFD07-D8DF-6BF1-757F-74645147885C}"/>
          </ac:picMkLst>
        </pc:picChg>
        <pc:picChg chg="add mod">
          <ac:chgData name="Rippetoe, Heather" userId="S::hrippetoe@tntech.edu::14fc613e-5f35-4bb6-91d9-2d2ebde1bdeb" providerId="AD" clId="Web-{DBB65AB4-5733-30B9-C5E0-F917F4557BF8}" dt="2022-05-09T15:28:06.456" v="457" actId="1076"/>
          <ac:picMkLst>
            <pc:docMk/>
            <pc:sldMk cId="3370238990" sldId="283"/>
            <ac:picMk id="18" creationId="{D612E236-44A7-B8DD-C123-52B0DADE01DE}"/>
          </ac:picMkLst>
        </pc:picChg>
      </pc:sldChg>
    </pc:docChg>
  </pc:docChgLst>
  <pc:docChgLst>
    <pc:chgData name="Chesson, Taylor" userId="S::tchesson@tntech.edu::2741b434-0888-4d21-bd3d-3d25272d608f" providerId="AD" clId="Web-{4A9644B1-D462-AB12-A446-C9B608AB9113}"/>
    <pc:docChg chg="modSld">
      <pc:chgData name="Chesson, Taylor" userId="S::tchesson@tntech.edu::2741b434-0888-4d21-bd3d-3d25272d608f" providerId="AD" clId="Web-{4A9644B1-D462-AB12-A446-C9B608AB9113}" dt="2022-04-20T15:14:54.409" v="2" actId="20577"/>
      <pc:docMkLst>
        <pc:docMk/>
      </pc:docMkLst>
      <pc:sldChg chg="modSp">
        <pc:chgData name="Chesson, Taylor" userId="S::tchesson@tntech.edu::2741b434-0888-4d21-bd3d-3d25272d608f" providerId="AD" clId="Web-{4A9644B1-D462-AB12-A446-C9B608AB9113}" dt="2022-04-20T15:14:54.409" v="2" actId="20577"/>
        <pc:sldMkLst>
          <pc:docMk/>
          <pc:sldMk cId="109857222" sldId="256"/>
        </pc:sldMkLst>
        <pc:spChg chg="mod">
          <ac:chgData name="Chesson, Taylor" userId="S::tchesson@tntech.edu::2741b434-0888-4d21-bd3d-3d25272d608f" providerId="AD" clId="Web-{4A9644B1-D462-AB12-A446-C9B608AB9113}" dt="2022-04-20T15:14:54.409" v="2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Chesson, Taylor" userId="2741b434-0888-4d21-bd3d-3d25272d608f" providerId="ADAL" clId="{0EBA5489-B334-4E58-BDB9-A6B704F0EEC4}"/>
    <pc:docChg chg="modSld">
      <pc:chgData name="Chesson, Taylor" userId="2741b434-0888-4d21-bd3d-3d25272d608f" providerId="ADAL" clId="{0EBA5489-B334-4E58-BDB9-A6B704F0EEC4}" dt="2022-04-20T15:15:47.146" v="1" actId="255"/>
      <pc:docMkLst>
        <pc:docMk/>
      </pc:docMkLst>
      <pc:sldChg chg="modSp mod">
        <pc:chgData name="Chesson, Taylor" userId="2741b434-0888-4d21-bd3d-3d25272d608f" providerId="ADAL" clId="{0EBA5489-B334-4E58-BDB9-A6B704F0EEC4}" dt="2022-04-20T15:15:47.146" v="1" actId="255"/>
        <pc:sldMkLst>
          <pc:docMk/>
          <pc:sldMk cId="109857222" sldId="256"/>
        </pc:sldMkLst>
        <pc:spChg chg="mod">
          <ac:chgData name="Chesson, Taylor" userId="2741b434-0888-4d21-bd3d-3d25272d608f" providerId="ADAL" clId="{0EBA5489-B334-4E58-BDB9-A6B704F0EEC4}" dt="2022-04-20T15:15:47.146" v="1" actId="255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Chesson, Taylor" userId="S::tchesson@tntech.edu::2741b434-0888-4d21-bd3d-3d25272d608f" providerId="AD" clId="Web-{A87C6B64-1FF8-A160-18DA-A2FFB4373F4C}"/>
    <pc:docChg chg="modSld">
      <pc:chgData name="Chesson, Taylor" userId="S::tchesson@tntech.edu::2741b434-0888-4d21-bd3d-3d25272d608f" providerId="AD" clId="Web-{A87C6B64-1FF8-A160-18DA-A2FFB4373F4C}" dt="2022-05-05T18:47:01.448" v="79" actId="20577"/>
      <pc:docMkLst>
        <pc:docMk/>
      </pc:docMkLst>
      <pc:sldChg chg="modSp">
        <pc:chgData name="Chesson, Taylor" userId="S::tchesson@tntech.edu::2741b434-0888-4d21-bd3d-3d25272d608f" providerId="AD" clId="Web-{A87C6B64-1FF8-A160-18DA-A2FFB4373F4C}" dt="2022-05-05T18:47:01.448" v="79" actId="20577"/>
        <pc:sldMkLst>
          <pc:docMk/>
          <pc:sldMk cId="3400562421" sldId="274"/>
        </pc:sldMkLst>
        <pc:spChg chg="mod">
          <ac:chgData name="Chesson, Taylor" userId="S::tchesson@tntech.edu::2741b434-0888-4d21-bd3d-3d25272d608f" providerId="AD" clId="Web-{A87C6B64-1FF8-A160-18DA-A2FFB4373F4C}" dt="2022-05-05T18:46:54.526" v="78" actId="20577"/>
          <ac:spMkLst>
            <pc:docMk/>
            <pc:sldMk cId="3400562421" sldId="274"/>
            <ac:spMk id="2" creationId="{CCD5EBF4-FAC8-4BE9-AD61-EB3B38C64AE1}"/>
          </ac:spMkLst>
        </pc:spChg>
        <pc:spChg chg="mod">
          <ac:chgData name="Chesson, Taylor" userId="S::tchesson@tntech.edu::2741b434-0888-4d21-bd3d-3d25272d608f" providerId="AD" clId="Web-{A87C6B64-1FF8-A160-18DA-A2FFB4373F4C}" dt="2022-05-05T18:47:01.448" v="79" actId="20577"/>
          <ac:spMkLst>
            <pc:docMk/>
            <pc:sldMk cId="3400562421" sldId="274"/>
            <ac:spMk id="6" creationId="{32008DE3-9DE9-4B37-8B7E-C5FC97A3D788}"/>
          </ac:spMkLst>
        </pc:spChg>
      </pc:sldChg>
    </pc:docChg>
  </pc:docChgLst>
  <pc:docChgLst>
    <pc:chgData name="Chesson, Taylor" userId="2741b434-0888-4d21-bd3d-3d25272d608f" providerId="ADAL" clId="{AD96AC1B-7872-405E-BF96-B924FF115C28}"/>
    <pc:docChg chg="custSel addSld delSld modSld">
      <pc:chgData name="Chesson, Taylor" userId="2741b434-0888-4d21-bd3d-3d25272d608f" providerId="ADAL" clId="{AD96AC1B-7872-405E-BF96-B924FF115C28}" dt="2022-04-08T18:08:02.613" v="80"/>
      <pc:docMkLst>
        <pc:docMk/>
      </pc:docMkLst>
      <pc:sldChg chg="modSp mod">
        <pc:chgData name="Chesson, Taylor" userId="2741b434-0888-4d21-bd3d-3d25272d608f" providerId="ADAL" clId="{AD96AC1B-7872-405E-BF96-B924FF115C28}" dt="2022-04-08T18:03:08.661" v="45" actId="20577"/>
        <pc:sldMkLst>
          <pc:docMk/>
          <pc:sldMk cId="109857222" sldId="256"/>
        </pc:sldMkLst>
        <pc:spChg chg="mod">
          <ac:chgData name="Chesson, Taylor" userId="2741b434-0888-4d21-bd3d-3d25272d608f" providerId="ADAL" clId="{AD96AC1B-7872-405E-BF96-B924FF115C28}" dt="2022-04-08T18:02:57.114" v="2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hesson, Taylor" userId="2741b434-0888-4d21-bd3d-3d25272d608f" providerId="ADAL" clId="{AD96AC1B-7872-405E-BF96-B924FF115C28}" dt="2022-04-08T18:03:08.661" v="4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">
        <pc:chgData name="Chesson, Taylor" userId="2741b434-0888-4d21-bd3d-3d25272d608f" providerId="ADAL" clId="{AD96AC1B-7872-405E-BF96-B924FF115C28}" dt="2022-04-08T18:05:01.015" v="62" actId="47"/>
        <pc:sldMkLst>
          <pc:docMk/>
          <pc:sldMk cId="2339127183" sldId="257"/>
        </pc:sldMkLst>
      </pc:sldChg>
      <pc:sldChg chg="del">
        <pc:chgData name="Chesson, Taylor" userId="2741b434-0888-4d21-bd3d-3d25272d608f" providerId="ADAL" clId="{AD96AC1B-7872-405E-BF96-B924FF115C28}" dt="2022-04-08T18:05:15.558" v="70" actId="47"/>
        <pc:sldMkLst>
          <pc:docMk/>
          <pc:sldMk cId="4246784096" sldId="258"/>
        </pc:sldMkLst>
      </pc:sldChg>
      <pc:sldChg chg="del">
        <pc:chgData name="Chesson, Taylor" userId="2741b434-0888-4d21-bd3d-3d25272d608f" providerId="ADAL" clId="{AD96AC1B-7872-405E-BF96-B924FF115C28}" dt="2022-04-08T18:05:05.135" v="64" actId="47"/>
        <pc:sldMkLst>
          <pc:docMk/>
          <pc:sldMk cId="4287315803" sldId="259"/>
        </pc:sldMkLst>
      </pc:sldChg>
      <pc:sldChg chg="del">
        <pc:chgData name="Chesson, Taylor" userId="2741b434-0888-4d21-bd3d-3d25272d608f" providerId="ADAL" clId="{AD96AC1B-7872-405E-BF96-B924FF115C28}" dt="2022-04-08T18:05:06.536" v="65" actId="47"/>
        <pc:sldMkLst>
          <pc:docMk/>
          <pc:sldMk cId="3703319991" sldId="260"/>
        </pc:sldMkLst>
      </pc:sldChg>
      <pc:sldChg chg="del">
        <pc:chgData name="Chesson, Taylor" userId="2741b434-0888-4d21-bd3d-3d25272d608f" providerId="ADAL" clId="{AD96AC1B-7872-405E-BF96-B924FF115C28}" dt="2022-04-08T18:05:08.275" v="66" actId="47"/>
        <pc:sldMkLst>
          <pc:docMk/>
          <pc:sldMk cId="2146212578" sldId="261"/>
        </pc:sldMkLst>
      </pc:sldChg>
      <pc:sldChg chg="del">
        <pc:chgData name="Chesson, Taylor" userId="2741b434-0888-4d21-bd3d-3d25272d608f" providerId="ADAL" clId="{AD96AC1B-7872-405E-BF96-B924FF115C28}" dt="2022-04-08T18:05:10.856" v="67" actId="47"/>
        <pc:sldMkLst>
          <pc:docMk/>
          <pc:sldMk cId="2799536705" sldId="262"/>
        </pc:sldMkLst>
      </pc:sldChg>
      <pc:sldChg chg="del">
        <pc:chgData name="Chesson, Taylor" userId="2741b434-0888-4d21-bd3d-3d25272d608f" providerId="ADAL" clId="{AD96AC1B-7872-405E-BF96-B924FF115C28}" dt="2022-04-08T18:05:12.231" v="68" actId="47"/>
        <pc:sldMkLst>
          <pc:docMk/>
          <pc:sldMk cId="959723148" sldId="263"/>
        </pc:sldMkLst>
      </pc:sldChg>
      <pc:sldChg chg="add">
        <pc:chgData name="Chesson, Taylor" userId="2741b434-0888-4d21-bd3d-3d25272d608f" providerId="ADAL" clId="{AD96AC1B-7872-405E-BF96-B924FF115C28}" dt="2022-04-08T18:08:02.613" v="80"/>
        <pc:sldMkLst>
          <pc:docMk/>
          <pc:sldMk cId="3408840782" sldId="264"/>
        </pc:sldMkLst>
      </pc:sldChg>
      <pc:sldChg chg="del">
        <pc:chgData name="Chesson, Taylor" userId="2741b434-0888-4d21-bd3d-3d25272d608f" providerId="ADAL" clId="{AD96AC1B-7872-405E-BF96-B924FF115C28}" dt="2022-04-08T18:05:13.598" v="69" actId="47"/>
        <pc:sldMkLst>
          <pc:docMk/>
          <pc:sldMk cId="3065792457" sldId="266"/>
        </pc:sldMkLst>
      </pc:sldChg>
      <pc:sldChg chg="del">
        <pc:chgData name="Chesson, Taylor" userId="2741b434-0888-4d21-bd3d-3d25272d608f" providerId="ADAL" clId="{AD96AC1B-7872-405E-BF96-B924FF115C28}" dt="2022-04-08T18:05:03.821" v="63" actId="47"/>
        <pc:sldMkLst>
          <pc:docMk/>
          <pc:sldMk cId="1813298299" sldId="267"/>
        </pc:sldMkLst>
      </pc:sldChg>
      <pc:sldChg chg="addSp modSp mod modClrScheme chgLayout">
        <pc:chgData name="Chesson, Taylor" userId="2741b434-0888-4d21-bd3d-3d25272d608f" providerId="ADAL" clId="{AD96AC1B-7872-405E-BF96-B924FF115C28}" dt="2022-04-08T18:05:32.492" v="76" actId="20577"/>
        <pc:sldMkLst>
          <pc:docMk/>
          <pc:sldMk cId="2278993032" sldId="268"/>
        </pc:sldMkLst>
        <pc:spChg chg="mod ord">
          <ac:chgData name="Chesson, Taylor" userId="2741b434-0888-4d21-bd3d-3d25272d608f" providerId="ADAL" clId="{AD96AC1B-7872-405E-BF96-B924FF115C28}" dt="2022-04-08T18:05:32.492" v="76" actId="20577"/>
          <ac:spMkLst>
            <pc:docMk/>
            <pc:sldMk cId="2278993032" sldId="268"/>
            <ac:spMk id="2" creationId="{E93189DE-2DF2-4D43-89DB-AD47A49B0774}"/>
          </ac:spMkLst>
        </pc:spChg>
        <pc:spChg chg="add mod ord">
          <ac:chgData name="Chesson, Taylor" userId="2741b434-0888-4d21-bd3d-3d25272d608f" providerId="ADAL" clId="{AD96AC1B-7872-405E-BF96-B924FF115C28}" dt="2022-04-08T18:05:22.718" v="71" actId="700"/>
          <ac:spMkLst>
            <pc:docMk/>
            <pc:sldMk cId="2278993032" sldId="268"/>
            <ac:spMk id="3" creationId="{AC3E6C14-2DF3-44E6-AE42-1A91D99E6C11}"/>
          </ac:spMkLst>
        </pc:spChg>
      </pc:sldChg>
      <pc:sldChg chg="del">
        <pc:chgData name="Chesson, Taylor" userId="2741b434-0888-4d21-bd3d-3d25272d608f" providerId="ADAL" clId="{AD96AC1B-7872-405E-BF96-B924FF115C28}" dt="2022-04-08T18:04:21.842" v="49" actId="47"/>
        <pc:sldMkLst>
          <pc:docMk/>
          <pc:sldMk cId="3678722564" sldId="272"/>
        </pc:sldMkLst>
      </pc:sldChg>
      <pc:sldChg chg="modSp mod">
        <pc:chgData name="Chesson, Taylor" userId="2741b434-0888-4d21-bd3d-3d25272d608f" providerId="ADAL" clId="{AD96AC1B-7872-405E-BF96-B924FF115C28}" dt="2022-04-08T18:04:39.631" v="61" actId="20577"/>
        <pc:sldMkLst>
          <pc:docMk/>
          <pc:sldMk cId="3400562421" sldId="274"/>
        </pc:sldMkLst>
        <pc:spChg chg="mod">
          <ac:chgData name="Chesson, Taylor" userId="2741b434-0888-4d21-bd3d-3d25272d608f" providerId="ADAL" clId="{AD96AC1B-7872-405E-BF96-B924FF115C28}" dt="2022-04-08T18:04:39.631" v="61" actId="20577"/>
          <ac:spMkLst>
            <pc:docMk/>
            <pc:sldMk cId="3400562421" sldId="274"/>
            <ac:spMk id="2" creationId="{CCD5EBF4-FAC8-4BE9-AD61-EB3B38C64AE1}"/>
          </ac:spMkLst>
        </pc:spChg>
        <pc:spChg chg="mod">
          <ac:chgData name="Chesson, Taylor" userId="2741b434-0888-4d21-bd3d-3d25272d608f" providerId="ADAL" clId="{AD96AC1B-7872-405E-BF96-B924FF115C28}" dt="2022-04-08T18:04:29.159" v="52" actId="20577"/>
          <ac:spMkLst>
            <pc:docMk/>
            <pc:sldMk cId="3400562421" sldId="274"/>
            <ac:spMk id="6" creationId="{32008DE3-9DE9-4B37-8B7E-C5FC97A3D788}"/>
          </ac:spMkLst>
        </pc:spChg>
      </pc:sldChg>
      <pc:sldChg chg="add del">
        <pc:chgData name="Chesson, Taylor" userId="2741b434-0888-4d21-bd3d-3d25272d608f" providerId="ADAL" clId="{AD96AC1B-7872-405E-BF96-B924FF115C28}" dt="2022-04-08T18:04:20.123" v="48"/>
        <pc:sldMkLst>
          <pc:docMk/>
          <pc:sldMk cId="3531308930" sldId="279"/>
        </pc:sldMkLst>
      </pc:sldChg>
      <pc:sldChg chg="add">
        <pc:chgData name="Chesson, Taylor" userId="2741b434-0888-4d21-bd3d-3d25272d608f" providerId="ADAL" clId="{AD96AC1B-7872-405E-BF96-B924FF115C28}" dt="2022-04-08T18:05:37.804" v="77"/>
        <pc:sldMkLst>
          <pc:docMk/>
          <pc:sldMk cId="2794732268" sldId="280"/>
        </pc:sldMkLst>
      </pc:sldChg>
      <pc:sldChg chg="add">
        <pc:chgData name="Chesson, Taylor" userId="2741b434-0888-4d21-bd3d-3d25272d608f" providerId="ADAL" clId="{AD96AC1B-7872-405E-BF96-B924FF115C28}" dt="2022-04-08T18:05:39.232" v="78"/>
        <pc:sldMkLst>
          <pc:docMk/>
          <pc:sldMk cId="4154229965" sldId="281"/>
        </pc:sldMkLst>
      </pc:sldChg>
      <pc:sldChg chg="add">
        <pc:chgData name="Chesson, Taylor" userId="2741b434-0888-4d21-bd3d-3d25272d608f" providerId="ADAL" clId="{AD96AC1B-7872-405E-BF96-B924FF115C28}" dt="2022-04-08T18:05:40.497" v="79"/>
        <pc:sldMkLst>
          <pc:docMk/>
          <pc:sldMk cId="4179365413" sldId="282"/>
        </pc:sldMkLst>
      </pc:sldChg>
    </pc:docChg>
  </pc:docChgLst>
  <pc:docChgLst>
    <pc:chgData clId="Web-{70FC7263-3F4E-D43A-5D44-294FE2AF1233}"/>
    <pc:docChg chg="modSld">
      <pc:chgData name="" userId="" providerId="" clId="Web-{70FC7263-3F4E-D43A-5D44-294FE2AF1233}" dt="2022-04-20T15:13:03.260" v="0" actId="20577"/>
      <pc:docMkLst>
        <pc:docMk/>
      </pc:docMkLst>
      <pc:sldChg chg="modSp">
        <pc:chgData name="" userId="" providerId="" clId="Web-{70FC7263-3F4E-D43A-5D44-294FE2AF1233}" dt="2022-04-20T15:13:03.260" v="0" actId="20577"/>
        <pc:sldMkLst>
          <pc:docMk/>
          <pc:sldMk cId="109857222" sldId="256"/>
        </pc:sldMkLst>
        <pc:spChg chg="mod">
          <ac:chgData name="" userId="" providerId="" clId="Web-{70FC7263-3F4E-D43A-5D44-294FE2AF1233}" dt="2022-04-20T15:13:03.260" v="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Chesson, Taylor" userId="S::tchesson@tntech.edu::2741b434-0888-4d21-bd3d-3d25272d608f" providerId="AD" clId="Web-{EC46D5BB-951D-7492-0972-8CEADD7FC01C}"/>
    <pc:docChg chg="modSld">
      <pc:chgData name="Chesson, Taylor" userId="S::tchesson@tntech.edu::2741b434-0888-4d21-bd3d-3d25272d608f" providerId="AD" clId="Web-{EC46D5BB-951D-7492-0972-8CEADD7FC01C}" dt="2022-04-14T15:30:21.652" v="235" actId="20577"/>
      <pc:docMkLst>
        <pc:docMk/>
      </pc:docMkLst>
      <pc:sldChg chg="modSp">
        <pc:chgData name="Chesson, Taylor" userId="S::tchesson@tntech.edu::2741b434-0888-4d21-bd3d-3d25272d608f" providerId="AD" clId="Web-{EC46D5BB-951D-7492-0972-8CEADD7FC01C}" dt="2022-04-14T15:21:05.623" v="132" actId="20577"/>
        <pc:sldMkLst>
          <pc:docMk/>
          <pc:sldMk cId="3400562421" sldId="274"/>
        </pc:sldMkLst>
        <pc:spChg chg="mod">
          <ac:chgData name="Chesson, Taylor" userId="S::tchesson@tntech.edu::2741b434-0888-4d21-bd3d-3d25272d608f" providerId="AD" clId="Web-{EC46D5BB-951D-7492-0972-8CEADD7FC01C}" dt="2022-04-14T15:21:05.623" v="132" actId="20577"/>
          <ac:spMkLst>
            <pc:docMk/>
            <pc:sldMk cId="3400562421" sldId="274"/>
            <ac:spMk id="2" creationId="{CCD5EBF4-FAC8-4BE9-AD61-EB3B38C64AE1}"/>
          </ac:spMkLst>
        </pc:spChg>
      </pc:sldChg>
      <pc:sldChg chg="addSp delSp modSp">
        <pc:chgData name="Chesson, Taylor" userId="S::tchesson@tntech.edu::2741b434-0888-4d21-bd3d-3d25272d608f" providerId="AD" clId="Web-{EC46D5BB-951D-7492-0972-8CEADD7FC01C}" dt="2022-04-14T15:28:52.947" v="202" actId="20577"/>
        <pc:sldMkLst>
          <pc:docMk/>
          <pc:sldMk cId="3660747243" sldId="275"/>
        </pc:sldMkLst>
        <pc:spChg chg="mod">
          <ac:chgData name="Chesson, Taylor" userId="S::tchesson@tntech.edu::2741b434-0888-4d21-bd3d-3d25272d608f" providerId="AD" clId="Web-{EC46D5BB-951D-7492-0972-8CEADD7FC01C}" dt="2022-04-14T15:28:52.947" v="202" actId="20577"/>
          <ac:spMkLst>
            <pc:docMk/>
            <pc:sldMk cId="3660747243" sldId="275"/>
            <ac:spMk id="4" creationId="{88BD71E6-73DA-4578-B0BC-240E9FC9E5AE}"/>
          </ac:spMkLst>
        </pc:spChg>
        <pc:spChg chg="mod">
          <ac:chgData name="Chesson, Taylor" userId="S::tchesson@tntech.edu::2741b434-0888-4d21-bd3d-3d25272d608f" providerId="AD" clId="Web-{EC46D5BB-951D-7492-0972-8CEADD7FC01C}" dt="2022-04-14T15:21:10.264" v="135" actId="20577"/>
          <ac:spMkLst>
            <pc:docMk/>
            <pc:sldMk cId="3660747243" sldId="275"/>
            <ac:spMk id="6" creationId="{32008DE3-9DE9-4B37-8B7E-C5FC97A3D788}"/>
          </ac:spMkLst>
        </pc:spChg>
        <pc:picChg chg="add mod">
          <ac:chgData name="Chesson, Taylor" userId="S::tchesson@tntech.edu::2741b434-0888-4d21-bd3d-3d25272d608f" providerId="AD" clId="Web-{EC46D5BB-951D-7492-0972-8CEADD7FC01C}" dt="2022-04-14T15:25:41.926" v="156" actId="1076"/>
          <ac:picMkLst>
            <pc:docMk/>
            <pc:sldMk cId="3660747243" sldId="275"/>
            <ac:picMk id="5" creationId="{3B1216DF-4742-1450-D262-A1D7FC939894}"/>
          </ac:picMkLst>
        </pc:picChg>
        <pc:picChg chg="del mod">
          <ac:chgData name="Chesson, Taylor" userId="S::tchesson@tntech.edu::2741b434-0888-4d21-bd3d-3d25272d608f" providerId="AD" clId="Web-{EC46D5BB-951D-7492-0972-8CEADD7FC01C}" dt="2022-04-14T15:25:29.036" v="154"/>
          <ac:picMkLst>
            <pc:docMk/>
            <pc:sldMk cId="3660747243" sldId="275"/>
            <ac:picMk id="8" creationId="{7387D153-4075-4D4C-A627-A0D42E6DF70A}"/>
          </ac:picMkLst>
        </pc:picChg>
      </pc:sldChg>
      <pc:sldChg chg="addSp delSp modSp">
        <pc:chgData name="Chesson, Taylor" userId="S::tchesson@tntech.edu::2741b434-0888-4d21-bd3d-3d25272d608f" providerId="AD" clId="Web-{EC46D5BB-951D-7492-0972-8CEADD7FC01C}" dt="2022-04-14T15:30:21.652" v="235" actId="20577"/>
        <pc:sldMkLst>
          <pc:docMk/>
          <pc:sldMk cId="3474160943" sldId="276"/>
        </pc:sldMkLst>
        <pc:spChg chg="mod">
          <ac:chgData name="Chesson, Taylor" userId="S::tchesson@tntech.edu::2741b434-0888-4d21-bd3d-3d25272d608f" providerId="AD" clId="Web-{EC46D5BB-951D-7492-0972-8CEADD7FC01C}" dt="2022-04-14T15:30:21.652" v="235" actId="20577"/>
          <ac:spMkLst>
            <pc:docMk/>
            <pc:sldMk cId="3474160943" sldId="276"/>
            <ac:spMk id="4" creationId="{88BD71E6-73DA-4578-B0BC-240E9FC9E5AE}"/>
          </ac:spMkLst>
        </pc:spChg>
        <pc:spChg chg="mod">
          <ac:chgData name="Chesson, Taylor" userId="S::tchesson@tntech.edu::2741b434-0888-4d21-bd3d-3d25272d608f" providerId="AD" clId="Web-{EC46D5BB-951D-7492-0972-8CEADD7FC01C}" dt="2022-04-14T15:21:16.952" v="140" actId="20577"/>
          <ac:spMkLst>
            <pc:docMk/>
            <pc:sldMk cId="3474160943" sldId="276"/>
            <ac:spMk id="6" creationId="{32008DE3-9DE9-4B37-8B7E-C5FC97A3D788}"/>
          </ac:spMkLst>
        </pc:spChg>
        <pc:picChg chg="add del mod">
          <ac:chgData name="Chesson, Taylor" userId="S::tchesson@tntech.edu::2741b434-0888-4d21-bd3d-3d25272d608f" providerId="AD" clId="Web-{EC46D5BB-951D-7492-0972-8CEADD7FC01C}" dt="2022-04-14T15:22:02.546" v="142"/>
          <ac:picMkLst>
            <pc:docMk/>
            <pc:sldMk cId="3474160943" sldId="276"/>
            <ac:picMk id="2" creationId="{6C503128-4984-A7E3-23A0-6E897F412E83}"/>
          </ac:picMkLst>
        </pc:picChg>
        <pc:picChg chg="mod">
          <ac:chgData name="Chesson, Taylor" userId="S::tchesson@tntech.edu::2741b434-0888-4d21-bd3d-3d25272d608f" providerId="AD" clId="Web-{EC46D5BB-951D-7492-0972-8CEADD7FC01C}" dt="2022-04-14T15:22:39.329" v="151"/>
          <ac:picMkLst>
            <pc:docMk/>
            <pc:sldMk cId="3474160943" sldId="276"/>
            <ac:picMk id="8" creationId="{7387D153-4075-4D4C-A627-A0D42E6DF70A}"/>
          </ac:picMkLst>
        </pc:picChg>
      </pc:sldChg>
      <pc:sldChg chg="modSp">
        <pc:chgData name="Chesson, Taylor" userId="S::tchesson@tntech.edu::2741b434-0888-4d21-bd3d-3d25272d608f" providerId="AD" clId="Web-{EC46D5BB-951D-7492-0972-8CEADD7FC01C}" dt="2022-04-14T14:37:57.766" v="99" actId="14100"/>
        <pc:sldMkLst>
          <pc:docMk/>
          <pc:sldMk cId="3445166417" sldId="277"/>
        </pc:sldMkLst>
        <pc:spChg chg="mod">
          <ac:chgData name="Chesson, Taylor" userId="S::tchesson@tntech.edu::2741b434-0888-4d21-bd3d-3d25272d608f" providerId="AD" clId="Web-{EC46D5BB-951D-7492-0972-8CEADD7FC01C}" dt="2022-04-14T14:37:57.766" v="99" actId="14100"/>
          <ac:spMkLst>
            <pc:docMk/>
            <pc:sldMk cId="3445166417" sldId="277"/>
            <ac:spMk id="4" creationId="{88BD71E6-73DA-4578-B0BC-240E9FC9E5AE}"/>
          </ac:spMkLst>
        </pc:spChg>
        <pc:spChg chg="mod">
          <ac:chgData name="Chesson, Taylor" userId="S::tchesson@tntech.edu::2741b434-0888-4d21-bd3d-3d25272d608f" providerId="AD" clId="Web-{EC46D5BB-951D-7492-0972-8CEADD7FC01C}" dt="2022-04-14T14:37:47" v="80" actId="20577"/>
          <ac:spMkLst>
            <pc:docMk/>
            <pc:sldMk cId="3445166417" sldId="277"/>
            <ac:spMk id="6" creationId="{32008DE3-9DE9-4B37-8B7E-C5FC97A3D788}"/>
          </ac:spMkLst>
        </pc:spChg>
      </pc:sldChg>
      <pc:sldChg chg="modSp">
        <pc:chgData name="Chesson, Taylor" userId="S::tchesson@tntech.edu::2741b434-0888-4d21-bd3d-3d25272d608f" providerId="AD" clId="Web-{EC46D5BB-951D-7492-0972-8CEADD7FC01C}" dt="2022-04-14T14:38:16.376" v="113" actId="14100"/>
        <pc:sldMkLst>
          <pc:docMk/>
          <pc:sldMk cId="2940690793" sldId="278"/>
        </pc:sldMkLst>
        <pc:spChg chg="mod">
          <ac:chgData name="Chesson, Taylor" userId="S::tchesson@tntech.edu::2741b434-0888-4d21-bd3d-3d25272d608f" providerId="AD" clId="Web-{EC46D5BB-951D-7492-0972-8CEADD7FC01C}" dt="2022-04-14T14:38:16.376" v="113" actId="14100"/>
          <ac:spMkLst>
            <pc:docMk/>
            <pc:sldMk cId="2940690793" sldId="278"/>
            <ac:spMk id="4" creationId="{88BD71E6-73DA-4578-B0BC-240E9FC9E5AE}"/>
          </ac:spMkLst>
        </pc:spChg>
        <pc:spChg chg="mod">
          <ac:chgData name="Chesson, Taylor" userId="S::tchesson@tntech.edu::2741b434-0888-4d21-bd3d-3d25272d608f" providerId="AD" clId="Web-{EC46D5BB-951D-7492-0972-8CEADD7FC01C}" dt="2022-04-14T14:38:05.610" v="105" actId="20577"/>
          <ac:spMkLst>
            <pc:docMk/>
            <pc:sldMk cId="2940690793" sldId="278"/>
            <ac:spMk id="6" creationId="{32008DE3-9DE9-4B37-8B7E-C5FC97A3D788}"/>
          </ac:spMkLst>
        </pc:spChg>
      </pc:sldChg>
      <pc:sldChg chg="modSp">
        <pc:chgData name="Chesson, Taylor" userId="S::tchesson@tntech.edu::2741b434-0888-4d21-bd3d-3d25272d608f" providerId="AD" clId="Web-{EC46D5BB-951D-7492-0972-8CEADD7FC01C}" dt="2022-04-14T15:06:02.539" v="115"/>
        <pc:sldMkLst>
          <pc:docMk/>
          <pc:sldMk cId="3531308930" sldId="279"/>
        </pc:sldMkLst>
        <pc:graphicFrameChg chg="mod modGraphic">
          <ac:chgData name="Chesson, Taylor" userId="S::tchesson@tntech.edu::2741b434-0888-4d21-bd3d-3d25272d608f" providerId="AD" clId="Web-{EC46D5BB-951D-7492-0972-8CEADD7FC01C}" dt="2022-04-14T15:06:02.539" v="115"/>
          <ac:graphicFrameMkLst>
            <pc:docMk/>
            <pc:sldMk cId="3531308930" sldId="279"/>
            <ac:graphicFrameMk id="11" creationId="{2175EEF8-C342-4993-866B-66F4E7B2C14B}"/>
          </ac:graphicFrameMkLst>
        </pc:graphicFrameChg>
      </pc:sldChg>
    </pc:docChg>
  </pc:docChgLst>
  <pc:docChgLst>
    <pc:chgData name="Rippetoe, Heather" userId="S::hrippetoe@tntech.edu::14fc613e-5f35-4bb6-91d9-2d2ebde1bdeb" providerId="AD" clId="Web-{A9F30B1E-573F-3C88-71C9-20646271737E}"/>
    <pc:docChg chg="modSld">
      <pc:chgData name="Rippetoe, Heather" userId="S::hrippetoe@tntech.edu::14fc613e-5f35-4bb6-91d9-2d2ebde1bdeb" providerId="AD" clId="Web-{A9F30B1E-573F-3C88-71C9-20646271737E}" dt="2022-05-13T19:48:54.836" v="10"/>
      <pc:docMkLst>
        <pc:docMk/>
      </pc:docMkLst>
      <pc:sldChg chg="modSp">
        <pc:chgData name="Rippetoe, Heather" userId="S::hrippetoe@tntech.edu::14fc613e-5f35-4bb6-91d9-2d2ebde1bdeb" providerId="AD" clId="Web-{A9F30B1E-573F-3C88-71C9-20646271737E}" dt="2022-05-13T19:48:54.836" v="10"/>
        <pc:sldMkLst>
          <pc:docMk/>
          <pc:sldMk cId="1696264" sldId="267"/>
        </pc:sldMkLst>
        <pc:graphicFrameChg chg="mod modGraphic">
          <ac:chgData name="Rippetoe, Heather" userId="S::hrippetoe@tntech.edu::14fc613e-5f35-4bb6-91d9-2d2ebde1bdeb" providerId="AD" clId="Web-{A9F30B1E-573F-3C88-71C9-20646271737E}" dt="2022-05-13T19:48:54.836" v="10"/>
          <ac:graphicFrameMkLst>
            <pc:docMk/>
            <pc:sldMk cId="1696264" sldId="267"/>
            <ac:graphicFrameMk id="11" creationId="{2175EEF8-C342-4993-866B-66F4E7B2C14B}"/>
          </ac:graphicFrameMkLst>
        </pc:graphicFrameChg>
      </pc:sldChg>
    </pc:docChg>
  </pc:docChgLst>
  <pc:docChgLst>
    <pc:chgData name="Rippetoe, Heather" userId="S::hrippetoe@tntech.edu::14fc613e-5f35-4bb6-91d9-2d2ebde1bdeb" providerId="AD" clId="Web-{F2FC3E87-B972-8FED-B87E-C28E95E7757C}"/>
    <pc:docChg chg="modSld">
      <pc:chgData name="Rippetoe, Heather" userId="S::hrippetoe@tntech.edu::14fc613e-5f35-4bb6-91d9-2d2ebde1bdeb" providerId="AD" clId="Web-{F2FC3E87-B972-8FED-B87E-C28E95E7757C}" dt="2022-05-13T19:43:37.925" v="16"/>
      <pc:docMkLst>
        <pc:docMk/>
      </pc:docMkLst>
      <pc:sldChg chg="modSp">
        <pc:chgData name="Rippetoe, Heather" userId="S::hrippetoe@tntech.edu::14fc613e-5f35-4bb6-91d9-2d2ebde1bdeb" providerId="AD" clId="Web-{F2FC3E87-B972-8FED-B87E-C28E95E7757C}" dt="2022-05-13T19:43:05.612" v="6"/>
        <pc:sldMkLst>
          <pc:docMk/>
          <pc:sldMk cId="1448900458" sldId="265"/>
        </pc:sldMkLst>
        <pc:graphicFrameChg chg="mod modGraphic">
          <ac:chgData name="Rippetoe, Heather" userId="S::hrippetoe@tntech.edu::14fc613e-5f35-4bb6-91d9-2d2ebde1bdeb" providerId="AD" clId="Web-{F2FC3E87-B972-8FED-B87E-C28E95E7757C}" dt="2022-05-13T19:43:05.612" v="6"/>
          <ac:graphicFrameMkLst>
            <pc:docMk/>
            <pc:sldMk cId="1448900458" sldId="265"/>
            <ac:graphicFrameMk id="11" creationId="{2175EEF8-C342-4993-866B-66F4E7B2C14B}"/>
          </ac:graphicFrameMkLst>
        </pc:graphicFrameChg>
      </pc:sldChg>
      <pc:sldChg chg="modSp">
        <pc:chgData name="Rippetoe, Heather" userId="S::hrippetoe@tntech.edu::14fc613e-5f35-4bb6-91d9-2d2ebde1bdeb" providerId="AD" clId="Web-{F2FC3E87-B972-8FED-B87E-C28E95E7757C}" dt="2022-05-13T19:43:37.925" v="16"/>
        <pc:sldMkLst>
          <pc:docMk/>
          <pc:sldMk cId="3080044038" sldId="266"/>
        </pc:sldMkLst>
        <pc:graphicFrameChg chg="mod modGraphic">
          <ac:chgData name="Rippetoe, Heather" userId="S::hrippetoe@tntech.edu::14fc613e-5f35-4bb6-91d9-2d2ebde1bdeb" providerId="AD" clId="Web-{F2FC3E87-B972-8FED-B87E-C28E95E7757C}" dt="2022-05-13T19:43:37.925" v="16"/>
          <ac:graphicFrameMkLst>
            <pc:docMk/>
            <pc:sldMk cId="3080044038" sldId="266"/>
            <ac:graphicFrameMk id="11" creationId="{2175EEF8-C342-4993-866B-66F4E7B2C14B}"/>
          </ac:graphicFrameMkLst>
        </pc:graphicFrameChg>
      </pc:sldChg>
    </pc:docChg>
  </pc:docChgLst>
  <pc:docChgLst>
    <pc:chgData name="Chesson, Taylor" userId="S::tchesson@tntech.edu::2741b434-0888-4d21-bd3d-3d25272d608f" providerId="AD" clId="Web-{0B5AA170-A591-517F-23D4-D5497B4D27A4}"/>
    <pc:docChg chg="modSld">
      <pc:chgData name="Chesson, Taylor" userId="S::tchesson@tntech.edu::2741b434-0888-4d21-bd3d-3d25272d608f" providerId="AD" clId="Web-{0B5AA170-A591-517F-23D4-D5497B4D27A4}" dt="2022-04-25T19:24:39.338" v="1"/>
      <pc:docMkLst>
        <pc:docMk/>
      </pc:docMkLst>
      <pc:sldChg chg="addSp delSp">
        <pc:chgData name="Chesson, Taylor" userId="S::tchesson@tntech.edu::2741b434-0888-4d21-bd3d-3d25272d608f" providerId="AD" clId="Web-{0B5AA170-A591-517F-23D4-D5497B4D27A4}" dt="2022-04-25T19:24:39.338" v="1"/>
        <pc:sldMkLst>
          <pc:docMk/>
          <pc:sldMk cId="109857222" sldId="256"/>
        </pc:sldMkLst>
        <pc:spChg chg="add">
          <ac:chgData name="Chesson, Taylor" userId="S::tchesson@tntech.edu::2741b434-0888-4d21-bd3d-3d25272d608f" providerId="AD" clId="Web-{0B5AA170-A591-517F-23D4-D5497B4D27A4}" dt="2022-04-25T19:24:39.338" v="1"/>
          <ac:spMkLst>
            <pc:docMk/>
            <pc:sldMk cId="109857222" sldId="256"/>
            <ac:spMk id="6" creationId="{D4BEA9DE-3849-3D2A-914E-DBF6D24751B9}"/>
          </ac:spMkLst>
        </pc:spChg>
        <pc:picChg chg="del">
          <ac:chgData name="Chesson, Taylor" userId="S::tchesson@tntech.edu::2741b434-0888-4d21-bd3d-3d25272d608f" providerId="AD" clId="Web-{0B5AA170-A591-517F-23D4-D5497B4D27A4}" dt="2022-04-25T19:24:37.447" v="0"/>
          <ac:picMkLst>
            <pc:docMk/>
            <pc:sldMk cId="109857222" sldId="256"/>
            <ac:picMk id="5" creationId="{0A0CD3E9-F9CF-4E42-BD6D-A664041823E6}"/>
          </ac:picMkLst>
        </pc:picChg>
        <pc:picChg chg="add">
          <ac:chgData name="Chesson, Taylor" userId="S::tchesson@tntech.edu::2741b434-0888-4d21-bd3d-3d25272d608f" providerId="AD" clId="Web-{0B5AA170-A591-517F-23D4-D5497B4D27A4}" dt="2022-04-25T19:24:39.338" v="1"/>
          <ac:picMkLst>
            <pc:docMk/>
            <pc:sldMk cId="109857222" sldId="256"/>
            <ac:picMk id="7" creationId="{CE6F0C1F-FAF9-01CC-1B3F-2C1357D53161}"/>
          </ac:picMkLst>
        </pc:picChg>
        <pc:picChg chg="add">
          <ac:chgData name="Chesson, Taylor" userId="S::tchesson@tntech.edu::2741b434-0888-4d21-bd3d-3d25272d608f" providerId="AD" clId="Web-{0B5AA170-A591-517F-23D4-D5497B4D27A4}" dt="2022-04-25T19:24:39.338" v="1"/>
          <ac:picMkLst>
            <pc:docMk/>
            <pc:sldMk cId="109857222" sldId="256"/>
            <ac:picMk id="8" creationId="{5C73BBCB-73D0-7D27-5B6E-85A0CC158093}"/>
          </ac:picMkLst>
        </pc:picChg>
      </pc:sldChg>
    </pc:docChg>
  </pc:docChgLst>
  <pc:docChgLst>
    <pc:chgData name="Chesson, Taylor" userId="S::tchesson@tntech.edu::2741b434-0888-4d21-bd3d-3d25272d608f" providerId="AD" clId="Web-{70FC7263-3F4E-D43A-5D44-294FE2AF1233}"/>
    <pc:docChg chg="delSld modSld">
      <pc:chgData name="Chesson, Taylor" userId="S::tchesson@tntech.edu::2741b434-0888-4d21-bd3d-3d25272d608f" providerId="AD" clId="Web-{70FC7263-3F4E-D43A-5D44-294FE2AF1233}" dt="2022-04-20T15:13:40.918" v="17" actId="20577"/>
      <pc:docMkLst>
        <pc:docMk/>
      </pc:docMkLst>
      <pc:sldChg chg="modSp">
        <pc:chgData name="Chesson, Taylor" userId="S::tchesson@tntech.edu::2741b434-0888-4d21-bd3d-3d25272d608f" providerId="AD" clId="Web-{70FC7263-3F4E-D43A-5D44-294FE2AF1233}" dt="2022-04-20T15:13:40.918" v="17" actId="20577"/>
        <pc:sldMkLst>
          <pc:docMk/>
          <pc:sldMk cId="109857222" sldId="256"/>
        </pc:sldMkLst>
        <pc:spChg chg="mod">
          <ac:chgData name="Chesson, Taylor" userId="S::tchesson@tntech.edu::2741b434-0888-4d21-bd3d-3d25272d608f" providerId="AD" clId="Web-{70FC7263-3F4E-D43A-5D44-294FE2AF1233}" dt="2022-04-20T15:13:09.120" v="10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hesson, Taylor" userId="S::tchesson@tntech.edu::2741b434-0888-4d21-bd3d-3d25272d608f" providerId="AD" clId="Web-{70FC7263-3F4E-D43A-5D44-294FE2AF1233}" dt="2022-04-20T15:13:40.918" v="17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del">
        <pc:chgData name="Chesson, Taylor" userId="S::tchesson@tntech.edu::2741b434-0888-4d21-bd3d-3d25272d608f" providerId="AD" clId="Web-{70FC7263-3F4E-D43A-5D44-294FE2AF1233}" dt="2022-04-20T15:13:15.870" v="13"/>
        <pc:sldMkLst>
          <pc:docMk/>
          <pc:sldMk cId="3408840782" sldId="264"/>
        </pc:sldMkLst>
      </pc:sldChg>
      <pc:sldChg chg="del">
        <pc:chgData name="Chesson, Taylor" userId="S::tchesson@tntech.edu::2741b434-0888-4d21-bd3d-3d25272d608f" providerId="AD" clId="Web-{70FC7263-3F4E-D43A-5D44-294FE2AF1233}" dt="2022-04-20T15:13:15.448" v="12"/>
        <pc:sldMkLst>
          <pc:docMk/>
          <pc:sldMk cId="353130893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5E617-FDC6-415B-807E-F1B4E9E79E19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0A750-EBE6-4855-AC96-E529CA7BB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6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How do you feel today?
https://www.polleverywhere.com/multiple_choice_polls/addDYeyjLYUN5u96NOQ92?state=opened&amp;flow=Default&amp;onscreen=persist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A750-EBE6-4855-AC96-E529CA7BB9FE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6604D7-2DE9-4B2C-9FCC-0AA97FD0B179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A750-EBE6-4855-AC96-E529CA7BB9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19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Do not modify the notes in this section to avoid tampering with the Poll Everywhere activity.
More info at polleverywhere.com/support
Tell us three words that reflect your teaching philosophy. (Please enter one word at a time)
https://www.polleverywhere.com/free_text_polls/ccEVmmKr2op2g4bQvpPDG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50A750-EBE6-4855-AC96-E529CA7BB9FE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0AF99-5435-4CFE-8651-26D7591E36BD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4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49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5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4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9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5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77355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8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69550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71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7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11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43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318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063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9535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2316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61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1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97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6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6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55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9864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scqr.suny.edu/standard24/" TargetMode="External"/><Relationship Id="rId7" Type="http://schemas.openxmlformats.org/officeDocument/2006/relationships/hyperlink" Target="https://oscqr.suny.edu/standard28" TargetMode="External"/><Relationship Id="rId2" Type="http://schemas.openxmlformats.org/officeDocument/2006/relationships/hyperlink" Target="https://oscqr.suny.edu/standard23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oscqr.suny.edu/standard27" TargetMode="External"/><Relationship Id="rId5" Type="http://schemas.openxmlformats.org/officeDocument/2006/relationships/hyperlink" Target="https://oscqr.suny.edu/standard26" TargetMode="External"/><Relationship Id="rId4" Type="http://schemas.openxmlformats.org/officeDocument/2006/relationships/hyperlink" Target="https://oscqr.suny.edu/standard2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oscqr.suny.edu/standard35/" TargetMode="External"/><Relationship Id="rId3" Type="http://schemas.openxmlformats.org/officeDocument/2006/relationships/hyperlink" Target="https://oscqr.suny.edu/standard30/" TargetMode="External"/><Relationship Id="rId7" Type="http://schemas.openxmlformats.org/officeDocument/2006/relationships/hyperlink" Target="https://oscqr.suny.edu/standard34/" TargetMode="External"/><Relationship Id="rId2" Type="http://schemas.openxmlformats.org/officeDocument/2006/relationships/hyperlink" Target="https://oscqr.suny.edu/standard29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oscqr.suny.edu/standard33/" TargetMode="External"/><Relationship Id="rId5" Type="http://schemas.openxmlformats.org/officeDocument/2006/relationships/hyperlink" Target="https://oscqr.suny.edu/standard32/" TargetMode="External"/><Relationship Id="rId10" Type="http://schemas.openxmlformats.org/officeDocument/2006/relationships/hyperlink" Target="https://oscqr.suny.edu/standard37/" TargetMode="External"/><Relationship Id="rId4" Type="http://schemas.openxmlformats.org/officeDocument/2006/relationships/hyperlink" Target="https://oscqr.suny.edu/standard31/" TargetMode="External"/><Relationship Id="rId9" Type="http://schemas.openxmlformats.org/officeDocument/2006/relationships/hyperlink" Target="https://oscqr.suny.edu/standard36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oscqr.suny.edu/standard43/" TargetMode="External"/><Relationship Id="rId3" Type="http://schemas.openxmlformats.org/officeDocument/2006/relationships/hyperlink" Target="https://oscqr.suny.edu/standard39/" TargetMode="External"/><Relationship Id="rId7" Type="http://schemas.openxmlformats.org/officeDocument/2006/relationships/hyperlink" Target="https://oscqr.suny.edu/standard42/" TargetMode="External"/><Relationship Id="rId2" Type="http://schemas.openxmlformats.org/officeDocument/2006/relationships/hyperlink" Target="https://oscqr.suny.edu/standard38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oscqr.suny.edu/standard41/" TargetMode="External"/><Relationship Id="rId5" Type="http://schemas.openxmlformats.org/officeDocument/2006/relationships/hyperlink" Target="https://oscqr.suny.edu/standard10/" TargetMode="External"/><Relationship Id="rId4" Type="http://schemas.openxmlformats.org/officeDocument/2006/relationships/hyperlink" Target="https://oscqr.suny.edu/standard40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oscqr.suny.edu/standard50" TargetMode="External"/><Relationship Id="rId3" Type="http://schemas.openxmlformats.org/officeDocument/2006/relationships/hyperlink" Target="https://oscqr.suny.edu/standard45" TargetMode="External"/><Relationship Id="rId7" Type="http://schemas.openxmlformats.org/officeDocument/2006/relationships/hyperlink" Target="https://oscqr.suny.edu/standard49" TargetMode="External"/><Relationship Id="rId2" Type="http://schemas.openxmlformats.org/officeDocument/2006/relationships/hyperlink" Target="https://oscqr.suny.edu/standard44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oscqr.suny.edu/standard48" TargetMode="External"/><Relationship Id="rId5" Type="http://schemas.openxmlformats.org/officeDocument/2006/relationships/hyperlink" Target="https://oscqr.suny.edu/standard47" TargetMode="External"/><Relationship Id="rId4" Type="http://schemas.openxmlformats.org/officeDocument/2006/relationships/hyperlink" Target="https://oscqr.suny.edu/standard4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ntech.co1.qualtrics.com/jfe/form/SV_0ppIahctMn5kbno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ayudaparamaestros.com/2016/11/como-crear-un-kahoot-para-usar-en-clase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oscqr.suny.edu/standard7/" TargetMode="External"/><Relationship Id="rId3" Type="http://schemas.openxmlformats.org/officeDocument/2006/relationships/hyperlink" Target="https://oscqr.suny.edu/standard2/" TargetMode="External"/><Relationship Id="rId7" Type="http://schemas.openxmlformats.org/officeDocument/2006/relationships/hyperlink" Target="https://oscqr.suny.edu/standard6/" TargetMode="External"/><Relationship Id="rId2" Type="http://schemas.openxmlformats.org/officeDocument/2006/relationships/hyperlink" Target="https://oscqr.suny.edu/standard1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oscqr.suny.edu/standard5/" TargetMode="External"/><Relationship Id="rId11" Type="http://schemas.openxmlformats.org/officeDocument/2006/relationships/hyperlink" Target="https://oscqr.suny.edu/standard10/" TargetMode="External"/><Relationship Id="rId5" Type="http://schemas.openxmlformats.org/officeDocument/2006/relationships/hyperlink" Target="https://oscqr.suny.edu/standard4/" TargetMode="External"/><Relationship Id="rId10" Type="http://schemas.openxmlformats.org/officeDocument/2006/relationships/hyperlink" Target="https://oscqr.suny.edu/standard9/" TargetMode="External"/><Relationship Id="rId4" Type="http://schemas.openxmlformats.org/officeDocument/2006/relationships/hyperlink" Target="https://oscqr.suny.edu/standard3/" TargetMode="External"/><Relationship Id="rId9" Type="http://schemas.openxmlformats.org/officeDocument/2006/relationships/hyperlink" Target="https://oscqr.suny.edu/standard8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scqr.suny.edu/standard12/" TargetMode="External"/><Relationship Id="rId2" Type="http://schemas.openxmlformats.org/officeDocument/2006/relationships/hyperlink" Target="https://oscqr.suny.edu/standard11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oscqr.suny.edu/standard15/" TargetMode="External"/><Relationship Id="rId5" Type="http://schemas.openxmlformats.org/officeDocument/2006/relationships/hyperlink" Target="https://oscqr.suny.edu/standard14/" TargetMode="External"/><Relationship Id="rId4" Type="http://schemas.openxmlformats.org/officeDocument/2006/relationships/hyperlink" Target="https://oscqr.suny.edu/standard13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scqr.suny.edu/standard22" TargetMode="External"/><Relationship Id="rId3" Type="http://schemas.openxmlformats.org/officeDocument/2006/relationships/hyperlink" Target="https://oscqr.suny.edu/standard17" TargetMode="External"/><Relationship Id="rId7" Type="http://schemas.openxmlformats.org/officeDocument/2006/relationships/hyperlink" Target="https://oscqr.suny.edu/standard21" TargetMode="External"/><Relationship Id="rId2" Type="http://schemas.openxmlformats.org/officeDocument/2006/relationships/hyperlink" Target="https://oscqr.suny.edu/standard16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oscqr.suny.edu/standard20" TargetMode="External"/><Relationship Id="rId5" Type="http://schemas.openxmlformats.org/officeDocument/2006/relationships/hyperlink" Target="https://oscqr.suny.edu/standard19" TargetMode="External"/><Relationship Id="rId4" Type="http://schemas.openxmlformats.org/officeDocument/2006/relationships/hyperlink" Target="https://oscqr.suny.edu/standard1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Session 1:</a:t>
            </a:r>
            <a:br>
              <a:rPr lang="en-US" dirty="0"/>
            </a:br>
            <a:r>
              <a:rPr lang="en-US" dirty="0"/>
              <a:t>Building a Community </a:t>
            </a:r>
            <a:br>
              <a:rPr lang="en-US" dirty="0"/>
            </a:br>
            <a:r>
              <a:rPr lang="en-US" dirty="0"/>
              <a:t>of Learners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4872789"/>
            <a:ext cx="10572000" cy="1985211"/>
          </a:xfrm>
        </p:spPr>
        <p:txBody>
          <a:bodyPr anchor="ctr" anchorCtr="0"/>
          <a:lstStyle/>
          <a:p>
            <a:r>
              <a:rPr lang="en-US" sz="2400" b="0" i="0" u="none" strike="noStrike" dirty="0">
                <a:solidFill>
                  <a:srgbClr val="FFDD00"/>
                </a:solidFill>
                <a:effectLst/>
                <a:latin typeface="Century Gothic"/>
              </a:rPr>
              <a:t>Summer Intensive: Day </a:t>
            </a:r>
            <a:r>
              <a:rPr lang="en-US" sz="2400" dirty="0">
                <a:solidFill>
                  <a:srgbClr val="FFDD00"/>
                </a:solidFill>
                <a:latin typeface="Century Gothic"/>
              </a:rPr>
              <a:t>1</a:t>
            </a:r>
            <a:br>
              <a:rPr lang="en-US" sz="2400" b="0" i="0" dirty="0">
                <a:effectLst/>
                <a:latin typeface="Century Gothic" panose="020B0502020202020204" pitchFamily="34" charset="0"/>
              </a:rPr>
            </a:br>
            <a:r>
              <a:rPr lang="en-US" b="0" i="0" u="none" strike="noStrike" dirty="0">
                <a:solidFill>
                  <a:srgbClr val="FFDD00"/>
                </a:solidFill>
                <a:effectLst/>
                <a:latin typeface="Century Gothic"/>
              </a:rPr>
              <a:t>Center for Innovation in Teaching and Learning</a:t>
            </a:r>
            <a:endParaRPr lang="en-US" dirty="0">
              <a:latin typeface="Century Gothic"/>
              <a:ea typeface="+mn-lt"/>
              <a:cs typeface="+mn-lt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D4BEA9DE-3849-3D2A-914E-DBF6D24751B9}"/>
              </a:ext>
            </a:extLst>
          </p:cNvPr>
          <p:cNvSpPr txBox="1"/>
          <p:nvPr/>
        </p:nvSpPr>
        <p:spPr>
          <a:xfrm>
            <a:off x="8318906" y="5342174"/>
            <a:ext cx="344998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Join by Web</a:t>
            </a:r>
            <a:endParaRPr lang="en-US" sz="800" b="1"/>
          </a:p>
          <a:p>
            <a:pPr algn="ctr"/>
            <a:endParaRPr lang="en-US" sz="800" b="1"/>
          </a:p>
          <a:p>
            <a:pPr marL="342900" indent="-342900">
              <a:buAutoNum type="arabicPeriod"/>
            </a:pPr>
            <a:r>
              <a:rPr lang="en-US"/>
              <a:t>Go to PollEv.com</a:t>
            </a:r>
          </a:p>
          <a:p>
            <a:pPr marL="342900" indent="-342900">
              <a:buAutoNum type="arabicPeriod"/>
            </a:pPr>
            <a:r>
              <a:rPr lang="en-US"/>
              <a:t>Enter </a:t>
            </a:r>
            <a:r>
              <a:rPr lang="en-US" b="1"/>
              <a:t>TAYLORCHESSON087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E6F0C1F-FAF9-01CC-1B3F-2C1357D53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916" y="0"/>
            <a:ext cx="2699084" cy="964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73BBCB-73D0-7D27-5B6E-85A0CC158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5365" y="5329982"/>
            <a:ext cx="633267" cy="619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E59E-EF6B-4230-AEAA-68ECFD49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51776"/>
            <a:ext cx="9601200" cy="1485900"/>
          </a:xfrm>
        </p:spPr>
        <p:txBody>
          <a:bodyPr/>
          <a:lstStyle/>
          <a:p>
            <a:r>
              <a:rPr lang="en-US" dirty="0"/>
              <a:t>3. Design and Layout (cont.)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175EEF8-C342-4993-866B-66F4E7B2C1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31034" y="2059674"/>
          <a:ext cx="9601200" cy="2595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941">
                  <a:extLst>
                    <a:ext uri="{9D8B030D-6E8A-4147-A177-3AD203B41FA5}">
                      <a16:colId xmlns:a16="http://schemas.microsoft.com/office/drawing/2014/main" val="3796950249"/>
                    </a:ext>
                  </a:extLst>
                </a:gridCol>
                <a:gridCol w="8951259">
                  <a:extLst>
                    <a:ext uri="{9D8B030D-6E8A-4147-A177-3AD203B41FA5}">
                      <a16:colId xmlns:a16="http://schemas.microsoft.com/office/drawing/2014/main" val="2915906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and Layout (continued)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90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2"/>
                        </a:rPr>
                        <a:t>23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 sans-serif font with a standard size of at least 12 pt. is used.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0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3"/>
                        </a:rPr>
                        <a:t>24.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When possible, information is displayed in a linear format instead of as a table.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810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hlinkClick r:id="rId4"/>
                        </a:rPr>
                        <a:t>25.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Tables are accompanied by a title and summary description.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5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5"/>
                        </a:rPr>
                        <a:t>26.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Table header rows and columns are assigned.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0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6"/>
                        </a:rPr>
                        <a:t>27.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Slideshows use a predefined slide layout and unique slide titles.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78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7"/>
                        </a:rPr>
                        <a:t>28.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For all slideshows, there are simple, non-automatic transitions between slides.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70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84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463F3-48A6-BCF9-1359-4AB5292B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Heather’s Teaching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138F3-5EF1-1769-7FB3-824836815C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Small liberal arts undergraduate experience = </a:t>
            </a:r>
            <a:r>
              <a:rPr lang="en-US" b="1" dirty="0"/>
              <a:t>active classrooms</a:t>
            </a:r>
          </a:p>
          <a:p>
            <a:r>
              <a:rPr lang="en-US" dirty="0"/>
              <a:t>Graduate school x 2 = feminist linguistic theory and feminist pastoral care = </a:t>
            </a:r>
            <a:r>
              <a:rPr lang="en-US" b="1" dirty="0"/>
              <a:t>communal classrooms</a:t>
            </a:r>
          </a:p>
          <a:p>
            <a:r>
              <a:rPr lang="en-US" dirty="0"/>
              <a:t>Professional development trainer for adults = </a:t>
            </a:r>
            <a:r>
              <a:rPr lang="en-US" b="1" dirty="0"/>
              <a:t>aligned classrooms</a:t>
            </a:r>
          </a:p>
          <a:p>
            <a:r>
              <a:rPr lang="en-US" dirty="0"/>
              <a:t>Graduate school </a:t>
            </a:r>
            <a:r>
              <a:rPr lang="en-US" i="1" dirty="0"/>
              <a:t>again</a:t>
            </a:r>
            <a:r>
              <a:rPr lang="en-US" dirty="0"/>
              <a:t> = </a:t>
            </a:r>
            <a:r>
              <a:rPr lang="en-US" b="1" dirty="0"/>
              <a:t>opportunities for engagement</a:t>
            </a:r>
          </a:p>
        </p:txBody>
      </p:sp>
      <p:pic>
        <p:nvPicPr>
          <p:cNvPr id="5" name="Picture 5" descr="Athletic woman raising sign">
            <a:extLst>
              <a:ext uri="{FF2B5EF4-FFF2-40B4-BE49-F238E27FC236}">
                <a16:creationId xmlns:a16="http://schemas.microsoft.com/office/drawing/2014/main" id="{450D3FE2-7D68-C688-8C80-A169F7F2C6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3619" y="2329656"/>
            <a:ext cx="1356024" cy="363855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9CD07C-1407-9B12-E85C-78CC3DEF9B6C}"/>
              </a:ext>
            </a:extLst>
          </p:cNvPr>
          <p:cNvSpPr txBox="1"/>
          <p:nvPr/>
        </p:nvSpPr>
        <p:spPr>
          <a:xfrm>
            <a:off x="6081713" y="2384821"/>
            <a:ext cx="115371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What will happen next?!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8" name="Picture 5" descr="Athletic woman raising sign">
            <a:extLst>
              <a:ext uri="{FF2B5EF4-FFF2-40B4-BE49-F238E27FC236}">
                <a16:creationId xmlns:a16="http://schemas.microsoft.com/office/drawing/2014/main" id="{75F72B8A-4681-9F3F-5449-7E0260B25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816" y="2291556"/>
            <a:ext cx="1356024" cy="363855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594CB8-A8A5-F713-FCB3-3FFE7F4BDA9F}"/>
              </a:ext>
            </a:extLst>
          </p:cNvPr>
          <p:cNvSpPr txBox="1"/>
          <p:nvPr/>
        </p:nvSpPr>
        <p:spPr>
          <a:xfrm>
            <a:off x="7665244" y="2432446"/>
            <a:ext cx="11537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</a:rPr>
              <a:t>All voices matter!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05DD3C-DF44-DB47-1C0B-3B08F6DE3543}"/>
              </a:ext>
            </a:extLst>
          </p:cNvPr>
          <p:cNvSpPr txBox="1"/>
          <p:nvPr/>
        </p:nvSpPr>
        <p:spPr>
          <a:xfrm>
            <a:off x="10629900" y="2396727"/>
            <a:ext cx="1290637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dirty="0">
                <a:solidFill>
                  <a:schemeClr val="bg2"/>
                </a:solidFill>
              </a:rPr>
              <a:t>Learner-learner, learner-content, learner-instructor!</a:t>
            </a:r>
          </a:p>
        </p:txBody>
      </p:sp>
      <p:pic>
        <p:nvPicPr>
          <p:cNvPr id="15" name="Picture 5" descr="Athletic woman raising sign">
            <a:extLst>
              <a:ext uri="{FF2B5EF4-FFF2-40B4-BE49-F238E27FC236}">
                <a16:creationId xmlns:a16="http://schemas.microsoft.com/office/drawing/2014/main" id="{313EFD07-D8DF-6BF1-757F-746451478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0669" y="2271315"/>
            <a:ext cx="1356024" cy="362069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0660A7E-62E8-610F-7429-CB565ED05250}"/>
              </a:ext>
            </a:extLst>
          </p:cNvPr>
          <p:cNvSpPr txBox="1"/>
          <p:nvPr/>
        </p:nvSpPr>
        <p:spPr>
          <a:xfrm>
            <a:off x="9147571" y="2283617"/>
            <a:ext cx="115371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dirty="0">
                <a:solidFill>
                  <a:schemeClr val="bg2"/>
                </a:solidFill>
              </a:rPr>
              <a:t>Person-centered, trauma-informed</a:t>
            </a:r>
          </a:p>
        </p:txBody>
      </p:sp>
      <p:pic>
        <p:nvPicPr>
          <p:cNvPr id="18" name="Picture 5" descr="Athletic woman raising sign">
            <a:extLst>
              <a:ext uri="{FF2B5EF4-FFF2-40B4-BE49-F238E27FC236}">
                <a16:creationId xmlns:a16="http://schemas.microsoft.com/office/drawing/2014/main" id="{D612E236-44A7-B8DD-C123-52B0DADE0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4428" y="2245121"/>
            <a:ext cx="1356024" cy="362069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89C4CBF-8311-F2F2-FB03-A02A8A73DD5A}"/>
              </a:ext>
            </a:extLst>
          </p:cNvPr>
          <p:cNvSpPr txBox="1"/>
          <p:nvPr/>
        </p:nvSpPr>
        <p:spPr>
          <a:xfrm>
            <a:off x="10677523" y="2224085"/>
            <a:ext cx="1153716" cy="900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50" dirty="0">
                <a:solidFill>
                  <a:schemeClr val="bg2"/>
                </a:solidFill>
              </a:rPr>
              <a:t>Learner-instructor, learner-content, learner-learner</a:t>
            </a:r>
          </a:p>
        </p:txBody>
      </p:sp>
    </p:spTree>
    <p:extLst>
      <p:ext uri="{BB962C8B-B14F-4D97-AF65-F5344CB8AC3E}">
        <p14:creationId xmlns:p14="http://schemas.microsoft.com/office/powerpoint/2010/main" val="33702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E59E-EF6B-4230-AEAA-68ECFD49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713" y="125083"/>
            <a:ext cx="9601200" cy="1485900"/>
          </a:xfrm>
        </p:spPr>
        <p:txBody>
          <a:bodyPr/>
          <a:lstStyle/>
          <a:p>
            <a:r>
              <a:rPr lang="en-US" dirty="0"/>
              <a:t>4. Content and Activities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175EEF8-C342-4993-866B-66F4E7B2C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578362"/>
              </p:ext>
            </p:extLst>
          </p:nvPr>
        </p:nvGraphicFramePr>
        <p:xfrm>
          <a:off x="1731034" y="862642"/>
          <a:ext cx="9601200" cy="586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941">
                  <a:extLst>
                    <a:ext uri="{9D8B030D-6E8A-4147-A177-3AD203B41FA5}">
                      <a16:colId xmlns:a16="http://schemas.microsoft.com/office/drawing/2014/main" val="3796950249"/>
                    </a:ext>
                  </a:extLst>
                </a:gridCol>
                <a:gridCol w="8951259">
                  <a:extLst>
                    <a:ext uri="{9D8B030D-6E8A-4147-A177-3AD203B41FA5}">
                      <a16:colId xmlns:a16="http://schemas.microsoft.com/office/drawing/2014/main" val="2915906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Content and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90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FFFF00"/>
                          </a:highlight>
                          <a:hlinkClick r:id="rId2"/>
                        </a:rPr>
                        <a:t>29.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Course offers access to a variety of engaging resources that facilitate communication and collaboration, deliver content, and support learning and engagement.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0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FFFF00"/>
                          </a:highlight>
                          <a:hlinkClick r:id="rId3"/>
                        </a:rPr>
                        <a:t>30.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Course provides activities for learners to develop higher-order thinking and problem-solving skills, such as critical reflection and analysis.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810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highlight>
                            <a:srgbClr val="FFFF00"/>
                          </a:highlight>
                          <a:hlinkClick r:id="rId4"/>
                        </a:rPr>
                        <a:t>31.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Course provides activities that emulate real world application of the discipline, such as experiential learning, case studies, and problem-based activities.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5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5"/>
                        </a:rPr>
                        <a:t>32.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Where available, Open Educational Resources, free, or low-cost materials are used.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0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6"/>
                        </a:rPr>
                        <a:t>33.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Course materials and resources include copyright and licensing status, clearly stating permission to share where applicable.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78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7"/>
                        </a:rPr>
                        <a:t>34.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Text content is available in an easily access format, preferably HTML. All text content is readable by assistive technology, including a PDF or any text contained in an image.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7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8"/>
                        </a:rPr>
                        <a:t>35.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 text equivalent for every non=text element is provided (“alt” tags, captions, transcripts, etc.).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44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9"/>
                        </a:rPr>
                        <a:t>36.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Text, graphics, and images are understandable when viewed without color. Text should be used as a primary method for delivering information.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0"/>
                        </a:rPr>
                        <a:t>37.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Hyperlink text is descriptive and makes sense when out of context (avoid using “click here”).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85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90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E59E-EF6B-4230-AEAA-68ECFD49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51776"/>
            <a:ext cx="9601200" cy="1485900"/>
          </a:xfrm>
        </p:spPr>
        <p:txBody>
          <a:bodyPr/>
          <a:lstStyle/>
          <a:p>
            <a:r>
              <a:rPr lang="en-US" dirty="0"/>
              <a:t>5. Interaction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175EEF8-C342-4993-866B-66F4E7B2C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609711"/>
              </p:ext>
            </p:extLst>
          </p:nvPr>
        </p:nvGraphicFramePr>
        <p:xfrm>
          <a:off x="1731034" y="2059674"/>
          <a:ext cx="9601200" cy="421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941">
                  <a:extLst>
                    <a:ext uri="{9D8B030D-6E8A-4147-A177-3AD203B41FA5}">
                      <a16:colId xmlns:a16="http://schemas.microsoft.com/office/drawing/2014/main" val="3796950249"/>
                    </a:ext>
                  </a:extLst>
                </a:gridCol>
                <a:gridCol w="8951259">
                  <a:extLst>
                    <a:ext uri="{9D8B030D-6E8A-4147-A177-3AD203B41FA5}">
                      <a16:colId xmlns:a16="http://schemas.microsoft.com/office/drawing/2014/main" val="2915906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90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2"/>
                        </a:rPr>
                        <a:t>38.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Expectations for timely and regular feedback from the instructor are clearly stated (questions, email, assignments).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0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FFFF00"/>
                          </a:highlight>
                          <a:hlinkClick r:id="rId3"/>
                        </a:rPr>
                        <a:t>39.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Expectations for interaction are clearly stated (netiquette, grade weighting, models/examples, and timing and frequency of contributions).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810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hlinkClick r:id="rId4"/>
                        </a:rPr>
                        <a:t>40</a:t>
                      </a:r>
                      <a:r>
                        <a:rPr lang="en-US" dirty="0">
                          <a:hlinkClick r:id="rId5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Learners have an opportunity to get to know the instructor.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5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FFFF00"/>
                          </a:highlight>
                          <a:hlinkClick r:id="rId6"/>
                        </a:rPr>
                        <a:t>41.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Course contains resources or activities intended to build a sense of class community, support open communication, and establish trust (at least one of the following – Ice breaker, Bulletin Board, Meet Your Classmates, Ask a Question discussion forums).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0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FFFF00"/>
                          </a:highlight>
                          <a:hlinkClick r:id="rId7"/>
                        </a:rPr>
                        <a:t>42.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Course offers opportunities for learner-to-learner interaction and constructive collaboration.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78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FFFF00"/>
                          </a:highlight>
                          <a:hlinkClick r:id="rId8"/>
                        </a:rPr>
                        <a:t>43.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Learners are encouraged to share resources and inject knowledge from diverse sources of information in their course interactions.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70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044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E59E-EF6B-4230-AEAA-68ECFD49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51776"/>
            <a:ext cx="9601200" cy="1485900"/>
          </a:xfrm>
        </p:spPr>
        <p:txBody>
          <a:bodyPr/>
          <a:lstStyle/>
          <a:p>
            <a:r>
              <a:rPr lang="en-US" dirty="0"/>
              <a:t>6. Assessment and Feedback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175EEF8-C342-4993-866B-66F4E7B2C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130164"/>
              </p:ext>
            </p:extLst>
          </p:nvPr>
        </p:nvGraphicFramePr>
        <p:xfrm>
          <a:off x="1664532" y="1893304"/>
          <a:ext cx="96012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941">
                  <a:extLst>
                    <a:ext uri="{9D8B030D-6E8A-4147-A177-3AD203B41FA5}">
                      <a16:colId xmlns:a16="http://schemas.microsoft.com/office/drawing/2014/main" val="3796950249"/>
                    </a:ext>
                  </a:extLst>
                </a:gridCol>
                <a:gridCol w="8951259">
                  <a:extLst>
                    <a:ext uri="{9D8B030D-6E8A-4147-A177-3AD203B41FA5}">
                      <a16:colId xmlns:a16="http://schemas.microsoft.com/office/drawing/2014/main" val="2915906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Assessment and Feedback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90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2"/>
                        </a:rPr>
                        <a:t>44.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Course grading policies, including consequences of late submissions, are clearly stated in the course information area or syllabus.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0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3"/>
                        </a:rPr>
                        <a:t>45.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Course includes frequent and appropriate methods to assess learners’ mastery of content.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810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hlinkClick r:id="rId4"/>
                        </a:rPr>
                        <a:t>46.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Criteria for the assessment of a graded assignment are clearly articulated (rubrics, exemplary work).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5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5"/>
                        </a:rPr>
                        <a:t>47.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Learners have opportunities to review their performance and assess their own learning throughout the course (pre-tests, automated self-tests, reflective assignments, etc.).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0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6"/>
                        </a:rPr>
                        <a:t>48.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Learners are informed when a timed response is required. Proper lead time is provided to ensure there is an opportunity to prepare an accommodation.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78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7"/>
                        </a:rPr>
                        <a:t>49.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Learners have easy access to a </a:t>
                      </a:r>
                      <a:r>
                        <a:rPr lang="en-US" u="none">
                          <a:solidFill>
                            <a:schemeClr val="tx1"/>
                          </a:solidFill>
                        </a:rPr>
                        <a:t>well-designed</a:t>
                      </a:r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 and up-to-date gradebook.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7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highlight>
                            <a:srgbClr val="FFFF00"/>
                          </a:highlight>
                          <a:hlinkClick r:id="rId8"/>
                        </a:rPr>
                        <a:t>50.</a:t>
                      </a:r>
                      <a:endParaRPr lang="en-US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Learners have multiple opportunities to provide descriptive feedback on course design, course content, course experience, and ease of online technology.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10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ACED50-0D28-4638-8D5B-8DD025B9703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79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167116-0156-4241-B453-CDB602CBCC6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3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008DE3-9DE9-4B37-8B7E-C5FC97A3D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Session 1 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D5EBF4-FAC8-4BE9-AD61-EB3B38C64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2759747"/>
            <a:ext cx="8394158" cy="3233650"/>
          </a:xfrm>
        </p:spPr>
        <p:txBody>
          <a:bodyPr>
            <a:normAutofit/>
          </a:bodyPr>
          <a:lstStyle/>
          <a:p>
            <a:r>
              <a:rPr lang="en-US" sz="2800" dirty="0"/>
              <a:t>Pre-Assessment</a:t>
            </a:r>
            <a:endParaRPr lang="en-US" dirty="0"/>
          </a:p>
          <a:p>
            <a:r>
              <a:rPr lang="en-US" sz="2800" dirty="0"/>
              <a:t>Get to Know Your Instruction Designers</a:t>
            </a:r>
            <a:br>
              <a:rPr lang="en-US" sz="2800" dirty="0"/>
            </a:br>
            <a:r>
              <a:rPr lang="en-US" sz="2800" dirty="0"/>
              <a:t>and Technology Specialists</a:t>
            </a:r>
          </a:p>
          <a:p>
            <a:r>
              <a:rPr lang="en-US" sz="2800" dirty="0"/>
              <a:t>Teaching Philosophy</a:t>
            </a:r>
          </a:p>
          <a:p>
            <a:r>
              <a:rPr lang="en-US" sz="2800" dirty="0"/>
              <a:t>OLC Rubric</a:t>
            </a:r>
          </a:p>
        </p:txBody>
      </p:sp>
      <p:pic>
        <p:nvPicPr>
          <p:cNvPr id="7" name="Graphic 6" descr="Blueprint with solid fill">
            <a:extLst>
              <a:ext uri="{FF2B5EF4-FFF2-40B4-BE49-F238E27FC236}">
                <a16:creationId xmlns:a16="http://schemas.microsoft.com/office/drawing/2014/main" id="{29AA5695-D732-4BF3-B631-94AA5072CD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42157" y="3429000"/>
            <a:ext cx="3180347" cy="31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62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DA9A1ACB-4ECA-4EAE-AEAB-CE9C8C01E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1F073-238B-4260-880D-4B0D10E92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5359921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Pre-Assessment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E85CD-6B2B-4408-97AE-F2E578204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351209" cy="44397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Qualtrics</a:t>
            </a:r>
          </a:p>
          <a:p>
            <a:pPr marL="0" indent="0"/>
            <a:r>
              <a:rPr lang="en-US" sz="1600" dirty="0"/>
              <a:t> Confidence Rating of OLC Rubric</a:t>
            </a:r>
          </a:p>
          <a:p>
            <a:pPr marL="0" indent="0"/>
            <a:r>
              <a:rPr lang="en-US" sz="1600" dirty="0"/>
              <a:t> What are you looking to get from this training?</a:t>
            </a:r>
          </a:p>
          <a:p>
            <a:pPr marL="0" indent="0"/>
            <a:r>
              <a:rPr lang="en-US" sz="1600" dirty="0"/>
              <a:t> What is your biggest success as a teacher?</a:t>
            </a:r>
          </a:p>
          <a:p>
            <a:pPr marL="0" indent="0"/>
            <a:r>
              <a:rPr lang="en-US" sz="1600" dirty="0"/>
              <a:t> Do you have any questions about the training?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Access</a:t>
            </a:r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endParaRPr lang="en-US" u="sng" dirty="0"/>
          </a:p>
          <a:p>
            <a:r>
              <a:rPr lang="en-US" dirty="0" err="1"/>
              <a:t>iLearn</a:t>
            </a:r>
            <a:r>
              <a:rPr lang="en-US" dirty="0"/>
              <a:t> Announcement</a:t>
            </a:r>
          </a:p>
          <a:p>
            <a:r>
              <a:rPr lang="en-US" dirty="0"/>
              <a:t>Email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524A27-B6C0-41EA-ABCB-AA2E61FC0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75898" y="0"/>
            <a:ext cx="571305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F3FCE8DC-E7A6-4A8F-BB57-A87EC4B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28932" y="958640"/>
            <a:ext cx="4419604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 descr="Qr code&#10;&#10;Description automatically generated">
            <a:extLst>
              <a:ext uri="{FF2B5EF4-FFF2-40B4-BE49-F238E27FC236}">
                <a16:creationId xmlns:a16="http://schemas.microsoft.com/office/drawing/2014/main" id="{65D1EC2F-58C4-4DBD-97D3-C26686A1C2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r="5971" b="1"/>
          <a:stretch/>
        </p:blipFill>
        <p:spPr>
          <a:xfrm>
            <a:off x="7410517" y="1258529"/>
            <a:ext cx="3832042" cy="4330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777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1B9CD-5D49-48E8-9386-3E77C418A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7"/>
            <a:ext cx="10571998" cy="1230083"/>
          </a:xfrm>
        </p:spPr>
        <p:txBody>
          <a:bodyPr/>
          <a:lstStyle/>
          <a:p>
            <a:r>
              <a:rPr lang="en-US" dirty="0"/>
              <a:t>Get to Know Your Instructional Designers and Technology Specialists!</a:t>
            </a:r>
          </a:p>
        </p:txBody>
      </p:sp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2D6AE98-F80A-4592-BD8F-E8F3294D82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44575" y="2803525"/>
            <a:ext cx="4733925" cy="24765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8BEB0-BF77-44F6-915A-BA1EB0289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416" y="2222393"/>
            <a:ext cx="4960010" cy="36387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will quiz you on fun and interesting facts about your CITL Instructional Designers (Heather &amp; Taylor) and Technology Specialists (Lauren &amp; Kelvin). </a:t>
            </a:r>
          </a:p>
          <a:p>
            <a:pPr marL="0" indent="0">
              <a:buNone/>
            </a:pPr>
            <a:r>
              <a:rPr lang="en-US" dirty="0"/>
              <a:t>Let's see how well you know us. </a:t>
            </a:r>
          </a:p>
          <a:p>
            <a:pPr marL="0" indent="0">
              <a:buNone/>
            </a:pPr>
            <a:r>
              <a:rPr lang="en-US" sz="4000" dirty="0"/>
              <a:t>Join at </a:t>
            </a:r>
            <a:r>
              <a:rPr lang="en-US" sz="4000" b="1" dirty="0"/>
              <a:t>www.kahoot.it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9A5C31-B059-46B2-9180-F60A907BFD7F}"/>
              </a:ext>
            </a:extLst>
          </p:cNvPr>
          <p:cNvSpPr txBox="1"/>
          <p:nvPr/>
        </p:nvSpPr>
        <p:spPr>
          <a:xfrm>
            <a:off x="1044575" y="5280025"/>
            <a:ext cx="47339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www.ayudaparamaestros.com/2016/11/como-crear-un-kahoot-para-usar-en-clase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6103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9D6E2-E273-436A-85E1-6EA73978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Taylor’s Teaching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18716-C6E4-4D68-860E-7B5F6C0E5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8"/>
            <a:ext cx="5185873" cy="4635712"/>
          </a:xfrm>
        </p:spPr>
        <p:txBody>
          <a:bodyPr/>
          <a:lstStyle/>
          <a:p>
            <a:r>
              <a:rPr lang="en-US" dirty="0"/>
              <a:t>10</a:t>
            </a:r>
            <a:r>
              <a:rPr lang="en-US" baseline="30000" dirty="0"/>
              <a:t>th</a:t>
            </a:r>
            <a:r>
              <a:rPr lang="en-US" dirty="0"/>
              <a:t> Grade English</a:t>
            </a:r>
          </a:p>
          <a:p>
            <a:pPr lvl="1"/>
            <a:r>
              <a:rPr lang="en-US" dirty="0"/>
              <a:t>Grouping</a:t>
            </a:r>
          </a:p>
          <a:p>
            <a:pPr lvl="1"/>
            <a:r>
              <a:rPr lang="en-US" dirty="0"/>
              <a:t>Relevant Learning</a:t>
            </a:r>
          </a:p>
          <a:p>
            <a:r>
              <a:rPr lang="en-US" dirty="0"/>
              <a:t>K-4 Librarian </a:t>
            </a:r>
          </a:p>
          <a:p>
            <a:pPr lvl="1"/>
            <a:r>
              <a:rPr lang="en-US" dirty="0"/>
              <a:t>Accessibility to Tech Tools</a:t>
            </a:r>
          </a:p>
          <a:p>
            <a:pPr lvl="1"/>
            <a:r>
              <a:rPr lang="en-US" dirty="0"/>
              <a:t>Resource Availability</a:t>
            </a:r>
          </a:p>
          <a:p>
            <a:r>
              <a:rPr lang="en-US" dirty="0"/>
              <a:t>9-12 Media Specialist </a:t>
            </a:r>
          </a:p>
          <a:p>
            <a:pPr lvl="1"/>
            <a:r>
              <a:rPr lang="en-US" dirty="0"/>
              <a:t>I like helping teachers!</a:t>
            </a:r>
          </a:p>
          <a:p>
            <a:pPr lvl="1"/>
            <a:r>
              <a:rPr lang="en-US" dirty="0"/>
              <a:t>Just-in-Time Learning</a:t>
            </a:r>
          </a:p>
          <a:p>
            <a:pPr lvl="1"/>
            <a:r>
              <a:rPr lang="en-US" dirty="0"/>
              <a:t>Training for a Purpose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0D28BC-E853-43FF-ADF0-6A00EA2D8B84}"/>
              </a:ext>
            </a:extLst>
          </p:cNvPr>
          <p:cNvSpPr/>
          <p:nvPr/>
        </p:nvSpPr>
        <p:spPr>
          <a:xfrm>
            <a:off x="5941927" y="2222288"/>
            <a:ext cx="182880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do I need to know this?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36214-6D02-490D-AA4F-649A169779A7}"/>
              </a:ext>
            </a:extLst>
          </p:cNvPr>
          <p:cNvSpPr/>
          <p:nvPr/>
        </p:nvSpPr>
        <p:spPr>
          <a:xfrm>
            <a:off x="7861162" y="2222288"/>
            <a:ext cx="182880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do I get there?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4E79D0-1F65-40F2-BD0F-FC241B4ED0D9}"/>
              </a:ext>
            </a:extLst>
          </p:cNvPr>
          <p:cNvSpPr/>
          <p:nvPr/>
        </p:nvSpPr>
        <p:spPr>
          <a:xfrm>
            <a:off x="5941927" y="4144035"/>
            <a:ext cx="182880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Hurry! I need help NOW!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FACBE8-F7B1-416E-A26A-6DD95D6D2DEA}"/>
              </a:ext>
            </a:extLst>
          </p:cNvPr>
          <p:cNvSpPr/>
          <p:nvPr/>
        </p:nvSpPr>
        <p:spPr>
          <a:xfrm>
            <a:off x="7861162" y="4144035"/>
            <a:ext cx="1828800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can I help others?</a:t>
            </a:r>
          </a:p>
        </p:txBody>
      </p:sp>
    </p:spTree>
    <p:extLst>
      <p:ext uri="{BB962C8B-B14F-4D97-AF65-F5344CB8AC3E}">
        <p14:creationId xmlns:p14="http://schemas.microsoft.com/office/powerpoint/2010/main" val="33597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E59E-EF6B-4230-AEAA-68ECFD49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713" y="125083"/>
            <a:ext cx="9601200" cy="1485900"/>
          </a:xfrm>
        </p:spPr>
        <p:txBody>
          <a:bodyPr/>
          <a:lstStyle/>
          <a:p>
            <a:r>
              <a:rPr lang="en-US" dirty="0"/>
              <a:t>1. Course Overview and Information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175EEF8-C342-4993-866B-66F4E7B2C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995203"/>
              </p:ext>
            </p:extLst>
          </p:nvPr>
        </p:nvGraphicFramePr>
        <p:xfrm>
          <a:off x="1731034" y="881149"/>
          <a:ext cx="9601200" cy="569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941">
                  <a:extLst>
                    <a:ext uri="{9D8B030D-6E8A-4147-A177-3AD203B41FA5}">
                      <a16:colId xmlns:a16="http://schemas.microsoft.com/office/drawing/2014/main" val="3796950249"/>
                    </a:ext>
                  </a:extLst>
                </a:gridCol>
                <a:gridCol w="8951259">
                  <a:extLst>
                    <a:ext uri="{9D8B030D-6E8A-4147-A177-3AD203B41FA5}">
                      <a16:colId xmlns:a16="http://schemas.microsoft.com/office/drawing/2014/main" val="2915906585"/>
                    </a:ext>
                  </a:extLst>
                </a:gridCol>
              </a:tblGrid>
              <a:tr h="3523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Overview and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90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2"/>
                        </a:rPr>
                        <a:t>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Course includes Welcome and Getting Started content.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0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3"/>
                        </a:rPr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An orientation or overview is provided for the course overall, as well as in each module. Learners know how to navigate and what tasks are due.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810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>
                          <a:hlinkClick r:id="rId4"/>
                        </a:rPr>
                        <a:t>3.</a:t>
                      </a:r>
                      <a:endParaRPr lang="en-US" dirty="0">
                        <a:hlinkClick r:id="rId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Course includes a Course Information area that deconstructs the syllabus for learners in a clear and navigable way.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5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5"/>
                        </a:rPr>
                        <a:t>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 printable </a:t>
                      </a:r>
                      <a:r>
                        <a:rPr lang="en-US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syllabus</a:t>
                      </a:r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 is available for learners (PDF, HTML)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0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6"/>
                        </a:rPr>
                        <a:t>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Course includes links to relevant campus policies on plagiarism, computer use, filing grievances, accommodating disabilities,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78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7"/>
                        </a:rPr>
                        <a:t>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Course provides access to learner success resources (technical help, orientation, tutoring).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7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8"/>
                        </a:rPr>
                        <a:t>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Course information states whether the course is fully online, blended, or web-enhanced.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44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9"/>
                        </a:rPr>
                        <a:t>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Appropriate methods and devices for accessing and participating in the course are communicated (mobile, publisher websites, secure content, pop-ups, browser issue, microphone, webcam).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375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0"/>
                        </a:rPr>
                        <a:t>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Course objectives/outcomes are clearly defined, measurable, and aligned to learning activities and assessments.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085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11"/>
                        </a:rPr>
                        <a:t>10.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Course provides contact information for instructor, department, and program.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575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00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E59E-EF6B-4230-AEAA-68ECFD49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90596"/>
            <a:ext cx="9601200" cy="1485900"/>
          </a:xfrm>
        </p:spPr>
        <p:txBody>
          <a:bodyPr/>
          <a:lstStyle/>
          <a:p>
            <a:r>
              <a:rPr lang="en-US" dirty="0"/>
              <a:t>2. Course Technology &amp; Tools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175EEF8-C342-4993-866B-66F4E7B2C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924278"/>
              </p:ext>
            </p:extLst>
          </p:nvPr>
        </p:nvGraphicFramePr>
        <p:xfrm>
          <a:off x="1581405" y="2342307"/>
          <a:ext cx="9601200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941">
                  <a:extLst>
                    <a:ext uri="{9D8B030D-6E8A-4147-A177-3AD203B41FA5}">
                      <a16:colId xmlns:a16="http://schemas.microsoft.com/office/drawing/2014/main" val="3796950249"/>
                    </a:ext>
                  </a:extLst>
                </a:gridCol>
                <a:gridCol w="8951259">
                  <a:extLst>
                    <a:ext uri="{9D8B030D-6E8A-4147-A177-3AD203B41FA5}">
                      <a16:colId xmlns:a16="http://schemas.microsoft.com/office/drawing/2014/main" val="2915906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Course Technology &amp;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90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2"/>
                        </a:rPr>
                        <a:t>11.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Required skills for using technology tools (websites, software, and hardware) are clearly stated and supported with resources.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0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3"/>
                        </a:rPr>
                        <a:t>12.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Technical skills required for participation in course learning activities </a:t>
                      </a:r>
                      <a:r>
                        <a:rPr lang="en-US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scaffold</a:t>
                      </a:r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 in a timely manner (orientation, practice, and application – where appropriate).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810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hlinkClick r:id="rId4"/>
                        </a:rPr>
                        <a:t>13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Frequently used technology tools are easily accessed</a:t>
                      </a:r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. Any tools not being utilized are removed from the course menu.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5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5"/>
                        </a:rPr>
                        <a:t>14.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Course includes links to </a:t>
                      </a:r>
                      <a:r>
                        <a:rPr lang="en-US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privacy policies </a:t>
                      </a:r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for technology tools.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0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6"/>
                        </a:rPr>
                        <a:t>15.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Any technology tools meet </a:t>
                      </a:r>
                      <a:r>
                        <a:rPr lang="en-US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accessibility standards</a:t>
                      </a:r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787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22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FE59E-EF6B-4230-AEAA-68ECFD493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40472"/>
            <a:ext cx="9601200" cy="1485900"/>
          </a:xfrm>
        </p:spPr>
        <p:txBody>
          <a:bodyPr/>
          <a:lstStyle/>
          <a:p>
            <a:r>
              <a:rPr lang="en-US" dirty="0"/>
              <a:t>3. Design and Layout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2175EEF8-C342-4993-866B-66F4E7B2C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8014727"/>
              </p:ext>
            </p:extLst>
          </p:nvPr>
        </p:nvGraphicFramePr>
        <p:xfrm>
          <a:off x="1681157" y="1876795"/>
          <a:ext cx="9601200" cy="4048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941">
                  <a:extLst>
                    <a:ext uri="{9D8B030D-6E8A-4147-A177-3AD203B41FA5}">
                      <a16:colId xmlns:a16="http://schemas.microsoft.com/office/drawing/2014/main" val="3796950249"/>
                    </a:ext>
                  </a:extLst>
                </a:gridCol>
                <a:gridCol w="8951259">
                  <a:extLst>
                    <a:ext uri="{9D8B030D-6E8A-4147-A177-3AD203B41FA5}">
                      <a16:colId xmlns:a16="http://schemas.microsoft.com/office/drawing/2014/main" val="29159065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and Layout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905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2"/>
                        </a:rPr>
                        <a:t>16.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A logical, consistent, and uncluttered layout is established</a:t>
                      </a:r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. The course is easy to navigate (consistent color scheme and icon layout, related content organized together, self-evident titles).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60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3"/>
                        </a:rPr>
                        <a:t>17.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Large block of information are divided into manageable sections with ample white space around and between the blocks.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181084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dirty="0">
                          <a:hlinkClick r:id="rId4"/>
                        </a:rPr>
                        <a:t>18.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There is enough contrast between text and background for the content to be easily viewed.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5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5"/>
                        </a:rPr>
                        <a:t>19.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rPr>
                        <a:t>Instructions are provided and well written.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07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6"/>
                        </a:rPr>
                        <a:t>20.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Course is free of grammatical and spelling errors.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7875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7"/>
                        </a:rPr>
                        <a:t>21.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Text is formatted with titles, headings, and other styles to enhance readability and improve the structure of the document.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470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8"/>
                        </a:rPr>
                        <a:t>22.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>
                          <a:solidFill>
                            <a:schemeClr val="tx1"/>
                          </a:solidFill>
                        </a:rPr>
                        <a:t>Flashing and blinking text are avoided.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448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308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08a6516-6703-4bf6-b773-ca39a6b4b71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c01f083-ac65-439a-9936-be3ac9c5d06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3">
      <a:dk1>
        <a:sysClr val="windowText" lastClr="000000"/>
      </a:dk1>
      <a:lt1>
        <a:srgbClr val="FFDD00"/>
      </a:lt1>
      <a:dk2>
        <a:srgbClr val="4F2984"/>
      </a:dk2>
      <a:lt2>
        <a:srgbClr val="636363"/>
      </a:lt2>
      <a:accent1>
        <a:srgbClr val="636363"/>
      </a:accent1>
      <a:accent2>
        <a:srgbClr val="A1A1A1"/>
      </a:accent2>
      <a:accent3>
        <a:srgbClr val="212121"/>
      </a:accent3>
      <a:accent4>
        <a:srgbClr val="636363"/>
      </a:accent4>
      <a:accent5>
        <a:srgbClr val="000000"/>
      </a:accent5>
      <a:accent6>
        <a:srgbClr val="8F8F8F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Crop">
  <a:themeElements>
    <a:clrScheme name="Custom 1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000000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514</TotalTime>
  <Words>1509</Words>
  <Application>Microsoft Office PowerPoint</Application>
  <PresentationFormat>Widescreen</PresentationFormat>
  <Paragraphs>177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Century Gothic</vt:lpstr>
      <vt:lpstr>Franklin Gothic Book</vt:lpstr>
      <vt:lpstr>Wingdings 2</vt:lpstr>
      <vt:lpstr>Quotable</vt:lpstr>
      <vt:lpstr>Crop</vt:lpstr>
      <vt:lpstr>Session 1: Building a Community  of Learners</vt:lpstr>
      <vt:lpstr>PowerPoint Presentation</vt:lpstr>
      <vt:lpstr>Session 1 Agenda</vt:lpstr>
      <vt:lpstr>Pre-Assessment</vt:lpstr>
      <vt:lpstr>Get to Know Your Instructional Designers and Technology Specialists!</vt:lpstr>
      <vt:lpstr>Taylor’s Teaching Approaches</vt:lpstr>
      <vt:lpstr>1. Course Overview and Information</vt:lpstr>
      <vt:lpstr>2. Course Technology &amp; Tools</vt:lpstr>
      <vt:lpstr>3. Design and Layout</vt:lpstr>
      <vt:lpstr>3. Design and Layout (cont.)</vt:lpstr>
      <vt:lpstr>Heather’s Teaching Approaches</vt:lpstr>
      <vt:lpstr>4. Content and Activities</vt:lpstr>
      <vt:lpstr>5. Interaction</vt:lpstr>
      <vt:lpstr>6. Assessment and Feedback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Chesson, Taylor</cp:lastModifiedBy>
  <cp:revision>142</cp:revision>
  <dcterms:created xsi:type="dcterms:W3CDTF">2022-04-01T17:42:52Z</dcterms:created>
  <dcterms:modified xsi:type="dcterms:W3CDTF">2022-05-13T20:51:10Z</dcterms:modified>
</cp:coreProperties>
</file>