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30"/>
  </p:notesMasterIdLst>
  <p:sldIdLst>
    <p:sldId id="256" r:id="rId3"/>
    <p:sldId id="279" r:id="rId4"/>
    <p:sldId id="264" r:id="rId5"/>
    <p:sldId id="274" r:id="rId6"/>
    <p:sldId id="275" r:id="rId7"/>
    <p:sldId id="283" r:id="rId8"/>
    <p:sldId id="284" r:id="rId9"/>
    <p:sldId id="285" r:id="rId10"/>
    <p:sldId id="286" r:id="rId11"/>
    <p:sldId id="276" r:id="rId12"/>
    <p:sldId id="289" r:id="rId13"/>
    <p:sldId id="280" r:id="rId14"/>
    <p:sldId id="288" r:id="rId15"/>
    <p:sldId id="277" r:id="rId16"/>
    <p:sldId id="290" r:id="rId17"/>
    <p:sldId id="291" r:id="rId18"/>
    <p:sldId id="292" r:id="rId19"/>
    <p:sldId id="293" r:id="rId20"/>
    <p:sldId id="278" r:id="rId21"/>
    <p:sldId id="282" r:id="rId22"/>
    <p:sldId id="294" r:id="rId23"/>
    <p:sldId id="295" r:id="rId24"/>
    <p:sldId id="296" r:id="rId25"/>
    <p:sldId id="299" r:id="rId26"/>
    <p:sldId id="297" r:id="rId27"/>
    <p:sldId id="298" r:id="rId28"/>
    <p:sldId id="30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DC102-017E-0FCD-0C4F-F41601D38CB9}" v="2" dt="2022-05-16T02:48:36.078"/>
    <p1510:client id="{4BDF31AF-67BF-4E97-A795-64B2A07BE70B}" v="4" dt="2022-05-11T20:48:03.528"/>
    <p1510:client id="{8B436FBB-9DC6-EF16-6026-1DAF3877ED9B}" v="140" dt="2022-05-15T14:39:57.767"/>
    <p1510:client id="{A5FF2DE2-DB23-6D69-5CD5-617E0F73559D}" v="162" dt="2022-05-13T18:42:50.142"/>
    <p1510:client id="{E99A0611-F847-C548-A550-6C2E1D1BCE37}" v="163" dt="2022-05-16T12:30:08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2" autoAdjust="0"/>
  </p:normalViewPr>
  <p:slideViewPr>
    <p:cSldViewPr snapToGrid="0">
      <p:cViewPr varScale="1">
        <p:scale>
          <a:sx n="140" d="100"/>
          <a:sy n="140" d="100"/>
        </p:scale>
        <p:origin x="3282" y="120"/>
      </p:cViewPr>
      <p:guideLst/>
    </p:cSldViewPr>
  </p:slideViewPr>
  <p:notesTextViewPr>
    <p:cViewPr>
      <p:scale>
        <a:sx n="1" d="1"/>
        <a:sy n="1" d="1"/>
      </p:scale>
      <p:origin x="0" y="-3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, Lauren" userId="S::lneal@tntech.edu::bb493e47-e5aa-4542-a6c8-cbf4c558b480" providerId="AD" clId="Web-{A5FF2DE2-DB23-6D69-5CD5-617E0F73559D}"/>
    <pc:docChg chg="addSld modSld sldOrd">
      <pc:chgData name="Neal, Lauren" userId="S::lneal@tntech.edu::bb493e47-e5aa-4542-a6c8-cbf4c558b480" providerId="AD" clId="Web-{A5FF2DE2-DB23-6D69-5CD5-617E0F73559D}" dt="2022-05-13T18:42:50.142" v="160"/>
      <pc:docMkLst>
        <pc:docMk/>
      </pc:docMkLst>
      <pc:sldChg chg="modSp">
        <pc:chgData name="Neal, Lauren" userId="S::lneal@tntech.edu::bb493e47-e5aa-4542-a6c8-cbf4c558b480" providerId="AD" clId="Web-{A5FF2DE2-DB23-6D69-5CD5-617E0F73559D}" dt="2022-05-13T18:41:41.343" v="149" actId="20577"/>
        <pc:sldMkLst>
          <pc:docMk/>
          <pc:sldMk cId="3408467502" sldId="291"/>
        </pc:sldMkLst>
        <pc:spChg chg="mod">
          <ac:chgData name="Neal, Lauren" userId="S::lneal@tntech.edu::bb493e47-e5aa-4542-a6c8-cbf4c558b480" providerId="AD" clId="Web-{A5FF2DE2-DB23-6D69-5CD5-617E0F73559D}" dt="2022-05-13T18:41:41.343" v="149" actId="20577"/>
          <ac:spMkLst>
            <pc:docMk/>
            <pc:sldMk cId="3408467502" sldId="291"/>
            <ac:spMk id="3" creationId="{D15DFD82-1B08-3E42-AA4A-D6D10C3CA73B}"/>
          </ac:spMkLst>
        </pc:spChg>
      </pc:sldChg>
      <pc:sldChg chg="modSp">
        <pc:chgData name="Neal, Lauren" userId="S::lneal@tntech.edu::bb493e47-e5aa-4542-a6c8-cbf4c558b480" providerId="AD" clId="Web-{A5FF2DE2-DB23-6D69-5CD5-617E0F73559D}" dt="2022-05-13T18:40:10.325" v="137" actId="20577"/>
        <pc:sldMkLst>
          <pc:docMk/>
          <pc:sldMk cId="4262623608" sldId="298"/>
        </pc:sldMkLst>
        <pc:spChg chg="mod">
          <ac:chgData name="Neal, Lauren" userId="S::lneal@tntech.edu::bb493e47-e5aa-4542-a6c8-cbf4c558b480" providerId="AD" clId="Web-{A5FF2DE2-DB23-6D69-5CD5-617E0F73559D}" dt="2022-05-13T18:40:10.325" v="137" actId="20577"/>
          <ac:spMkLst>
            <pc:docMk/>
            <pc:sldMk cId="4262623608" sldId="298"/>
            <ac:spMk id="3" creationId="{C6BD0584-CF98-E82A-29F4-CADCD0E3481E}"/>
          </ac:spMkLst>
        </pc:spChg>
      </pc:sldChg>
      <pc:sldChg chg="modSp ord">
        <pc:chgData name="Neal, Lauren" userId="S::lneal@tntech.edu::bb493e47-e5aa-4542-a6c8-cbf4c558b480" providerId="AD" clId="Web-{A5FF2DE2-DB23-6D69-5CD5-617E0F73559D}" dt="2022-05-13T18:42:01.156" v="150"/>
        <pc:sldMkLst>
          <pc:docMk/>
          <pc:sldMk cId="826001851" sldId="299"/>
        </pc:sldMkLst>
        <pc:spChg chg="mod">
          <ac:chgData name="Neal, Lauren" userId="S::lneal@tntech.edu::bb493e47-e5aa-4542-a6c8-cbf4c558b480" providerId="AD" clId="Web-{A5FF2DE2-DB23-6D69-5CD5-617E0F73559D}" dt="2022-05-13T18:40:42.951" v="140" actId="20577"/>
          <ac:spMkLst>
            <pc:docMk/>
            <pc:sldMk cId="826001851" sldId="299"/>
            <ac:spMk id="3" creationId="{C6BD0584-CF98-E82A-29F4-CADCD0E3481E}"/>
          </ac:spMkLst>
        </pc:spChg>
      </pc:sldChg>
      <pc:sldChg chg="addSp delSp modSp new mod setBg">
        <pc:chgData name="Neal, Lauren" userId="S::lneal@tntech.edu::bb493e47-e5aa-4542-a6c8-cbf4c558b480" providerId="AD" clId="Web-{A5FF2DE2-DB23-6D69-5CD5-617E0F73559D}" dt="2022-05-13T18:42:50.142" v="160"/>
        <pc:sldMkLst>
          <pc:docMk/>
          <pc:sldMk cId="562080715" sldId="300"/>
        </pc:sldMkLst>
        <pc:spChg chg="mod">
          <ac:chgData name="Neal, Lauren" userId="S::lneal@tntech.edu::bb493e47-e5aa-4542-a6c8-cbf4c558b480" providerId="AD" clId="Web-{A5FF2DE2-DB23-6D69-5CD5-617E0F73559D}" dt="2022-05-13T18:42:41.454" v="159"/>
          <ac:spMkLst>
            <pc:docMk/>
            <pc:sldMk cId="562080715" sldId="300"/>
            <ac:spMk id="2" creationId="{F168D109-0C04-95C0-3E05-EF26AF94547A}"/>
          </ac:spMkLst>
        </pc:spChg>
        <pc:spChg chg="del">
          <ac:chgData name="Neal, Lauren" userId="S::lneal@tntech.edu::bb493e47-e5aa-4542-a6c8-cbf4c558b480" providerId="AD" clId="Web-{A5FF2DE2-DB23-6D69-5CD5-617E0F73559D}" dt="2022-05-13T18:42:41.454" v="159"/>
          <ac:spMkLst>
            <pc:docMk/>
            <pc:sldMk cId="562080715" sldId="300"/>
            <ac:spMk id="3" creationId="{6900447B-B50C-7AFF-F1F6-A67DEAB8782B}"/>
          </ac:spMkLst>
        </pc:spChg>
        <pc:spChg chg="add del">
          <ac:chgData name="Neal, Lauren" userId="S::lneal@tntech.edu::bb493e47-e5aa-4542-a6c8-cbf4c558b480" providerId="AD" clId="Web-{A5FF2DE2-DB23-6D69-5CD5-617E0F73559D}" dt="2022-05-13T18:42:50.142" v="160"/>
          <ac:spMkLst>
            <pc:docMk/>
            <pc:sldMk cId="562080715" sldId="300"/>
            <ac:spMk id="9" creationId="{E446B7E6-8568-417F-959E-DB3D1E70F648}"/>
          </ac:spMkLst>
        </pc:spChg>
        <pc:spChg chg="add del">
          <ac:chgData name="Neal, Lauren" userId="S::lneal@tntech.edu::bb493e47-e5aa-4542-a6c8-cbf4c558b480" providerId="AD" clId="Web-{A5FF2DE2-DB23-6D69-5CD5-617E0F73559D}" dt="2022-05-13T18:42:50.142" v="160"/>
          <ac:spMkLst>
            <pc:docMk/>
            <pc:sldMk cId="562080715" sldId="300"/>
            <ac:spMk id="11" creationId="{54047A07-72EC-41BC-A55F-C264F639FB20}"/>
          </ac:spMkLst>
        </pc:spChg>
        <pc:spChg chg="add">
          <ac:chgData name="Neal, Lauren" userId="S::lneal@tntech.edu::bb493e47-e5aa-4542-a6c8-cbf4c558b480" providerId="AD" clId="Web-{A5FF2DE2-DB23-6D69-5CD5-617E0F73559D}" dt="2022-05-13T18:42:50.142" v="160"/>
          <ac:spMkLst>
            <pc:docMk/>
            <pc:sldMk cId="562080715" sldId="300"/>
            <ac:spMk id="16" creationId="{E446B7E6-8568-417F-959E-DB3D1E70F648}"/>
          </ac:spMkLst>
        </pc:spChg>
        <pc:spChg chg="add">
          <ac:chgData name="Neal, Lauren" userId="S::lneal@tntech.edu::bb493e47-e5aa-4542-a6c8-cbf4c558b480" providerId="AD" clId="Web-{A5FF2DE2-DB23-6D69-5CD5-617E0F73559D}" dt="2022-05-13T18:42:50.142" v="160"/>
          <ac:spMkLst>
            <pc:docMk/>
            <pc:sldMk cId="562080715" sldId="300"/>
            <ac:spMk id="18" creationId="{54047A07-72EC-41BC-A55F-C264F639FB20}"/>
          </ac:spMkLst>
        </pc:spChg>
        <pc:picChg chg="add mod">
          <ac:chgData name="Neal, Lauren" userId="S::lneal@tntech.edu::bb493e47-e5aa-4542-a6c8-cbf4c558b480" providerId="AD" clId="Web-{A5FF2DE2-DB23-6D69-5CD5-617E0F73559D}" dt="2022-05-13T18:42:50.142" v="160"/>
          <ac:picMkLst>
            <pc:docMk/>
            <pc:sldMk cId="562080715" sldId="300"/>
            <ac:picMk id="5" creationId="{0E6F53DC-EFC3-A3E1-D093-FD9D52A93FE0}"/>
          </ac:picMkLst>
        </pc:picChg>
      </pc:sldChg>
    </pc:docChg>
  </pc:docChgLst>
  <pc:docChgLst>
    <pc:chgData name="Chesson, Taylor" userId="2741b434-0888-4d21-bd3d-3d25272d608f" providerId="ADAL" clId="{4515D41A-32AD-403F-8144-DB48870B7533}"/>
    <pc:docChg chg="undo custSel addSld delSld modSld">
      <pc:chgData name="Chesson, Taylor" userId="2741b434-0888-4d21-bd3d-3d25272d608f" providerId="ADAL" clId="{4515D41A-32AD-403F-8144-DB48870B7533}" dt="2022-05-05T18:28:51.465" v="1323" actId="20577"/>
      <pc:docMkLst>
        <pc:docMk/>
      </pc:docMkLst>
      <pc:sldChg chg="addSp delSp modSp mod">
        <pc:chgData name="Chesson, Taylor" userId="2741b434-0888-4d21-bd3d-3d25272d608f" providerId="ADAL" clId="{4515D41A-32AD-403F-8144-DB48870B7533}" dt="2022-04-28T19:48:36.677" v="4" actId="478"/>
        <pc:sldMkLst>
          <pc:docMk/>
          <pc:sldMk cId="109857222" sldId="256"/>
        </pc:sldMkLst>
        <pc:spChg chg="add del mod">
          <ac:chgData name="Chesson, Taylor" userId="2741b434-0888-4d21-bd3d-3d25272d608f" providerId="ADAL" clId="{4515D41A-32AD-403F-8144-DB48870B7533}" dt="2022-04-28T19:48:29.415" v="3" actId="478"/>
          <ac:spMkLst>
            <pc:docMk/>
            <pc:sldMk cId="109857222" sldId="256"/>
            <ac:spMk id="9" creationId="{F1E02279-9E79-4D0C-AFC4-580CD6982CB6}"/>
          </ac:spMkLst>
        </pc:spChg>
        <pc:picChg chg="add del mod">
          <ac:chgData name="Chesson, Taylor" userId="2741b434-0888-4d21-bd3d-3d25272d608f" providerId="ADAL" clId="{4515D41A-32AD-403F-8144-DB48870B7533}" dt="2022-04-28T19:48:36.677" v="4" actId="478"/>
          <ac:picMkLst>
            <pc:docMk/>
            <pc:sldMk cId="109857222" sldId="256"/>
            <ac:picMk id="5" creationId="{1539A19A-4C4F-43EA-8E66-CA2EE97DDE63}"/>
          </ac:picMkLst>
        </pc:picChg>
      </pc:sldChg>
      <pc:sldChg chg="modSp del mod">
        <pc:chgData name="Chesson, Taylor" userId="2741b434-0888-4d21-bd3d-3d25272d608f" providerId="ADAL" clId="{4515D41A-32AD-403F-8144-DB48870B7533}" dt="2022-05-05T16:21:07.814" v="1245" actId="47"/>
        <pc:sldMkLst>
          <pc:docMk/>
          <pc:sldMk cId="2278993032" sldId="268"/>
        </pc:sldMkLst>
        <pc:spChg chg="mod">
          <ac:chgData name="Chesson, Taylor" userId="2741b434-0888-4d21-bd3d-3d25272d608f" providerId="ADAL" clId="{4515D41A-32AD-403F-8144-DB48870B7533}" dt="2022-05-05T15:43:02.235" v="374" actId="20577"/>
          <ac:spMkLst>
            <pc:docMk/>
            <pc:sldMk cId="2278993032" sldId="268"/>
            <ac:spMk id="3" creationId="{AC3E6C14-2DF3-44E6-AE42-1A91D99E6C11}"/>
          </ac:spMkLst>
        </pc:spChg>
      </pc:sldChg>
      <pc:sldChg chg="modSp mod">
        <pc:chgData name="Chesson, Taylor" userId="2741b434-0888-4d21-bd3d-3d25272d608f" providerId="ADAL" clId="{4515D41A-32AD-403F-8144-DB48870B7533}" dt="2022-05-05T15:51:53.626" v="394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4515D41A-32AD-403F-8144-DB48870B7533}" dt="2022-05-05T15:51:53.626" v="394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modSp mod">
        <pc:chgData name="Chesson, Taylor" userId="2741b434-0888-4d21-bd3d-3d25272d608f" providerId="ADAL" clId="{4515D41A-32AD-403F-8144-DB48870B7533}" dt="2022-05-02T18:19:06.007" v="198" actId="9"/>
        <pc:sldMkLst>
          <pc:docMk/>
          <pc:sldMk cId="3445166417" sldId="277"/>
        </pc:sldMkLst>
        <pc:spChg chg="mod">
          <ac:chgData name="Chesson, Taylor" userId="2741b434-0888-4d21-bd3d-3d25272d608f" providerId="ADAL" clId="{4515D41A-32AD-403F-8144-DB48870B7533}" dt="2022-05-02T18:19:06.007" v="198" actId="9"/>
          <ac:spMkLst>
            <pc:docMk/>
            <pc:sldMk cId="3445166417" sldId="277"/>
            <ac:spMk id="4" creationId="{88BD71E6-73DA-4578-B0BC-240E9FC9E5AE}"/>
          </ac:spMkLst>
        </pc:spChg>
        <pc:spChg chg="mod">
          <ac:chgData name="Chesson, Taylor" userId="2741b434-0888-4d21-bd3d-3d25272d608f" providerId="ADAL" clId="{4515D41A-32AD-403F-8144-DB48870B7533}" dt="2022-05-02T18:13:10.235" v="70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modSp mod">
        <pc:chgData name="Chesson, Taylor" userId="2741b434-0888-4d21-bd3d-3d25272d608f" providerId="ADAL" clId="{4515D41A-32AD-403F-8144-DB48870B7533}" dt="2022-05-02T18:14:42.252" v="197" actId="20577"/>
        <pc:sldMkLst>
          <pc:docMk/>
          <pc:sldMk cId="2940690793" sldId="278"/>
        </pc:sldMkLst>
        <pc:spChg chg="mod">
          <ac:chgData name="Chesson, Taylor" userId="2741b434-0888-4d21-bd3d-3d25272d608f" providerId="ADAL" clId="{4515D41A-32AD-403F-8144-DB48870B7533}" dt="2022-05-02T18:14:42.252" v="197" actId="20577"/>
          <ac:spMkLst>
            <pc:docMk/>
            <pc:sldMk cId="2940690793" sldId="278"/>
            <ac:spMk id="4" creationId="{88BD71E6-73DA-4578-B0BC-240E9FC9E5AE}"/>
          </ac:spMkLst>
        </pc:spChg>
        <pc:spChg chg="mod">
          <ac:chgData name="Chesson, Taylor" userId="2741b434-0888-4d21-bd3d-3d25272d608f" providerId="ADAL" clId="{4515D41A-32AD-403F-8144-DB48870B7533}" dt="2022-05-02T18:14:07.816" v="153" actId="20577"/>
          <ac:spMkLst>
            <pc:docMk/>
            <pc:sldMk cId="2940690793" sldId="278"/>
            <ac:spMk id="6" creationId="{32008DE3-9DE9-4B37-8B7E-C5FC97A3D788}"/>
          </ac:spMkLst>
        </pc:spChg>
      </pc:sldChg>
      <pc:sldChg chg="addSp modSp mod modNotesTx">
        <pc:chgData name="Chesson, Taylor" userId="2741b434-0888-4d21-bd3d-3d25272d608f" providerId="ADAL" clId="{4515D41A-32AD-403F-8144-DB48870B7533}" dt="2022-05-05T16:26:19.332" v="1253" actId="27107"/>
        <pc:sldMkLst>
          <pc:docMk/>
          <pc:sldMk cId="2794732268" sldId="280"/>
        </pc:sldMkLst>
        <pc:spChg chg="mod">
          <ac:chgData name="Chesson, Taylor" userId="2741b434-0888-4d21-bd3d-3d25272d608f" providerId="ADAL" clId="{4515D41A-32AD-403F-8144-DB48870B7533}" dt="2022-05-05T15:57:03.981" v="820" actId="20577"/>
          <ac:spMkLst>
            <pc:docMk/>
            <pc:sldMk cId="2794732268" sldId="280"/>
            <ac:spMk id="2" creationId="{E93189DE-2DF2-4D43-89DB-AD47A49B0774}"/>
          </ac:spMkLst>
        </pc:spChg>
        <pc:spChg chg="mod">
          <ac:chgData name="Chesson, Taylor" userId="2741b434-0888-4d21-bd3d-3d25272d608f" providerId="ADAL" clId="{4515D41A-32AD-403F-8144-DB48870B7533}" dt="2022-05-05T16:26:19.332" v="1253" actId="27107"/>
          <ac:spMkLst>
            <pc:docMk/>
            <pc:sldMk cId="2794732268" sldId="280"/>
            <ac:spMk id="3" creationId="{AC3E6C14-2DF3-44E6-AE42-1A91D99E6C11}"/>
          </ac:spMkLst>
        </pc:spChg>
        <pc:picChg chg="add mod">
          <ac:chgData name="Chesson, Taylor" userId="2741b434-0888-4d21-bd3d-3d25272d608f" providerId="ADAL" clId="{4515D41A-32AD-403F-8144-DB48870B7533}" dt="2022-05-05T15:58:22.349" v="838" actId="1076"/>
          <ac:picMkLst>
            <pc:docMk/>
            <pc:sldMk cId="2794732268" sldId="280"/>
            <ac:picMk id="5" creationId="{AC03D638-318D-4093-A977-2A709EA2501B}"/>
          </ac:picMkLst>
        </pc:picChg>
      </pc:sldChg>
      <pc:sldChg chg="addSp modSp">
        <pc:chgData name="Chesson, Taylor" userId="2741b434-0888-4d21-bd3d-3d25272d608f" providerId="ADAL" clId="{4515D41A-32AD-403F-8144-DB48870B7533}" dt="2022-05-03T21:12:43.938" v="248" actId="14100"/>
        <pc:sldMkLst>
          <pc:docMk/>
          <pc:sldMk cId="4179365413" sldId="282"/>
        </pc:sldMkLst>
        <pc:spChg chg="add mod">
          <ac:chgData name="Chesson, Taylor" userId="2741b434-0888-4d21-bd3d-3d25272d608f" providerId="ADAL" clId="{4515D41A-32AD-403F-8144-DB48870B7533}" dt="2022-05-03T21:12:43.938" v="248" actId="14100"/>
          <ac:spMkLst>
            <pc:docMk/>
            <pc:sldMk cId="4179365413" sldId="282"/>
            <ac:spMk id="4" creationId="{B5934F9D-2F53-490D-9C39-D5FF1BB0F26E}"/>
          </ac:spMkLst>
        </pc:spChg>
      </pc:sldChg>
      <pc:sldChg chg="addSp delSp modSp new mod modClrScheme chgLayout modNotesTx">
        <pc:chgData name="Chesson, Taylor" userId="2741b434-0888-4d21-bd3d-3d25272d608f" providerId="ADAL" clId="{4515D41A-32AD-403F-8144-DB48870B7533}" dt="2022-05-05T18:27:54.617" v="1255" actId="1076"/>
        <pc:sldMkLst>
          <pc:docMk/>
          <pc:sldMk cId="657737462" sldId="283"/>
        </pc:sldMkLst>
        <pc:spChg chg="del">
          <ac:chgData name="Chesson, Taylor" userId="2741b434-0888-4d21-bd3d-3d25272d608f" providerId="ADAL" clId="{4515D41A-32AD-403F-8144-DB48870B7533}" dt="2022-05-05T15:37:31.584" v="250" actId="700"/>
          <ac:spMkLst>
            <pc:docMk/>
            <pc:sldMk cId="657737462" sldId="283"/>
            <ac:spMk id="2" creationId="{7C64C216-F729-46C2-9FFA-A6A103EDA91E}"/>
          </ac:spMkLst>
        </pc:spChg>
        <pc:spChg chg="del">
          <ac:chgData name="Chesson, Taylor" userId="2741b434-0888-4d21-bd3d-3d25272d608f" providerId="ADAL" clId="{4515D41A-32AD-403F-8144-DB48870B7533}" dt="2022-05-05T15:37:31.584" v="250" actId="700"/>
          <ac:spMkLst>
            <pc:docMk/>
            <pc:sldMk cId="657737462" sldId="283"/>
            <ac:spMk id="3" creationId="{2EE51DD3-DAFF-4BBB-A9B9-B7C81AD7F161}"/>
          </ac:spMkLst>
        </pc:spChg>
        <pc:spChg chg="add del mod topLvl">
          <ac:chgData name="Chesson, Taylor" userId="2741b434-0888-4d21-bd3d-3d25272d608f" providerId="ADAL" clId="{4515D41A-32AD-403F-8144-DB48870B7533}" dt="2022-05-05T15:39:46.564" v="265" actId="165"/>
          <ac:spMkLst>
            <pc:docMk/>
            <pc:sldMk cId="657737462" sldId="283"/>
            <ac:spMk id="6" creationId="{126A321D-7BEF-411C-BB26-B3FC0183354D}"/>
          </ac:spMkLst>
        </pc:spChg>
        <pc:grpChg chg="add del mod">
          <ac:chgData name="Chesson, Taylor" userId="2741b434-0888-4d21-bd3d-3d25272d608f" providerId="ADAL" clId="{4515D41A-32AD-403F-8144-DB48870B7533}" dt="2022-05-05T15:39:46.564" v="265" actId="165"/>
          <ac:grpSpMkLst>
            <pc:docMk/>
            <pc:sldMk cId="657737462" sldId="283"/>
            <ac:grpSpMk id="7" creationId="{41BC31EE-AA18-444E-8B09-C6086C680D7E}"/>
          </ac:grpSpMkLst>
        </pc:grpChg>
        <pc:picChg chg="add del mod">
          <ac:chgData name="Chesson, Taylor" userId="2741b434-0888-4d21-bd3d-3d25272d608f" providerId="ADAL" clId="{4515D41A-32AD-403F-8144-DB48870B7533}" dt="2022-05-05T15:39:40.141" v="264" actId="478"/>
          <ac:picMkLst>
            <pc:docMk/>
            <pc:sldMk cId="657737462" sldId="283"/>
            <ac:picMk id="5" creationId="{74FD1E75-9E49-4F75-8269-715FF286179D}"/>
          </ac:picMkLst>
        </pc:picChg>
        <pc:picChg chg="add mod topLvl">
          <ac:chgData name="Chesson, Taylor" userId="2741b434-0888-4d21-bd3d-3d25272d608f" providerId="ADAL" clId="{4515D41A-32AD-403F-8144-DB48870B7533}" dt="2022-05-05T18:27:54.617" v="1255" actId="1076"/>
          <ac:picMkLst>
            <pc:docMk/>
            <pc:sldMk cId="657737462" sldId="283"/>
            <ac:picMk id="1026" creationId="{2F98021B-A9F5-47BC-8A87-18D9CD65B5DD}"/>
          </ac:picMkLst>
        </pc:picChg>
      </pc:sldChg>
      <pc:sldChg chg="addSp modSp new modNotesTx">
        <pc:chgData name="Chesson, Taylor" userId="2741b434-0888-4d21-bd3d-3d25272d608f" providerId="ADAL" clId="{4515D41A-32AD-403F-8144-DB48870B7533}" dt="2022-05-05T16:19:44.820" v="1244" actId="164"/>
        <pc:sldMkLst>
          <pc:docMk/>
          <pc:sldMk cId="2291869922" sldId="284"/>
        </pc:sldMkLst>
        <pc:spChg chg="add mod">
          <ac:chgData name="Chesson, Taylor" userId="2741b434-0888-4d21-bd3d-3d25272d608f" providerId="ADAL" clId="{4515D41A-32AD-403F-8144-DB48870B7533}" dt="2022-05-05T15:40:07.599" v="266"/>
          <ac:spMkLst>
            <pc:docMk/>
            <pc:sldMk cId="2291869922" sldId="284"/>
            <ac:spMk id="3" creationId="{B297AADF-7CC0-4397-8984-943FB2E6BFF2}"/>
          </ac:spMkLst>
        </pc:spChg>
        <pc:grpChg chg="add mod">
          <ac:chgData name="Chesson, Taylor" userId="2741b434-0888-4d21-bd3d-3d25272d608f" providerId="ADAL" clId="{4515D41A-32AD-403F-8144-DB48870B7533}" dt="2022-05-05T16:19:44.820" v="1244" actId="164"/>
          <ac:grpSpMkLst>
            <pc:docMk/>
            <pc:sldMk cId="2291869922" sldId="284"/>
            <ac:grpSpMk id="2" creationId="{0F40B25C-D4D9-4369-B786-E1A398F1C93F}"/>
          </ac:grpSpMkLst>
        </pc:grpChg>
        <pc:picChg chg="add mod">
          <ac:chgData name="Chesson, Taylor" userId="2741b434-0888-4d21-bd3d-3d25272d608f" providerId="ADAL" clId="{4515D41A-32AD-403F-8144-DB48870B7533}" dt="2022-05-05T16:19:18.909" v="1236" actId="1440"/>
          <ac:picMkLst>
            <pc:docMk/>
            <pc:sldMk cId="2291869922" sldId="284"/>
            <ac:picMk id="4" creationId="{75BA2CC9-F0FC-401C-B3C1-A66B59EBABFA}"/>
          </ac:picMkLst>
        </pc:picChg>
        <pc:picChg chg="add mod">
          <ac:chgData name="Chesson, Taylor" userId="2741b434-0888-4d21-bd3d-3d25272d608f" providerId="ADAL" clId="{4515D41A-32AD-403F-8144-DB48870B7533}" dt="2022-05-05T16:19:23.567" v="1238" actId="1076"/>
          <ac:picMkLst>
            <pc:docMk/>
            <pc:sldMk cId="2291869922" sldId="284"/>
            <ac:picMk id="5" creationId="{A619A3EA-1A46-450F-B194-3154A5CD37A0}"/>
          </ac:picMkLst>
        </pc:picChg>
        <pc:picChg chg="add mod">
          <ac:chgData name="Chesson, Taylor" userId="2741b434-0888-4d21-bd3d-3d25272d608f" providerId="ADAL" clId="{4515D41A-32AD-403F-8144-DB48870B7533}" dt="2022-05-05T16:19:29.642" v="1240" actId="1076"/>
          <ac:picMkLst>
            <pc:docMk/>
            <pc:sldMk cId="2291869922" sldId="284"/>
            <ac:picMk id="6" creationId="{07EA0B17-3425-41DB-B0B3-9D5C2F7B0122}"/>
          </ac:picMkLst>
        </pc:picChg>
        <pc:picChg chg="add mod">
          <ac:chgData name="Chesson, Taylor" userId="2741b434-0888-4d21-bd3d-3d25272d608f" providerId="ADAL" clId="{4515D41A-32AD-403F-8144-DB48870B7533}" dt="2022-05-05T16:19:44.820" v="1244" actId="164"/>
          <ac:picMkLst>
            <pc:docMk/>
            <pc:sldMk cId="2291869922" sldId="284"/>
            <ac:picMk id="7" creationId="{55D63E3D-9B90-4C23-A589-393FD340E355}"/>
          </ac:picMkLst>
        </pc:picChg>
        <pc:picChg chg="add mod">
          <ac:chgData name="Chesson, Taylor" userId="2741b434-0888-4d21-bd3d-3d25272d608f" providerId="ADAL" clId="{4515D41A-32AD-403F-8144-DB48870B7533}" dt="2022-05-05T16:19:44.820" v="1244" actId="164"/>
          <ac:picMkLst>
            <pc:docMk/>
            <pc:sldMk cId="2291869922" sldId="284"/>
            <ac:picMk id="8" creationId="{6DC00B15-1893-4DB8-A633-00A29570CC28}"/>
          </ac:picMkLst>
        </pc:picChg>
        <pc:picChg chg="add mod">
          <ac:chgData name="Chesson, Taylor" userId="2741b434-0888-4d21-bd3d-3d25272d608f" providerId="ADAL" clId="{4515D41A-32AD-403F-8144-DB48870B7533}" dt="2022-05-05T16:19:44.820" v="1244" actId="164"/>
          <ac:picMkLst>
            <pc:docMk/>
            <pc:sldMk cId="2291869922" sldId="284"/>
            <ac:picMk id="9" creationId="{147239F5-4309-4479-8426-2ABEC8ABE321}"/>
          </ac:picMkLst>
        </pc:picChg>
        <pc:picChg chg="add mod">
          <ac:chgData name="Chesson, Taylor" userId="2741b434-0888-4d21-bd3d-3d25272d608f" providerId="ADAL" clId="{4515D41A-32AD-403F-8144-DB48870B7533}" dt="2022-05-05T16:19:44.820" v="1244" actId="164"/>
          <ac:picMkLst>
            <pc:docMk/>
            <pc:sldMk cId="2291869922" sldId="284"/>
            <ac:picMk id="10" creationId="{A1A497F0-D8F7-4287-8D0B-3A4EC804D0D2}"/>
          </ac:picMkLst>
        </pc:picChg>
        <pc:picChg chg="add mod">
          <ac:chgData name="Chesson, Taylor" userId="2741b434-0888-4d21-bd3d-3d25272d608f" providerId="ADAL" clId="{4515D41A-32AD-403F-8144-DB48870B7533}" dt="2022-05-05T16:19:44.820" v="1244" actId="164"/>
          <ac:picMkLst>
            <pc:docMk/>
            <pc:sldMk cId="2291869922" sldId="284"/>
            <ac:picMk id="2050" creationId="{07C50A89-2FAD-4FC3-935E-C18003C5CBED}"/>
          </ac:picMkLst>
        </pc:picChg>
      </pc:sldChg>
      <pc:sldChg chg="addSp delSp modSp new mod setBg modClrScheme chgLayout">
        <pc:chgData name="Chesson, Taylor" userId="2741b434-0888-4d21-bd3d-3d25272d608f" providerId="ADAL" clId="{4515D41A-32AD-403F-8144-DB48870B7533}" dt="2022-05-05T15:54:26.728" v="784" actId="962"/>
        <pc:sldMkLst>
          <pc:docMk/>
          <pc:sldMk cId="1859107909" sldId="285"/>
        </pc:sldMkLst>
        <pc:spChg chg="del">
          <ac:chgData name="Chesson, Taylor" userId="2741b434-0888-4d21-bd3d-3d25272d608f" providerId="ADAL" clId="{4515D41A-32AD-403F-8144-DB48870B7533}" dt="2022-05-05T15:48:36.901" v="381" actId="700"/>
          <ac:spMkLst>
            <pc:docMk/>
            <pc:sldMk cId="1859107909" sldId="285"/>
            <ac:spMk id="2" creationId="{058721D7-A558-412E-BBE0-79308E8C2F7E}"/>
          </ac:spMkLst>
        </pc:spChg>
        <pc:spChg chg="del">
          <ac:chgData name="Chesson, Taylor" userId="2741b434-0888-4d21-bd3d-3d25272d608f" providerId="ADAL" clId="{4515D41A-32AD-403F-8144-DB48870B7533}" dt="2022-05-05T15:48:36.901" v="381" actId="700"/>
          <ac:spMkLst>
            <pc:docMk/>
            <pc:sldMk cId="1859107909" sldId="285"/>
            <ac:spMk id="3" creationId="{724985A8-CE3A-4A41-AE95-12B222D92E99}"/>
          </ac:spMkLst>
        </pc:spChg>
        <pc:spChg chg="add">
          <ac:chgData name="Chesson, Taylor" userId="2741b434-0888-4d21-bd3d-3d25272d608f" providerId="ADAL" clId="{4515D41A-32AD-403F-8144-DB48870B7533}" dt="2022-05-05T15:49:05.707" v="387" actId="26606"/>
          <ac:spMkLst>
            <pc:docMk/>
            <pc:sldMk cId="1859107909" sldId="285"/>
            <ac:spMk id="10" creationId="{6A01907A-BF04-440F-BA0D-49BC9627344C}"/>
          </ac:spMkLst>
        </pc:spChg>
        <pc:picChg chg="add mod">
          <ac:chgData name="Chesson, Taylor" userId="2741b434-0888-4d21-bd3d-3d25272d608f" providerId="ADAL" clId="{4515D41A-32AD-403F-8144-DB48870B7533}" dt="2022-05-05T15:54:26.728" v="784" actId="962"/>
          <ac:picMkLst>
            <pc:docMk/>
            <pc:sldMk cId="1859107909" sldId="285"/>
            <ac:picMk id="5" creationId="{A4A9011C-9759-4AFC-9DC8-141690337E0C}"/>
          </ac:picMkLst>
        </pc:picChg>
      </pc:sldChg>
      <pc:sldChg chg="addSp delSp modSp add mod setBg modClrScheme chgLayout">
        <pc:chgData name="Chesson, Taylor" userId="2741b434-0888-4d21-bd3d-3d25272d608f" providerId="ADAL" clId="{4515D41A-32AD-403F-8144-DB48870B7533}" dt="2022-05-05T16:17:35.365" v="1231" actId="1076"/>
        <pc:sldMkLst>
          <pc:docMk/>
          <pc:sldMk cId="151315690" sldId="286"/>
        </pc:sldMkLst>
        <pc:spChg chg="del">
          <ac:chgData name="Chesson, Taylor" userId="2741b434-0888-4d21-bd3d-3d25272d608f" providerId="ADAL" clId="{4515D41A-32AD-403F-8144-DB48870B7533}" dt="2022-05-05T15:48:40.920" v="382" actId="700"/>
          <ac:spMkLst>
            <pc:docMk/>
            <pc:sldMk cId="151315690" sldId="286"/>
            <ac:spMk id="2" creationId="{058721D7-A558-412E-BBE0-79308E8C2F7E}"/>
          </ac:spMkLst>
        </pc:spChg>
        <pc:spChg chg="del">
          <ac:chgData name="Chesson, Taylor" userId="2741b434-0888-4d21-bd3d-3d25272d608f" providerId="ADAL" clId="{4515D41A-32AD-403F-8144-DB48870B7533}" dt="2022-05-05T15:48:40.920" v="382" actId="700"/>
          <ac:spMkLst>
            <pc:docMk/>
            <pc:sldMk cId="151315690" sldId="286"/>
            <ac:spMk id="3" creationId="{724985A8-CE3A-4A41-AE95-12B222D92E99}"/>
          </ac:spMkLst>
        </pc:spChg>
        <pc:spChg chg="add">
          <ac:chgData name="Chesson, Taylor" userId="2741b434-0888-4d21-bd3d-3d25272d608f" providerId="ADAL" clId="{4515D41A-32AD-403F-8144-DB48870B7533}" dt="2022-05-05T15:49:03.003" v="386" actId="26606"/>
          <ac:spMkLst>
            <pc:docMk/>
            <pc:sldMk cId="151315690" sldId="286"/>
            <ac:spMk id="10" creationId="{54C1EE6B-C083-4C1C-8B8B-609D7C6644F9}"/>
          </ac:spMkLst>
        </pc:spChg>
        <pc:picChg chg="add del mod">
          <ac:chgData name="Chesson, Taylor" userId="2741b434-0888-4d21-bd3d-3d25272d608f" providerId="ADAL" clId="{4515D41A-32AD-403F-8144-DB48870B7533}" dt="2022-05-05T16:17:10.046" v="1225" actId="478"/>
          <ac:picMkLst>
            <pc:docMk/>
            <pc:sldMk cId="151315690" sldId="286"/>
            <ac:picMk id="5" creationId="{B22FD5F4-A806-43B4-8083-5079CA90E2A8}"/>
          </ac:picMkLst>
        </pc:picChg>
        <pc:picChg chg="add mod modCrop">
          <ac:chgData name="Chesson, Taylor" userId="2741b434-0888-4d21-bd3d-3d25272d608f" providerId="ADAL" clId="{4515D41A-32AD-403F-8144-DB48870B7533}" dt="2022-05-05T16:17:35.365" v="1231" actId="1076"/>
          <ac:picMkLst>
            <pc:docMk/>
            <pc:sldMk cId="151315690" sldId="286"/>
            <ac:picMk id="7" creationId="{4544460F-C375-4EE5-B502-34D2316B1300}"/>
          </ac:picMkLst>
        </pc:picChg>
      </pc:sldChg>
      <pc:sldChg chg="add del">
        <pc:chgData name="Chesson, Taylor" userId="2741b434-0888-4d21-bd3d-3d25272d608f" providerId="ADAL" clId="{4515D41A-32AD-403F-8144-DB48870B7533}" dt="2022-05-05T15:47:18.980" v="377" actId="47"/>
        <pc:sldMkLst>
          <pc:docMk/>
          <pc:sldMk cId="209279188" sldId="286"/>
        </pc:sldMkLst>
      </pc:sldChg>
      <pc:sldChg chg="modSp add del mod">
        <pc:chgData name="Chesson, Taylor" userId="2741b434-0888-4d21-bd3d-3d25272d608f" providerId="ADAL" clId="{4515D41A-32AD-403F-8144-DB48870B7533}" dt="2022-05-05T16:02:44.448" v="919" actId="47"/>
        <pc:sldMkLst>
          <pc:docMk/>
          <pc:sldMk cId="2360344374" sldId="287"/>
        </pc:sldMkLst>
        <pc:spChg chg="mod">
          <ac:chgData name="Chesson, Taylor" userId="2741b434-0888-4d21-bd3d-3d25272d608f" providerId="ADAL" clId="{4515D41A-32AD-403F-8144-DB48870B7533}" dt="2022-05-05T16:01:35.552" v="878" actId="1076"/>
          <ac:spMkLst>
            <pc:docMk/>
            <pc:sldMk cId="2360344374" sldId="287"/>
            <ac:spMk id="3" creationId="{AC3E6C14-2DF3-44E6-AE42-1A91D99E6C11}"/>
          </ac:spMkLst>
        </pc:spChg>
      </pc:sldChg>
      <pc:sldChg chg="modSp add mod modClrScheme chgLayout modNotesTx">
        <pc:chgData name="Chesson, Taylor" userId="2741b434-0888-4d21-bd3d-3d25272d608f" providerId="ADAL" clId="{4515D41A-32AD-403F-8144-DB48870B7533}" dt="2022-05-05T18:28:51.465" v="1323" actId="20577"/>
        <pc:sldMkLst>
          <pc:docMk/>
          <pc:sldMk cId="3730403683" sldId="288"/>
        </pc:sldMkLst>
        <pc:spChg chg="mod ord">
          <ac:chgData name="Chesson, Taylor" userId="2741b434-0888-4d21-bd3d-3d25272d608f" providerId="ADAL" clId="{4515D41A-32AD-403F-8144-DB48870B7533}" dt="2022-05-05T16:01:51.446" v="881" actId="1076"/>
          <ac:spMkLst>
            <pc:docMk/>
            <pc:sldMk cId="3730403683" sldId="288"/>
            <ac:spMk id="2" creationId="{E93189DE-2DF2-4D43-89DB-AD47A49B0774}"/>
          </ac:spMkLst>
        </pc:spChg>
        <pc:spChg chg="mod ord">
          <ac:chgData name="Chesson, Taylor" userId="2741b434-0888-4d21-bd3d-3d25272d608f" providerId="ADAL" clId="{4515D41A-32AD-403F-8144-DB48870B7533}" dt="2022-05-05T16:14:33.489" v="1077" actId="255"/>
          <ac:spMkLst>
            <pc:docMk/>
            <pc:sldMk cId="3730403683" sldId="288"/>
            <ac:spMk id="3" creationId="{AC3E6C14-2DF3-44E6-AE42-1A91D99E6C11}"/>
          </ac:spMkLst>
        </pc:spChg>
        <pc:picChg chg="mod">
          <ac:chgData name="Chesson, Taylor" userId="2741b434-0888-4d21-bd3d-3d25272d608f" providerId="ADAL" clId="{4515D41A-32AD-403F-8144-DB48870B7533}" dt="2022-05-05T16:14:28.442" v="1076" actId="1076"/>
          <ac:picMkLst>
            <pc:docMk/>
            <pc:sldMk cId="3730403683" sldId="288"/>
            <ac:picMk id="5" creationId="{AC03D638-318D-4093-A977-2A709EA2501B}"/>
          </ac:picMkLst>
        </pc:picChg>
      </pc:sldChg>
      <pc:sldChg chg="addSp modSp new mod modAnim">
        <pc:chgData name="Chesson, Taylor" userId="2741b434-0888-4d21-bd3d-3d25272d608f" providerId="ADAL" clId="{4515D41A-32AD-403F-8144-DB48870B7533}" dt="2022-05-05T18:11:16.722" v="1254"/>
        <pc:sldMkLst>
          <pc:docMk/>
          <pc:sldMk cId="2625776534" sldId="289"/>
        </pc:sldMkLst>
        <pc:spChg chg="mod">
          <ac:chgData name="Chesson, Taylor" userId="2741b434-0888-4d21-bd3d-3d25272d608f" providerId="ADAL" clId="{4515D41A-32AD-403F-8144-DB48870B7533}" dt="2022-05-05T16:08:58.620" v="1029"/>
          <ac:spMkLst>
            <pc:docMk/>
            <pc:sldMk cId="2625776534" sldId="289"/>
            <ac:spMk id="2" creationId="{E877FA84-6DD1-4EBB-8283-ED560751E656}"/>
          </ac:spMkLst>
        </pc:spChg>
        <pc:spChg chg="mod">
          <ac:chgData name="Chesson, Taylor" userId="2741b434-0888-4d21-bd3d-3d25272d608f" providerId="ADAL" clId="{4515D41A-32AD-403F-8144-DB48870B7533}" dt="2022-05-05T16:23:53.576" v="1252" actId="20577"/>
          <ac:spMkLst>
            <pc:docMk/>
            <pc:sldMk cId="2625776534" sldId="289"/>
            <ac:spMk id="3" creationId="{464308E1-86B4-4305-9D64-CF39874904BE}"/>
          </ac:spMkLst>
        </pc:spChg>
        <pc:spChg chg="add mod">
          <ac:chgData name="Chesson, Taylor" userId="2741b434-0888-4d21-bd3d-3d25272d608f" providerId="ADAL" clId="{4515D41A-32AD-403F-8144-DB48870B7533}" dt="2022-05-05T16:09:32.899" v="1039" actId="1076"/>
          <ac:spMkLst>
            <pc:docMk/>
            <pc:sldMk cId="2625776534" sldId="289"/>
            <ac:spMk id="4" creationId="{D7BB9173-6778-4070-8A14-DC8A01C0639A}"/>
          </ac:spMkLst>
        </pc:spChg>
      </pc:sldChg>
    </pc:docChg>
  </pc:docChgLst>
  <pc:docChgLst>
    <pc:chgData name="Chesson, Taylor" userId="S::tchesson@tntech.edu::2741b434-0888-4d21-bd3d-3d25272d608f" providerId="AD" clId="Web-{82C88BA3-CFFC-5AA5-45B5-09118E8EA8DF}"/>
    <pc:docChg chg="modSld">
      <pc:chgData name="Chesson, Taylor" userId="S::tchesson@tntech.edu::2741b434-0888-4d21-bd3d-3d25272d608f" providerId="AD" clId="Web-{82C88BA3-CFFC-5AA5-45B5-09118E8EA8DF}" dt="2022-05-05T18:43:09.917" v="1" actId="20577"/>
      <pc:docMkLst>
        <pc:docMk/>
      </pc:docMkLst>
      <pc:sldChg chg="modSp">
        <pc:chgData name="Chesson, Taylor" userId="S::tchesson@tntech.edu::2741b434-0888-4d21-bd3d-3d25272d608f" providerId="AD" clId="Web-{82C88BA3-CFFC-5AA5-45B5-09118E8EA8DF}" dt="2022-05-05T18:43:09.917" v="1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82C88BA3-CFFC-5AA5-45B5-09118E8EA8DF}" dt="2022-05-05T18:43:09.917" v="1" actId="20577"/>
          <ac:spMkLst>
            <pc:docMk/>
            <pc:sldMk cId="3400562421" sldId="274"/>
            <ac:spMk id="6" creationId="{32008DE3-9DE9-4B37-8B7E-C5FC97A3D788}"/>
          </ac:spMkLst>
        </pc:spChg>
      </pc:sldChg>
    </pc:docChg>
  </pc:docChgLst>
  <pc:docChgLst>
    <pc:chgData name="Chesson, Taylor" userId="S::tchesson@tntech.edu::2741b434-0888-4d21-bd3d-3d25272d608f" providerId="AD" clId="Web-{1A80094F-1DFF-9AEB-C231-24BBDA57BB86}"/>
    <pc:docChg chg="modSld">
      <pc:chgData name="Chesson, Taylor" userId="S::tchesson@tntech.edu::2741b434-0888-4d21-bd3d-3d25272d608f" providerId="AD" clId="Web-{1A80094F-1DFF-9AEB-C231-24BBDA57BB86}" dt="2022-04-20T15:10:12.725" v="3"/>
      <pc:docMkLst>
        <pc:docMk/>
      </pc:docMkLst>
      <pc:sldChg chg="delSp modSp">
        <pc:chgData name="Chesson, Taylor" userId="S::tchesson@tntech.edu::2741b434-0888-4d21-bd3d-3d25272d608f" providerId="AD" clId="Web-{1A80094F-1DFF-9AEB-C231-24BBDA57BB86}" dt="2022-04-20T15:10:12.725" v="3"/>
        <pc:sldMkLst>
          <pc:docMk/>
          <pc:sldMk cId="3408840782" sldId="264"/>
        </pc:sldMkLst>
        <pc:spChg chg="mod">
          <ac:chgData name="Chesson, Taylor" userId="S::tchesson@tntech.edu::2741b434-0888-4d21-bd3d-3d25272d608f" providerId="AD" clId="Web-{1A80094F-1DFF-9AEB-C231-24BBDA57BB86}" dt="2022-04-20T15:10:11.754" v="2" actId="20577"/>
          <ac:spMkLst>
            <pc:docMk/>
            <pc:sldMk cId="3408840782" sldId="264"/>
            <ac:spMk id="2" creationId="{233FE59E-EF6B-4230-AEAA-68ECFD493CAB}"/>
          </ac:spMkLst>
        </pc:spChg>
        <pc:picChg chg="del">
          <ac:chgData name="Chesson, Taylor" userId="S::tchesson@tntech.edu::2741b434-0888-4d21-bd3d-3d25272d608f" providerId="AD" clId="Web-{1A80094F-1DFF-9AEB-C231-24BBDA57BB86}" dt="2022-04-20T15:10:12.725" v="3"/>
          <ac:picMkLst>
            <pc:docMk/>
            <pc:sldMk cId="3408840782" sldId="264"/>
            <ac:picMk id="5" creationId="{890AB4AE-B88C-46C3-9B01-911B7F3EC644}"/>
          </ac:picMkLst>
        </pc:picChg>
      </pc:sldChg>
      <pc:sldChg chg="delSp modSp">
        <pc:chgData name="Chesson, Taylor" userId="S::tchesson@tntech.edu::2741b434-0888-4d21-bd3d-3d25272d608f" providerId="AD" clId="Web-{1A80094F-1DFF-9AEB-C231-24BBDA57BB86}" dt="2022-04-20T15:10:08.926" v="1"/>
        <pc:sldMkLst>
          <pc:docMk/>
          <pc:sldMk cId="3531308930" sldId="279"/>
        </pc:sldMkLst>
        <pc:spChg chg="mod">
          <ac:chgData name="Chesson, Taylor" userId="S::tchesson@tntech.edu::2741b434-0888-4d21-bd3d-3d25272d608f" providerId="AD" clId="Web-{1A80094F-1DFF-9AEB-C231-24BBDA57BB86}" dt="2022-04-20T15:10:07.473" v="0" actId="20577"/>
          <ac:spMkLst>
            <pc:docMk/>
            <pc:sldMk cId="3531308930" sldId="279"/>
            <ac:spMk id="2" creationId="{233FE59E-EF6B-4230-AEAA-68ECFD493CAB}"/>
          </ac:spMkLst>
        </pc:spChg>
        <pc:picChg chg="del">
          <ac:chgData name="Chesson, Taylor" userId="S::tchesson@tntech.edu::2741b434-0888-4d21-bd3d-3d25272d608f" providerId="AD" clId="Web-{1A80094F-1DFF-9AEB-C231-24BBDA57BB86}" dt="2022-04-20T15:10:08.926" v="1"/>
          <ac:picMkLst>
            <pc:docMk/>
            <pc:sldMk cId="3531308930" sldId="279"/>
            <ac:picMk id="5" creationId="{92ACBE53-2D00-4B1F-AC16-91FDED6D4B85}"/>
          </ac:picMkLst>
        </pc:picChg>
      </pc:sldChg>
    </pc:docChg>
  </pc:docChgLst>
  <pc:docChgLst>
    <pc:chgData name="Chesson, Taylor" userId="S::tchesson@tntech.edu::2741b434-0888-4d21-bd3d-3d25272d608f" providerId="AD" clId="Web-{54676F94-30C8-55D8-49EE-E8C0E188501E}"/>
    <pc:docChg chg="modSld">
      <pc:chgData name="Chesson, Taylor" userId="S::tchesson@tntech.edu::2741b434-0888-4d21-bd3d-3d25272d608f" providerId="AD" clId="Web-{54676F94-30C8-55D8-49EE-E8C0E188501E}" dt="2022-05-05T19:02:15.042" v="0" actId="1076"/>
      <pc:docMkLst>
        <pc:docMk/>
      </pc:docMkLst>
      <pc:sldChg chg="modSp">
        <pc:chgData name="Chesson, Taylor" userId="S::tchesson@tntech.edu::2741b434-0888-4d21-bd3d-3d25272d608f" providerId="AD" clId="Web-{54676F94-30C8-55D8-49EE-E8C0E188501E}" dt="2022-05-05T19:02:15.042" v="0" actId="1076"/>
        <pc:sldMkLst>
          <pc:docMk/>
          <pc:sldMk cId="657737462" sldId="283"/>
        </pc:sldMkLst>
        <pc:picChg chg="mod">
          <ac:chgData name="Chesson, Taylor" userId="S::tchesson@tntech.edu::2741b434-0888-4d21-bd3d-3d25272d608f" providerId="AD" clId="Web-{54676F94-30C8-55D8-49EE-E8C0E188501E}" dt="2022-05-05T19:02:15.042" v="0" actId="1076"/>
          <ac:picMkLst>
            <pc:docMk/>
            <pc:sldMk cId="657737462" sldId="283"/>
            <ac:picMk id="1026" creationId="{2F98021B-A9F5-47BC-8A87-18D9CD65B5DD}"/>
          </ac:picMkLst>
        </pc:picChg>
      </pc:sldChg>
    </pc:docChg>
  </pc:docChgLst>
  <pc:docChgLst>
    <pc:chgData name="Chesson, Taylor" userId="S::tchesson@tntech.edu::2741b434-0888-4d21-bd3d-3d25272d608f" providerId="AD" clId="Web-{9C07FEA8-4C8A-8FE2-CBA7-65353AA48541}"/>
    <pc:docChg chg="modSld">
      <pc:chgData name="Chesson, Taylor" userId="S::tchesson@tntech.edu::2741b434-0888-4d21-bd3d-3d25272d608f" providerId="AD" clId="Web-{9C07FEA8-4C8A-8FE2-CBA7-65353AA48541}" dt="2022-05-09T20:12:43.096" v="11"/>
      <pc:docMkLst>
        <pc:docMk/>
      </pc:docMkLst>
      <pc:sldChg chg="addSp delSp modSp">
        <pc:chgData name="Chesson, Taylor" userId="S::tchesson@tntech.edu::2741b434-0888-4d21-bd3d-3d25272d608f" providerId="AD" clId="Web-{9C07FEA8-4C8A-8FE2-CBA7-65353AA48541}" dt="2022-05-09T20:12:43.096" v="11"/>
        <pc:sldMkLst>
          <pc:docMk/>
          <pc:sldMk cId="2794732268" sldId="280"/>
        </pc:sldMkLst>
        <pc:spChg chg="add del mod">
          <ac:chgData name="Chesson, Taylor" userId="S::tchesson@tntech.edu::2741b434-0888-4d21-bd3d-3d25272d608f" providerId="AD" clId="Web-{9C07FEA8-4C8A-8FE2-CBA7-65353AA48541}" dt="2022-05-09T20:12:43.096" v="11"/>
          <ac:spMkLst>
            <pc:docMk/>
            <pc:sldMk cId="2794732268" sldId="280"/>
            <ac:spMk id="6" creationId="{BE063984-5B6E-EB77-2332-771EA681CF02}"/>
          </ac:spMkLst>
        </pc:spChg>
        <pc:picChg chg="add del">
          <ac:chgData name="Chesson, Taylor" userId="S::tchesson@tntech.edu::2741b434-0888-4d21-bd3d-3d25272d608f" providerId="AD" clId="Web-{9C07FEA8-4C8A-8FE2-CBA7-65353AA48541}" dt="2022-05-09T20:12:34.236" v="8"/>
          <ac:picMkLst>
            <pc:docMk/>
            <pc:sldMk cId="2794732268" sldId="280"/>
            <ac:picMk id="5" creationId="{AC03D638-318D-4093-A977-2A709EA2501B}"/>
          </ac:picMkLst>
        </pc:picChg>
      </pc:sldChg>
    </pc:docChg>
  </pc:docChgLst>
  <pc:docChgLst>
    <pc:chgData name="Neal, Lauren" userId="S::lneal@tntech.edu::bb493e47-e5aa-4542-a6c8-cbf4c558b480" providerId="AD" clId="Web-{C3775239-350C-7F46-53F7-C0A34EEE92D4}"/>
    <pc:docChg chg="addSld delSld modSld">
      <pc:chgData name="Neal, Lauren" userId="S::lneal@tntech.edu::bb493e47-e5aa-4542-a6c8-cbf4c558b480" providerId="AD" clId="Web-{C3775239-350C-7F46-53F7-C0A34EEE92D4}" dt="2022-05-12T20:12:50.296" v="1923" actId="1076"/>
      <pc:docMkLst>
        <pc:docMk/>
      </pc:docMkLst>
      <pc:sldChg chg="modSp">
        <pc:chgData name="Neal, Lauren" userId="S::lneal@tntech.edu::bb493e47-e5aa-4542-a6c8-cbf4c558b480" providerId="AD" clId="Web-{C3775239-350C-7F46-53F7-C0A34EEE92D4}" dt="2022-05-12T14:57:03.627" v="4" actId="20577"/>
        <pc:sldMkLst>
          <pc:docMk/>
          <pc:sldMk cId="3445166417" sldId="277"/>
        </pc:sldMkLst>
        <pc:spChg chg="mod">
          <ac:chgData name="Neal, Lauren" userId="S::lneal@tntech.edu::bb493e47-e5aa-4542-a6c8-cbf4c558b480" providerId="AD" clId="Web-{C3775239-350C-7F46-53F7-C0A34EEE92D4}" dt="2022-05-12T14:57:03.627" v="4" actId="20577"/>
          <ac:spMkLst>
            <pc:docMk/>
            <pc:sldMk cId="3445166417" sldId="277"/>
            <ac:spMk id="4" creationId="{88BD71E6-73DA-4578-B0BC-240E9FC9E5AE}"/>
          </ac:spMkLst>
        </pc:spChg>
      </pc:sldChg>
      <pc:sldChg chg="addSp delSp modSp">
        <pc:chgData name="Neal, Lauren" userId="S::lneal@tntech.edu::bb493e47-e5aa-4542-a6c8-cbf4c558b480" providerId="AD" clId="Web-{C3775239-350C-7F46-53F7-C0A34EEE92D4}" dt="2022-05-12T14:59:10.317" v="80" actId="20577"/>
        <pc:sldMkLst>
          <pc:docMk/>
          <pc:sldMk cId="2940690793" sldId="278"/>
        </pc:sldMkLst>
        <pc:spChg chg="add mod">
          <ac:chgData name="Neal, Lauren" userId="S::lneal@tntech.edu::bb493e47-e5aa-4542-a6c8-cbf4c558b480" providerId="AD" clId="Web-{C3775239-350C-7F46-53F7-C0A34EEE92D4}" dt="2022-05-12T14:59:10.317" v="80" actId="20577"/>
          <ac:spMkLst>
            <pc:docMk/>
            <pc:sldMk cId="2940690793" sldId="278"/>
            <ac:spMk id="2" creationId="{55E3BE36-DD4E-A5CD-A965-597A8BF0EA53}"/>
          </ac:spMkLst>
        </pc:spChg>
        <pc:spChg chg="del mod">
          <ac:chgData name="Neal, Lauren" userId="S::lneal@tntech.edu::bb493e47-e5aa-4542-a6c8-cbf4c558b480" providerId="AD" clId="Web-{C3775239-350C-7F46-53F7-C0A34EEE92D4}" dt="2022-05-12T14:57:42.362" v="8"/>
          <ac:spMkLst>
            <pc:docMk/>
            <pc:sldMk cId="2940690793" sldId="278"/>
            <ac:spMk id="4" creationId="{88BD71E6-73DA-4578-B0BC-240E9FC9E5AE}"/>
          </ac:spMkLst>
        </pc:spChg>
      </pc:sldChg>
      <pc:sldChg chg="del">
        <pc:chgData name="Neal, Lauren" userId="S::lneal@tntech.edu::bb493e47-e5aa-4542-a6c8-cbf4c558b480" providerId="AD" clId="Web-{C3775239-350C-7F46-53F7-C0A34EEE92D4}" dt="2022-05-12T14:59:27.708" v="82"/>
        <pc:sldMkLst>
          <pc:docMk/>
          <pc:sldMk cId="4154229965" sldId="281"/>
        </pc:sldMkLst>
      </pc:sldChg>
      <pc:sldChg chg="modSp">
        <pc:chgData name="Neal, Lauren" userId="S::lneal@tntech.edu::bb493e47-e5aa-4542-a6c8-cbf4c558b480" providerId="AD" clId="Web-{C3775239-350C-7F46-53F7-C0A34EEE92D4}" dt="2022-05-12T18:01:42.642" v="1665" actId="20577"/>
        <pc:sldMkLst>
          <pc:docMk/>
          <pc:sldMk cId="4179365413" sldId="282"/>
        </pc:sldMkLst>
        <pc:spChg chg="mod">
          <ac:chgData name="Neal, Lauren" userId="S::lneal@tntech.edu::bb493e47-e5aa-4542-a6c8-cbf4c558b480" providerId="AD" clId="Web-{C3775239-350C-7F46-53F7-C0A34EEE92D4}" dt="2022-05-12T15:16:44.938" v="730" actId="20577"/>
          <ac:spMkLst>
            <pc:docMk/>
            <pc:sldMk cId="4179365413" sldId="282"/>
            <ac:spMk id="2" creationId="{E93189DE-2DF2-4D43-89DB-AD47A49B0774}"/>
          </ac:spMkLst>
        </pc:spChg>
        <pc:spChg chg="mod">
          <ac:chgData name="Neal, Lauren" userId="S::lneal@tntech.edu::bb493e47-e5aa-4542-a6c8-cbf4c558b480" providerId="AD" clId="Web-{C3775239-350C-7F46-53F7-C0A34EEE92D4}" dt="2022-05-12T18:01:42.642" v="1665" actId="20577"/>
          <ac:spMkLst>
            <pc:docMk/>
            <pc:sldMk cId="4179365413" sldId="282"/>
            <ac:spMk id="3" creationId="{AC3E6C14-2DF3-44E6-AE42-1A91D99E6C11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20:12:50.296" v="1923" actId="1076"/>
        <pc:sldMkLst>
          <pc:docMk/>
          <pc:sldMk cId="2071520560" sldId="290"/>
        </pc:sldMkLst>
        <pc:spChg chg="mod">
          <ac:chgData name="Neal, Lauren" userId="S::lneal@tntech.edu::bb493e47-e5aa-4542-a6c8-cbf4c558b480" providerId="AD" clId="Web-{C3775239-350C-7F46-53F7-C0A34EEE92D4}" dt="2022-05-12T20:12:50.296" v="1923" actId="1076"/>
          <ac:spMkLst>
            <pc:docMk/>
            <pc:sldMk cId="2071520560" sldId="290"/>
            <ac:spMk id="3" creationId="{629FA7E2-07A4-2883-3465-E7EE310F9125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15:07:20.455" v="379" actId="20577"/>
        <pc:sldMkLst>
          <pc:docMk/>
          <pc:sldMk cId="3408467502" sldId="291"/>
        </pc:sldMkLst>
        <pc:spChg chg="mod">
          <ac:chgData name="Neal, Lauren" userId="S::lneal@tntech.edu::bb493e47-e5aa-4542-a6c8-cbf4c558b480" providerId="AD" clId="Web-{C3775239-350C-7F46-53F7-C0A34EEE92D4}" dt="2022-05-12T15:07:20.455" v="379" actId="20577"/>
          <ac:spMkLst>
            <pc:docMk/>
            <pc:sldMk cId="3408467502" sldId="291"/>
            <ac:spMk id="3" creationId="{D15DFD82-1B08-3E42-AA4A-D6D10C3CA73B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15:08:50.301" v="512" actId="20577"/>
        <pc:sldMkLst>
          <pc:docMk/>
          <pc:sldMk cId="1557533580" sldId="292"/>
        </pc:sldMkLst>
        <pc:spChg chg="mod">
          <ac:chgData name="Neal, Lauren" userId="S::lneal@tntech.edu::bb493e47-e5aa-4542-a6c8-cbf4c558b480" providerId="AD" clId="Web-{C3775239-350C-7F46-53F7-C0A34EEE92D4}" dt="2022-05-12T15:08:50.301" v="512" actId="20577"/>
          <ac:spMkLst>
            <pc:docMk/>
            <pc:sldMk cId="1557533580" sldId="292"/>
            <ac:spMk id="3" creationId="{E877D353-611A-2DFD-96DE-C5723E250C84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15:16:27.922" v="729" actId="20577"/>
        <pc:sldMkLst>
          <pc:docMk/>
          <pc:sldMk cId="2723054041" sldId="293"/>
        </pc:sldMkLst>
        <pc:spChg chg="mod">
          <ac:chgData name="Neal, Lauren" userId="S::lneal@tntech.edu::bb493e47-e5aa-4542-a6c8-cbf4c558b480" providerId="AD" clId="Web-{C3775239-350C-7F46-53F7-C0A34EEE92D4}" dt="2022-05-12T15:16:27.922" v="729" actId="20577"/>
          <ac:spMkLst>
            <pc:docMk/>
            <pc:sldMk cId="2723054041" sldId="293"/>
            <ac:spMk id="3" creationId="{E401A6AC-47FA-785B-4E29-438F5450F1FA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15:28:58.784" v="1428" actId="20577"/>
        <pc:sldMkLst>
          <pc:docMk/>
          <pc:sldMk cId="1603038122" sldId="294"/>
        </pc:sldMkLst>
        <pc:spChg chg="mod">
          <ac:chgData name="Neal, Lauren" userId="S::lneal@tntech.edu::bb493e47-e5aa-4542-a6c8-cbf4c558b480" providerId="AD" clId="Web-{C3775239-350C-7F46-53F7-C0A34EEE92D4}" dt="2022-05-12T15:21:27.742" v="990" actId="20577"/>
          <ac:spMkLst>
            <pc:docMk/>
            <pc:sldMk cId="1603038122" sldId="294"/>
            <ac:spMk id="2" creationId="{FA7558EB-2572-E4B3-AF49-97EEC220FB87}"/>
          </ac:spMkLst>
        </pc:spChg>
        <pc:spChg chg="mod">
          <ac:chgData name="Neal, Lauren" userId="S::lneal@tntech.edu::bb493e47-e5aa-4542-a6c8-cbf4c558b480" providerId="AD" clId="Web-{C3775239-350C-7F46-53F7-C0A34EEE92D4}" dt="2022-05-12T15:28:58.784" v="1428" actId="20577"/>
          <ac:spMkLst>
            <pc:docMk/>
            <pc:sldMk cId="1603038122" sldId="294"/>
            <ac:spMk id="3" creationId="{806C91F1-B273-6012-2A9B-E299B8F11F5C}"/>
          </ac:spMkLst>
        </pc:spChg>
      </pc:sldChg>
      <pc:sldChg chg="modSp">
        <pc:chgData name="Neal, Lauren" userId="S::lneal@tntech.edu::bb493e47-e5aa-4542-a6c8-cbf4c558b480" providerId="AD" clId="Web-{C3775239-350C-7F46-53F7-C0A34EEE92D4}" dt="2022-05-12T19:30:05.500" v="1922" actId="20577"/>
        <pc:sldMkLst>
          <pc:docMk/>
          <pc:sldMk cId="1790197262" sldId="295"/>
        </pc:sldMkLst>
        <pc:spChg chg="mod">
          <ac:chgData name="Neal, Lauren" userId="S::lneal@tntech.edu::bb493e47-e5aa-4542-a6c8-cbf4c558b480" providerId="AD" clId="Web-{C3775239-350C-7F46-53F7-C0A34EEE92D4}" dt="2022-05-12T15:28:06.892" v="1407" actId="20577"/>
          <ac:spMkLst>
            <pc:docMk/>
            <pc:sldMk cId="1790197262" sldId="295"/>
            <ac:spMk id="2" creationId="{5E15CB65-E88D-AE2F-AE17-D4F559CB04BE}"/>
          </ac:spMkLst>
        </pc:spChg>
        <pc:spChg chg="mod">
          <ac:chgData name="Neal, Lauren" userId="S::lneal@tntech.edu::bb493e47-e5aa-4542-a6c8-cbf4c558b480" providerId="AD" clId="Web-{C3775239-350C-7F46-53F7-C0A34EEE92D4}" dt="2022-05-12T19:30:05.500" v="1922" actId="20577"/>
          <ac:spMkLst>
            <pc:docMk/>
            <pc:sldMk cId="1790197262" sldId="295"/>
            <ac:spMk id="3" creationId="{C6BD0584-CF98-E82A-29F4-CADCD0E3481E}"/>
          </ac:spMkLst>
        </pc:spChg>
      </pc:sldChg>
      <pc:sldChg chg="modSp add replId">
        <pc:chgData name="Neal, Lauren" userId="S::lneal@tntech.edu::bb493e47-e5aa-4542-a6c8-cbf4c558b480" providerId="AD" clId="Web-{C3775239-350C-7F46-53F7-C0A34EEE92D4}" dt="2022-05-12T18:00:19.499" v="1604" actId="20577"/>
        <pc:sldMkLst>
          <pc:docMk/>
          <pc:sldMk cId="3505843887" sldId="296"/>
        </pc:sldMkLst>
        <pc:spChg chg="mod">
          <ac:chgData name="Neal, Lauren" userId="S::lneal@tntech.edu::bb493e47-e5aa-4542-a6c8-cbf4c558b480" providerId="AD" clId="Web-{C3775239-350C-7F46-53F7-C0A34EEE92D4}" dt="2022-05-12T15:29:16.363" v="1436" actId="20577"/>
          <ac:spMkLst>
            <pc:docMk/>
            <pc:sldMk cId="3505843887" sldId="296"/>
            <ac:spMk id="2" creationId="{5E15CB65-E88D-AE2F-AE17-D4F559CB04BE}"/>
          </ac:spMkLst>
        </pc:spChg>
        <pc:spChg chg="mod">
          <ac:chgData name="Neal, Lauren" userId="S::lneal@tntech.edu::bb493e47-e5aa-4542-a6c8-cbf4c558b480" providerId="AD" clId="Web-{C3775239-350C-7F46-53F7-C0A34EEE92D4}" dt="2022-05-12T18:00:19.499" v="1604" actId="20577"/>
          <ac:spMkLst>
            <pc:docMk/>
            <pc:sldMk cId="3505843887" sldId="296"/>
            <ac:spMk id="3" creationId="{C6BD0584-CF98-E82A-29F4-CADCD0E3481E}"/>
          </ac:spMkLst>
        </pc:spChg>
      </pc:sldChg>
      <pc:sldChg chg="modSp add replId">
        <pc:chgData name="Neal, Lauren" userId="S::lneal@tntech.edu::bb493e47-e5aa-4542-a6c8-cbf4c558b480" providerId="AD" clId="Web-{C3775239-350C-7F46-53F7-C0A34EEE92D4}" dt="2022-05-12T19:17:37.840" v="1797" actId="20577"/>
        <pc:sldMkLst>
          <pc:docMk/>
          <pc:sldMk cId="736439816" sldId="297"/>
        </pc:sldMkLst>
        <pc:spChg chg="mod">
          <ac:chgData name="Neal, Lauren" userId="S::lneal@tntech.edu::bb493e47-e5aa-4542-a6c8-cbf4c558b480" providerId="AD" clId="Web-{C3775239-350C-7F46-53F7-C0A34EEE92D4}" dt="2022-05-12T15:29:48.957" v="1460" actId="20577"/>
          <ac:spMkLst>
            <pc:docMk/>
            <pc:sldMk cId="736439816" sldId="297"/>
            <ac:spMk id="2" creationId="{5E15CB65-E88D-AE2F-AE17-D4F559CB04BE}"/>
          </ac:spMkLst>
        </pc:spChg>
        <pc:spChg chg="mod">
          <ac:chgData name="Neal, Lauren" userId="S::lneal@tntech.edu::bb493e47-e5aa-4542-a6c8-cbf4c558b480" providerId="AD" clId="Web-{C3775239-350C-7F46-53F7-C0A34EEE92D4}" dt="2022-05-12T19:17:37.840" v="1797" actId="20577"/>
          <ac:spMkLst>
            <pc:docMk/>
            <pc:sldMk cId="736439816" sldId="297"/>
            <ac:spMk id="3" creationId="{C6BD0584-CF98-E82A-29F4-CADCD0E3481E}"/>
          </ac:spMkLst>
        </pc:spChg>
      </pc:sldChg>
      <pc:sldChg chg="modSp add replId">
        <pc:chgData name="Neal, Lauren" userId="S::lneal@tntech.edu::bb493e47-e5aa-4542-a6c8-cbf4c558b480" providerId="AD" clId="Web-{C3775239-350C-7F46-53F7-C0A34EEE92D4}" dt="2022-05-12T19:29:50.593" v="1918" actId="20577"/>
        <pc:sldMkLst>
          <pc:docMk/>
          <pc:sldMk cId="4262623608" sldId="298"/>
        </pc:sldMkLst>
        <pc:spChg chg="mod">
          <ac:chgData name="Neal, Lauren" userId="S::lneal@tntech.edu::bb493e47-e5aa-4542-a6c8-cbf4c558b480" providerId="AD" clId="Web-{C3775239-350C-7F46-53F7-C0A34EEE92D4}" dt="2022-05-12T15:31:00.803" v="1471" actId="20577"/>
          <ac:spMkLst>
            <pc:docMk/>
            <pc:sldMk cId="4262623608" sldId="298"/>
            <ac:spMk id="2" creationId="{5E15CB65-E88D-AE2F-AE17-D4F559CB04BE}"/>
          </ac:spMkLst>
        </pc:spChg>
        <pc:spChg chg="mod">
          <ac:chgData name="Neal, Lauren" userId="S::lneal@tntech.edu::bb493e47-e5aa-4542-a6c8-cbf4c558b480" providerId="AD" clId="Web-{C3775239-350C-7F46-53F7-C0A34EEE92D4}" dt="2022-05-12T19:29:50.593" v="1918" actId="20577"/>
          <ac:spMkLst>
            <pc:docMk/>
            <pc:sldMk cId="4262623608" sldId="298"/>
            <ac:spMk id="3" creationId="{C6BD0584-CF98-E82A-29F4-CADCD0E3481E}"/>
          </ac:spMkLst>
        </pc:spChg>
      </pc:sldChg>
      <pc:sldChg chg="modSp add replId">
        <pc:chgData name="Neal, Lauren" userId="S::lneal@tntech.edu::bb493e47-e5aa-4542-a6c8-cbf4c558b480" providerId="AD" clId="Web-{C3775239-350C-7F46-53F7-C0A34EEE92D4}" dt="2022-05-12T19:20:35.251" v="1893" actId="20577"/>
        <pc:sldMkLst>
          <pc:docMk/>
          <pc:sldMk cId="826001851" sldId="299"/>
        </pc:sldMkLst>
        <pc:spChg chg="mod">
          <ac:chgData name="Neal, Lauren" userId="S::lneal@tntech.edu::bb493e47-e5aa-4542-a6c8-cbf4c558b480" providerId="AD" clId="Web-{C3775239-350C-7F46-53F7-C0A34EEE92D4}" dt="2022-05-12T19:20:35.251" v="1893" actId="20577"/>
          <ac:spMkLst>
            <pc:docMk/>
            <pc:sldMk cId="826001851" sldId="299"/>
            <ac:spMk id="3" creationId="{C6BD0584-CF98-E82A-29F4-CADCD0E3481E}"/>
          </ac:spMkLst>
        </pc:spChg>
      </pc:sldChg>
    </pc:docChg>
  </pc:docChgLst>
  <pc:docChgLst>
    <pc:chgData name="Chesson, Taylor" userId="S::tchesson@tntech.edu::2741b434-0888-4d21-bd3d-3d25272d608f" providerId="AD" clId="Web-{EC46D5BB-951D-7492-0972-8CEADD7FC01C}"/>
    <pc:docChg chg="modSld">
      <pc:chgData name="Chesson, Taylor" userId="S::tchesson@tntech.edu::2741b434-0888-4d21-bd3d-3d25272d608f" providerId="AD" clId="Web-{EC46D5BB-951D-7492-0972-8CEADD7FC01C}" dt="2022-04-14T15:30:21.652" v="235" actId="20577"/>
      <pc:docMkLst>
        <pc:docMk/>
      </pc:docMkLst>
      <pc:sldChg chg="modSp">
        <pc:chgData name="Chesson, Taylor" userId="S::tchesson@tntech.edu::2741b434-0888-4d21-bd3d-3d25272d608f" providerId="AD" clId="Web-{EC46D5BB-951D-7492-0972-8CEADD7FC01C}" dt="2022-04-14T15:21:05.623" v="132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EC46D5BB-951D-7492-0972-8CEADD7FC01C}" dt="2022-04-14T15:21:05.623" v="132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addSp delSp modSp">
        <pc:chgData name="Chesson, Taylor" userId="S::tchesson@tntech.edu::2741b434-0888-4d21-bd3d-3d25272d608f" providerId="AD" clId="Web-{EC46D5BB-951D-7492-0972-8CEADD7FC01C}" dt="2022-04-14T15:28:52.947" v="202" actId="20577"/>
        <pc:sldMkLst>
          <pc:docMk/>
          <pc:sldMk cId="3660747243" sldId="275"/>
        </pc:sldMkLst>
        <pc:spChg chg="mod">
          <ac:chgData name="Chesson, Taylor" userId="S::tchesson@tntech.edu::2741b434-0888-4d21-bd3d-3d25272d608f" providerId="AD" clId="Web-{EC46D5BB-951D-7492-0972-8CEADD7FC01C}" dt="2022-04-14T15:28:52.947" v="202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0.264" v="135" actId="20577"/>
          <ac:spMkLst>
            <pc:docMk/>
            <pc:sldMk cId="3660747243" sldId="275"/>
            <ac:spMk id="6" creationId="{32008DE3-9DE9-4B37-8B7E-C5FC97A3D788}"/>
          </ac:spMkLst>
        </pc:spChg>
        <pc:picChg chg="add mod">
          <ac:chgData name="Chesson, Taylor" userId="S::tchesson@tntech.edu::2741b434-0888-4d21-bd3d-3d25272d608f" providerId="AD" clId="Web-{EC46D5BB-951D-7492-0972-8CEADD7FC01C}" dt="2022-04-14T15:25:41.926" v="156" actId="1076"/>
          <ac:picMkLst>
            <pc:docMk/>
            <pc:sldMk cId="3660747243" sldId="275"/>
            <ac:picMk id="5" creationId="{3B1216DF-4742-1450-D262-A1D7FC939894}"/>
          </ac:picMkLst>
        </pc:picChg>
        <pc:picChg chg="del mod">
          <ac:chgData name="Chesson, Taylor" userId="S::tchesson@tntech.edu::2741b434-0888-4d21-bd3d-3d25272d608f" providerId="AD" clId="Web-{EC46D5BB-951D-7492-0972-8CEADD7FC01C}" dt="2022-04-14T15:25:29.036" v="154"/>
          <ac:picMkLst>
            <pc:docMk/>
            <pc:sldMk cId="3660747243" sldId="275"/>
            <ac:picMk id="8" creationId="{7387D153-4075-4D4C-A627-A0D42E6DF70A}"/>
          </ac:picMkLst>
        </pc:picChg>
      </pc:sldChg>
      <pc:sldChg chg="addSp delSp modSp">
        <pc:chgData name="Chesson, Taylor" userId="S::tchesson@tntech.edu::2741b434-0888-4d21-bd3d-3d25272d608f" providerId="AD" clId="Web-{EC46D5BB-951D-7492-0972-8CEADD7FC01C}" dt="2022-04-14T15:30:21.652" v="235" actId="20577"/>
        <pc:sldMkLst>
          <pc:docMk/>
          <pc:sldMk cId="3474160943" sldId="276"/>
        </pc:sldMkLst>
        <pc:spChg chg="mod">
          <ac:chgData name="Chesson, Taylor" userId="S::tchesson@tntech.edu::2741b434-0888-4d21-bd3d-3d25272d608f" providerId="AD" clId="Web-{EC46D5BB-951D-7492-0972-8CEADD7FC01C}" dt="2022-04-14T15:30:21.652" v="235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6.952" v="140" actId="20577"/>
          <ac:spMkLst>
            <pc:docMk/>
            <pc:sldMk cId="3474160943" sldId="276"/>
            <ac:spMk id="6" creationId="{32008DE3-9DE9-4B37-8B7E-C5FC97A3D788}"/>
          </ac:spMkLst>
        </pc:spChg>
        <pc:picChg chg="add del mod">
          <ac:chgData name="Chesson, Taylor" userId="S::tchesson@tntech.edu::2741b434-0888-4d21-bd3d-3d25272d608f" providerId="AD" clId="Web-{EC46D5BB-951D-7492-0972-8CEADD7FC01C}" dt="2022-04-14T15:22:02.546" v="142"/>
          <ac:picMkLst>
            <pc:docMk/>
            <pc:sldMk cId="3474160943" sldId="276"/>
            <ac:picMk id="2" creationId="{6C503128-4984-A7E3-23A0-6E897F412E83}"/>
          </ac:picMkLst>
        </pc:picChg>
        <pc:picChg chg="mod">
          <ac:chgData name="Chesson, Taylor" userId="S::tchesson@tntech.edu::2741b434-0888-4d21-bd3d-3d25272d608f" providerId="AD" clId="Web-{EC46D5BB-951D-7492-0972-8CEADD7FC01C}" dt="2022-04-14T15:22:39.329" v="151"/>
          <ac:picMkLst>
            <pc:docMk/>
            <pc:sldMk cId="3474160943" sldId="276"/>
            <ac:picMk id="8" creationId="{7387D153-4075-4D4C-A627-A0D42E6DF70A}"/>
          </ac:picMkLst>
        </pc:picChg>
      </pc:sldChg>
      <pc:sldChg chg="modSp">
        <pc:chgData name="Chesson, Taylor" userId="S::tchesson@tntech.edu::2741b434-0888-4d21-bd3d-3d25272d608f" providerId="AD" clId="Web-{EC46D5BB-951D-7492-0972-8CEADD7FC01C}" dt="2022-04-14T14:37:57.766" v="99" actId="14100"/>
        <pc:sldMkLst>
          <pc:docMk/>
          <pc:sldMk cId="3445166417" sldId="277"/>
        </pc:sldMkLst>
        <pc:spChg chg="mod">
          <ac:chgData name="Chesson, Taylor" userId="S::tchesson@tntech.edu::2741b434-0888-4d21-bd3d-3d25272d608f" providerId="AD" clId="Web-{EC46D5BB-951D-7492-0972-8CEADD7FC01C}" dt="2022-04-14T14:37:57.766" v="99" actId="14100"/>
          <ac:spMkLst>
            <pc:docMk/>
            <pc:sldMk cId="3445166417" sldId="277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7:47" v="80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4:38:16.376" v="113" actId="14100"/>
        <pc:sldMkLst>
          <pc:docMk/>
          <pc:sldMk cId="2940690793" sldId="278"/>
        </pc:sldMkLst>
        <pc:spChg chg="mod">
          <ac:chgData name="Chesson, Taylor" userId="S::tchesson@tntech.edu::2741b434-0888-4d21-bd3d-3d25272d608f" providerId="AD" clId="Web-{EC46D5BB-951D-7492-0972-8CEADD7FC01C}" dt="2022-04-14T14:38:16.376" v="113" actId="14100"/>
          <ac:spMkLst>
            <pc:docMk/>
            <pc:sldMk cId="2940690793" sldId="278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8:05.610" v="105" actId="20577"/>
          <ac:spMkLst>
            <pc:docMk/>
            <pc:sldMk cId="2940690793" sldId="278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5:06:02.539" v="115"/>
        <pc:sldMkLst>
          <pc:docMk/>
          <pc:sldMk cId="3531308930" sldId="279"/>
        </pc:sldMkLst>
        <pc:graphicFrameChg chg="mod modGraphic">
          <ac:chgData name="Chesson, Taylor" userId="S::tchesson@tntech.edu::2741b434-0888-4d21-bd3d-3d25272d608f" providerId="AD" clId="Web-{EC46D5BB-951D-7492-0972-8CEADD7FC01C}" dt="2022-04-14T15:06:02.539" v="115"/>
          <ac:graphicFrameMkLst>
            <pc:docMk/>
            <pc:sldMk cId="3531308930" sldId="279"/>
            <ac:graphicFrameMk id="11" creationId="{2175EEF8-C342-4993-866B-66F4E7B2C14B}"/>
          </ac:graphicFrameMkLst>
        </pc:graphicFrameChg>
      </pc:sldChg>
    </pc:docChg>
  </pc:docChgLst>
  <pc:docChgLst>
    <pc:chgData clId="Web-{82C88BA3-CFFC-5AA5-45B5-09118E8EA8DF}"/>
    <pc:docChg chg="modSld">
      <pc:chgData name="" userId="" providerId="" clId="Web-{82C88BA3-CFFC-5AA5-45B5-09118E8EA8DF}" dt="2022-05-05T18:43:04.589" v="1" actId="20577"/>
      <pc:docMkLst>
        <pc:docMk/>
      </pc:docMkLst>
      <pc:sldChg chg="modSp">
        <pc:chgData name="" userId="" providerId="" clId="Web-{82C88BA3-CFFC-5AA5-45B5-09118E8EA8DF}" dt="2022-05-05T18:43:04.589" v="1" actId="20577"/>
        <pc:sldMkLst>
          <pc:docMk/>
          <pc:sldMk cId="109857222" sldId="256"/>
        </pc:sldMkLst>
        <pc:spChg chg="mod">
          <ac:chgData name="" userId="" providerId="" clId="Web-{82C88BA3-CFFC-5AA5-45B5-09118E8EA8DF}" dt="2022-05-05T18:43:04.589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Neal, Lauren" userId="S::lneal@tntech.edu::bb493e47-e5aa-4542-a6c8-cbf4c558b480" providerId="AD" clId="Web-{7CCD7E57-A716-2540-2D95-B5C48E489005}"/>
    <pc:docChg chg="modSld">
      <pc:chgData name="Neal, Lauren" userId="S::lneal@tntech.edu::bb493e47-e5aa-4542-a6c8-cbf4c558b480" providerId="AD" clId="Web-{7CCD7E57-A716-2540-2D95-B5C48E489005}" dt="2022-05-02T20:18:13.588" v="225" actId="20577"/>
      <pc:docMkLst>
        <pc:docMk/>
      </pc:docMkLst>
      <pc:sldChg chg="modSp">
        <pc:chgData name="Neal, Lauren" userId="S::lneal@tntech.edu::bb493e47-e5aa-4542-a6c8-cbf4c558b480" providerId="AD" clId="Web-{7CCD7E57-A716-2540-2D95-B5C48E489005}" dt="2022-05-02T20:17:05.914" v="101" actId="20577"/>
        <pc:sldMkLst>
          <pc:docMk/>
          <pc:sldMk cId="2940690793" sldId="278"/>
        </pc:sldMkLst>
        <pc:spChg chg="mod">
          <ac:chgData name="Neal, Lauren" userId="S::lneal@tntech.edu::bb493e47-e5aa-4542-a6c8-cbf4c558b480" providerId="AD" clId="Web-{7CCD7E57-A716-2540-2D95-B5C48E489005}" dt="2022-05-02T20:17:05.914" v="101" actId="20577"/>
          <ac:spMkLst>
            <pc:docMk/>
            <pc:sldMk cId="2940690793" sldId="278"/>
            <ac:spMk id="4" creationId="{88BD71E6-73DA-4578-B0BC-240E9FC9E5AE}"/>
          </ac:spMkLst>
        </pc:spChg>
      </pc:sldChg>
      <pc:sldChg chg="modSp">
        <pc:chgData name="Neal, Lauren" userId="S::lneal@tntech.edu::bb493e47-e5aa-4542-a6c8-cbf4c558b480" providerId="AD" clId="Web-{7CCD7E57-A716-2540-2D95-B5C48E489005}" dt="2022-05-02T20:18:05.853" v="215" actId="20577"/>
        <pc:sldMkLst>
          <pc:docMk/>
          <pc:sldMk cId="4154229965" sldId="281"/>
        </pc:sldMkLst>
        <pc:spChg chg="mod">
          <ac:chgData name="Neal, Lauren" userId="S::lneal@tntech.edu::bb493e47-e5aa-4542-a6c8-cbf4c558b480" providerId="AD" clId="Web-{7CCD7E57-A716-2540-2D95-B5C48E489005}" dt="2022-05-02T20:18:05.853" v="215" actId="20577"/>
          <ac:spMkLst>
            <pc:docMk/>
            <pc:sldMk cId="4154229965" sldId="281"/>
            <ac:spMk id="3" creationId="{AC3E6C14-2DF3-44E6-AE42-1A91D99E6C11}"/>
          </ac:spMkLst>
        </pc:spChg>
      </pc:sldChg>
      <pc:sldChg chg="modSp">
        <pc:chgData name="Neal, Lauren" userId="S::lneal@tntech.edu::bb493e47-e5aa-4542-a6c8-cbf4c558b480" providerId="AD" clId="Web-{7CCD7E57-A716-2540-2D95-B5C48E489005}" dt="2022-05-02T20:18:13.588" v="225" actId="20577"/>
        <pc:sldMkLst>
          <pc:docMk/>
          <pc:sldMk cId="4179365413" sldId="282"/>
        </pc:sldMkLst>
        <pc:spChg chg="mod">
          <ac:chgData name="Neal, Lauren" userId="S::lneal@tntech.edu::bb493e47-e5aa-4542-a6c8-cbf4c558b480" providerId="AD" clId="Web-{7CCD7E57-A716-2540-2D95-B5C48E489005}" dt="2022-05-02T20:18:13.588" v="225" actId="20577"/>
          <ac:spMkLst>
            <pc:docMk/>
            <pc:sldMk cId="4179365413" sldId="282"/>
            <ac:spMk id="3" creationId="{AC3E6C14-2DF3-44E6-AE42-1A91D99E6C11}"/>
          </ac:spMkLst>
        </pc:spChg>
      </pc:sldChg>
    </pc:docChg>
  </pc:docChgLst>
  <pc:docChgLst>
    <pc:chgData name="Chesson, Taylor" userId="S::tchesson@tntech.edu::2741b434-0888-4d21-bd3d-3d25272d608f" providerId="AD" clId="Web-{136450CF-9436-92DF-0108-297081C65385}"/>
    <pc:docChg chg="modSld">
      <pc:chgData name="Chesson, Taylor" userId="S::tchesson@tntech.edu::2741b434-0888-4d21-bd3d-3d25272d608f" providerId="AD" clId="Web-{136450CF-9436-92DF-0108-297081C65385}" dt="2022-04-25T19:24:29.446" v="1"/>
      <pc:docMkLst>
        <pc:docMk/>
      </pc:docMkLst>
      <pc:sldChg chg="addSp delSp">
        <pc:chgData name="Chesson, Taylor" userId="S::tchesson@tntech.edu::2741b434-0888-4d21-bd3d-3d25272d608f" providerId="AD" clId="Web-{136450CF-9436-92DF-0108-297081C65385}" dt="2022-04-25T19:24:29.446" v="1"/>
        <pc:sldMkLst>
          <pc:docMk/>
          <pc:sldMk cId="109857222" sldId="256"/>
        </pc:sldMkLst>
        <pc:spChg chg="add">
          <ac:chgData name="Chesson, Taylor" userId="S::tchesson@tntech.edu::2741b434-0888-4d21-bd3d-3d25272d608f" providerId="AD" clId="Web-{136450CF-9436-92DF-0108-297081C65385}" dt="2022-04-25T19:24:29.446" v="1"/>
          <ac:spMkLst>
            <pc:docMk/>
            <pc:sldMk cId="109857222" sldId="256"/>
            <ac:spMk id="6" creationId="{D4BEA9DE-3849-3D2A-914E-DBF6D24751B9}"/>
          </ac:spMkLst>
        </pc:spChg>
        <pc:picChg chg="del">
          <ac:chgData name="Chesson, Taylor" userId="S::tchesson@tntech.edu::2741b434-0888-4d21-bd3d-3d25272d608f" providerId="AD" clId="Web-{136450CF-9436-92DF-0108-297081C65385}" dt="2022-04-25T19:24:27.603" v="0"/>
          <ac:picMkLst>
            <pc:docMk/>
            <pc:sldMk cId="109857222" sldId="256"/>
            <ac:picMk id="5" creationId="{0A0CD3E9-F9CF-4E42-BD6D-A664041823E6}"/>
          </ac:picMkLst>
        </pc:picChg>
        <pc:picChg chg="add">
          <ac:chgData name="Chesson, Taylor" userId="S::tchesson@tntech.edu::2741b434-0888-4d21-bd3d-3d25272d608f" providerId="AD" clId="Web-{136450CF-9436-92DF-0108-297081C65385}" dt="2022-04-25T19:24:29.446" v="1"/>
          <ac:picMkLst>
            <pc:docMk/>
            <pc:sldMk cId="109857222" sldId="256"/>
            <ac:picMk id="7" creationId="{CE6F0C1F-FAF9-01CC-1B3F-2C1357D53161}"/>
          </ac:picMkLst>
        </pc:picChg>
        <pc:picChg chg="add">
          <ac:chgData name="Chesson, Taylor" userId="S::tchesson@tntech.edu::2741b434-0888-4d21-bd3d-3d25272d608f" providerId="AD" clId="Web-{136450CF-9436-92DF-0108-297081C65385}" dt="2022-04-25T19:24:29.446" v="1"/>
          <ac:picMkLst>
            <pc:docMk/>
            <pc:sldMk cId="109857222" sldId="256"/>
            <ac:picMk id="8" creationId="{5C73BBCB-73D0-7D27-5B6E-85A0CC158093}"/>
          </ac:picMkLst>
        </pc:picChg>
      </pc:sldChg>
    </pc:docChg>
  </pc:docChgLst>
  <pc:docChgLst>
    <pc:chgData name="Neal, Lauren" userId="S::lneal@tntech.edu::bb493e47-e5aa-4542-a6c8-cbf4c558b480" providerId="AD" clId="Web-{8B436FBB-9DC6-EF16-6026-1DAF3877ED9B}"/>
    <pc:docChg chg="modSld">
      <pc:chgData name="Neal, Lauren" userId="S::lneal@tntech.edu::bb493e47-e5aa-4542-a6c8-cbf4c558b480" providerId="AD" clId="Web-{8B436FBB-9DC6-EF16-6026-1DAF3877ED9B}" dt="2022-05-15T14:39:57.767" v="147" actId="20577"/>
      <pc:docMkLst>
        <pc:docMk/>
      </pc:docMkLst>
      <pc:sldChg chg="modSp">
        <pc:chgData name="Neal, Lauren" userId="S::lneal@tntech.edu::bb493e47-e5aa-4542-a6c8-cbf4c558b480" providerId="AD" clId="Web-{8B436FBB-9DC6-EF16-6026-1DAF3877ED9B}" dt="2022-05-15T14:39:57.767" v="147" actId="20577"/>
        <pc:sldMkLst>
          <pc:docMk/>
          <pc:sldMk cId="2071520560" sldId="290"/>
        </pc:sldMkLst>
        <pc:spChg chg="mod">
          <ac:chgData name="Neal, Lauren" userId="S::lneal@tntech.edu::bb493e47-e5aa-4542-a6c8-cbf4c558b480" providerId="AD" clId="Web-{8B436FBB-9DC6-EF16-6026-1DAF3877ED9B}" dt="2022-05-15T14:39:57.767" v="147" actId="20577"/>
          <ac:spMkLst>
            <pc:docMk/>
            <pc:sldMk cId="2071520560" sldId="290"/>
            <ac:spMk id="3" creationId="{629FA7E2-07A4-2883-3465-E7EE310F9125}"/>
          </ac:spMkLst>
        </pc:spChg>
      </pc:sldChg>
      <pc:sldChg chg="modSp">
        <pc:chgData name="Neal, Lauren" userId="S::lneal@tntech.edu::bb493e47-e5aa-4542-a6c8-cbf4c558b480" providerId="AD" clId="Web-{8B436FBB-9DC6-EF16-6026-1DAF3877ED9B}" dt="2022-05-15T14:39:08.891" v="134" actId="20577"/>
        <pc:sldMkLst>
          <pc:docMk/>
          <pc:sldMk cId="1557533580" sldId="292"/>
        </pc:sldMkLst>
        <pc:spChg chg="mod">
          <ac:chgData name="Neal, Lauren" userId="S::lneal@tntech.edu::bb493e47-e5aa-4542-a6c8-cbf4c558b480" providerId="AD" clId="Web-{8B436FBB-9DC6-EF16-6026-1DAF3877ED9B}" dt="2022-05-15T14:39:08.891" v="134" actId="20577"/>
          <ac:spMkLst>
            <pc:docMk/>
            <pc:sldMk cId="1557533580" sldId="292"/>
            <ac:spMk id="3" creationId="{E877D353-611A-2DFD-96DE-C5723E250C84}"/>
          </ac:spMkLst>
        </pc:spChg>
      </pc:sldChg>
    </pc:docChg>
  </pc:docChgLst>
  <pc:docChgLst>
    <pc:chgData name="Chesson, Taylor" userId="S::tchesson@tntech.edu::2741b434-0888-4d21-bd3d-3d25272d608f" providerId="AD" clId="Web-{35BDC102-017E-0FCD-0C4F-F41601D38CB9}"/>
    <pc:docChg chg="modSld">
      <pc:chgData name="Chesson, Taylor" userId="S::tchesson@tntech.edu::2741b434-0888-4d21-bd3d-3d25272d608f" providerId="AD" clId="Web-{35BDC102-017E-0FCD-0C4F-F41601D38CB9}" dt="2022-05-16T02:48:36.078" v="1" actId="1076"/>
      <pc:docMkLst>
        <pc:docMk/>
      </pc:docMkLst>
      <pc:sldChg chg="modSp">
        <pc:chgData name="Chesson, Taylor" userId="S::tchesson@tntech.edu::2741b434-0888-4d21-bd3d-3d25272d608f" providerId="AD" clId="Web-{35BDC102-017E-0FCD-0C4F-F41601D38CB9}" dt="2022-05-16T02:48:36.078" v="1" actId="1076"/>
        <pc:sldMkLst>
          <pc:docMk/>
          <pc:sldMk cId="3730403683" sldId="288"/>
        </pc:sldMkLst>
        <pc:spChg chg="mod">
          <ac:chgData name="Chesson, Taylor" userId="S::tchesson@tntech.edu::2741b434-0888-4d21-bd3d-3d25272d608f" providerId="AD" clId="Web-{35BDC102-017E-0FCD-0C4F-F41601D38CB9}" dt="2022-05-16T02:48:36.078" v="1" actId="1076"/>
          <ac:spMkLst>
            <pc:docMk/>
            <pc:sldMk cId="3730403683" sldId="288"/>
            <ac:spMk id="3" creationId="{AC3E6C14-2DF3-44E6-AE42-1A91D99E6C11}"/>
          </ac:spMkLst>
        </pc:spChg>
      </pc:sldChg>
    </pc:docChg>
  </pc:docChgLst>
  <pc:docChgLst>
    <pc:chgData name="Chesson, Taylor" userId="2741b434-0888-4d21-bd3d-3d25272d608f" providerId="ADAL" clId="{4BDF31AF-67BF-4E97-A795-64B2A07BE70B}"/>
    <pc:docChg chg="custSel modSld">
      <pc:chgData name="Chesson, Taylor" userId="2741b434-0888-4d21-bd3d-3d25272d608f" providerId="ADAL" clId="{4BDF31AF-67BF-4E97-A795-64B2A07BE70B}" dt="2022-05-13T21:24:24.275" v="155" actId="255"/>
      <pc:docMkLst>
        <pc:docMk/>
      </pc:docMkLst>
      <pc:sldChg chg="delSp mod">
        <pc:chgData name="Chesson, Taylor" userId="2741b434-0888-4d21-bd3d-3d25272d608f" providerId="ADAL" clId="{4BDF31AF-67BF-4E97-A795-64B2A07BE70B}" dt="2022-05-11T16:14:48.513" v="1" actId="478"/>
        <pc:sldMkLst>
          <pc:docMk/>
          <pc:sldMk cId="109857222" sldId="256"/>
        </pc:sldMkLst>
        <pc:spChg chg="del">
          <ac:chgData name="Chesson, Taylor" userId="2741b434-0888-4d21-bd3d-3d25272d608f" providerId="ADAL" clId="{4BDF31AF-67BF-4E97-A795-64B2A07BE70B}" dt="2022-05-11T16:14:47.619" v="0" actId="478"/>
          <ac:spMkLst>
            <pc:docMk/>
            <pc:sldMk cId="109857222" sldId="256"/>
            <ac:spMk id="6" creationId="{D4BEA9DE-3849-3D2A-914E-DBF6D24751B9}"/>
          </ac:spMkLst>
        </pc:spChg>
        <pc:picChg chg="del">
          <ac:chgData name="Chesson, Taylor" userId="2741b434-0888-4d21-bd3d-3d25272d608f" providerId="ADAL" clId="{4BDF31AF-67BF-4E97-A795-64B2A07BE70B}" dt="2022-05-11T16:14:48.513" v="1" actId="478"/>
          <ac:picMkLst>
            <pc:docMk/>
            <pc:sldMk cId="109857222" sldId="256"/>
            <ac:picMk id="8" creationId="{5C73BBCB-73D0-7D27-5B6E-85A0CC158093}"/>
          </ac:picMkLst>
        </pc:picChg>
      </pc:sldChg>
      <pc:sldChg chg="modNotesTx">
        <pc:chgData name="Chesson, Taylor" userId="2741b434-0888-4d21-bd3d-3d25272d608f" providerId="ADAL" clId="{4BDF31AF-67BF-4E97-A795-64B2A07BE70B}" dt="2022-05-13T21:24:19.301" v="154" actId="255"/>
        <pc:sldMkLst>
          <pc:docMk/>
          <pc:sldMk cId="2794732268" sldId="280"/>
        </pc:sldMkLst>
      </pc:sldChg>
      <pc:sldChg chg="addSp delSp modSp mod modAnim modNotesTx">
        <pc:chgData name="Chesson, Taylor" userId="2741b434-0888-4d21-bd3d-3d25272d608f" providerId="ADAL" clId="{4BDF31AF-67BF-4E97-A795-64B2A07BE70B}" dt="2022-05-13T21:24:24.275" v="155" actId="255"/>
        <pc:sldMkLst>
          <pc:docMk/>
          <pc:sldMk cId="3730403683" sldId="288"/>
        </pc:sldMkLst>
        <pc:picChg chg="add mod">
          <ac:chgData name="Chesson, Taylor" userId="2741b434-0888-4d21-bd3d-3d25272d608f" providerId="ADAL" clId="{4BDF31AF-67BF-4E97-A795-64B2A07BE70B}" dt="2022-05-11T20:48:47.253" v="152" actId="962"/>
          <ac:picMkLst>
            <pc:docMk/>
            <pc:sldMk cId="3730403683" sldId="288"/>
            <ac:picMk id="4" creationId="{F4160CE3-F134-42B3-BBC2-56940BE43638}"/>
          </ac:picMkLst>
        </pc:picChg>
        <pc:picChg chg="del mod">
          <ac:chgData name="Chesson, Taylor" userId="2741b434-0888-4d21-bd3d-3d25272d608f" providerId="ADAL" clId="{4BDF31AF-67BF-4E97-A795-64B2A07BE70B}" dt="2022-05-11T20:47:28.309" v="5" actId="478"/>
          <ac:picMkLst>
            <pc:docMk/>
            <pc:sldMk cId="3730403683" sldId="288"/>
            <ac:picMk id="5" creationId="{AC03D638-318D-4093-A977-2A709EA2501B}"/>
          </ac:picMkLst>
        </pc:picChg>
        <pc:picChg chg="add mod">
          <ac:chgData name="Chesson, Taylor" userId="2741b434-0888-4d21-bd3d-3d25272d608f" providerId="ADAL" clId="{4BDF31AF-67BF-4E97-A795-64B2A07BE70B}" dt="2022-05-11T20:47:33.092" v="6"/>
          <ac:picMkLst>
            <pc:docMk/>
            <pc:sldMk cId="3730403683" sldId="288"/>
            <ac:picMk id="6" creationId="{2231E403-4DA5-4A46-B5E8-3D30BE8C861C}"/>
          </ac:picMkLst>
        </pc:picChg>
      </pc:sldChg>
    </pc:docChg>
  </pc:docChgLst>
  <pc:docChgLst>
    <pc:chgData name="Neal, Lauren" userId="S::lneal@tntech.edu::bb493e47-e5aa-4542-a6c8-cbf4c558b480" providerId="AD" clId="Web-{E99A0611-F847-C548-A550-6C2E1D1BCE37}"/>
    <pc:docChg chg="modSld">
      <pc:chgData name="Neal, Lauren" userId="S::lneal@tntech.edu::bb493e47-e5aa-4542-a6c8-cbf4c558b480" providerId="AD" clId="Web-{E99A0611-F847-C548-A550-6C2E1D1BCE37}" dt="2022-05-16T12:30:07.575" v="161" actId="20577"/>
      <pc:docMkLst>
        <pc:docMk/>
      </pc:docMkLst>
      <pc:sldChg chg="modSp">
        <pc:chgData name="Neal, Lauren" userId="S::lneal@tntech.edu::bb493e47-e5aa-4542-a6c8-cbf4c558b480" providerId="AD" clId="Web-{E99A0611-F847-C548-A550-6C2E1D1BCE37}" dt="2022-05-16T12:30:07.575" v="161" actId="20577"/>
        <pc:sldMkLst>
          <pc:docMk/>
          <pc:sldMk cId="1557533580" sldId="292"/>
        </pc:sldMkLst>
        <pc:spChg chg="mod">
          <ac:chgData name="Neal, Lauren" userId="S::lneal@tntech.edu::bb493e47-e5aa-4542-a6c8-cbf4c558b480" providerId="AD" clId="Web-{E99A0611-F847-C548-A550-6C2E1D1BCE37}" dt="2022-05-16T12:30:07.575" v="161" actId="20577"/>
          <ac:spMkLst>
            <pc:docMk/>
            <pc:sldMk cId="1557533580" sldId="292"/>
            <ac:spMk id="3" creationId="{E877D353-611A-2DFD-96DE-C5723E250C84}"/>
          </ac:spMkLst>
        </pc:spChg>
      </pc:sldChg>
    </pc:docChg>
  </pc:docChgLst>
  <pc:docChgLst>
    <pc:chgData name="Neal, Lauren" userId="S::lneal@tntech.edu::bb493e47-e5aa-4542-a6c8-cbf4c558b480" providerId="AD" clId="Web-{EF65ED68-0DAB-6E97-91AA-C8F651E67D70}"/>
    <pc:docChg chg="addSld modSld">
      <pc:chgData name="Neal, Lauren" userId="S::lneal@tntech.edu::bb493e47-e5aa-4542-a6c8-cbf4c558b480" providerId="AD" clId="Web-{EF65ED68-0DAB-6E97-91AA-C8F651E67D70}" dt="2022-05-11T19:47:46.145" v="103" actId="20577"/>
      <pc:docMkLst>
        <pc:docMk/>
      </pc:docMkLst>
      <pc:sldChg chg="modSp">
        <pc:chgData name="Neal, Lauren" userId="S::lneal@tntech.edu::bb493e47-e5aa-4542-a6c8-cbf4c558b480" providerId="AD" clId="Web-{EF65ED68-0DAB-6E97-91AA-C8F651E67D70}" dt="2022-05-11T19:13:04.276" v="1"/>
        <pc:sldMkLst>
          <pc:docMk/>
          <pc:sldMk cId="2940690793" sldId="278"/>
        </pc:sldMkLst>
        <pc:spChg chg="mod">
          <ac:chgData name="Neal, Lauren" userId="S::lneal@tntech.edu::bb493e47-e5aa-4542-a6c8-cbf4c558b480" providerId="AD" clId="Web-{EF65ED68-0DAB-6E97-91AA-C8F651E67D70}" dt="2022-05-11T19:13:04.276" v="1"/>
          <ac:spMkLst>
            <pc:docMk/>
            <pc:sldMk cId="2940690793" sldId="278"/>
            <ac:spMk id="4" creationId="{88BD71E6-73DA-4578-B0BC-240E9FC9E5AE}"/>
          </ac:spMkLst>
        </pc:spChg>
      </pc:sldChg>
      <pc:sldChg chg="modSp">
        <pc:chgData name="Neal, Lauren" userId="S::lneal@tntech.edu::bb493e47-e5aa-4542-a6c8-cbf4c558b480" providerId="AD" clId="Web-{EF65ED68-0DAB-6E97-91AA-C8F651E67D70}" dt="2022-05-11T19:45:54.704" v="61" actId="20577"/>
        <pc:sldMkLst>
          <pc:docMk/>
          <pc:sldMk cId="4154229965" sldId="281"/>
        </pc:sldMkLst>
        <pc:spChg chg="mod">
          <ac:chgData name="Neal, Lauren" userId="S::lneal@tntech.edu::bb493e47-e5aa-4542-a6c8-cbf4c558b480" providerId="AD" clId="Web-{EF65ED68-0DAB-6E97-91AA-C8F651E67D70}" dt="2022-05-11T19:45:54.704" v="61" actId="20577"/>
          <ac:spMkLst>
            <pc:docMk/>
            <pc:sldMk cId="4154229965" sldId="281"/>
            <ac:spMk id="2" creationId="{E93189DE-2DF2-4D43-89DB-AD47A49B0774}"/>
          </ac:spMkLst>
        </pc:spChg>
      </pc:sldChg>
      <pc:sldChg chg="modSp">
        <pc:chgData name="Neal, Lauren" userId="S::lneal@tntech.edu::bb493e47-e5aa-4542-a6c8-cbf4c558b480" providerId="AD" clId="Web-{EF65ED68-0DAB-6E97-91AA-C8F651E67D70}" dt="2022-05-11T19:45:43.969" v="57" actId="20577"/>
        <pc:sldMkLst>
          <pc:docMk/>
          <pc:sldMk cId="4179365413" sldId="282"/>
        </pc:sldMkLst>
        <pc:spChg chg="mod">
          <ac:chgData name="Neal, Lauren" userId="S::lneal@tntech.edu::bb493e47-e5aa-4542-a6c8-cbf4c558b480" providerId="AD" clId="Web-{EF65ED68-0DAB-6E97-91AA-C8F651E67D70}" dt="2022-05-11T19:45:43.969" v="57" actId="20577"/>
          <ac:spMkLst>
            <pc:docMk/>
            <pc:sldMk cId="4179365413" sldId="282"/>
            <ac:spMk id="2" creationId="{E93189DE-2DF2-4D43-89DB-AD47A49B0774}"/>
          </ac:spMkLst>
        </pc:spChg>
      </pc:sldChg>
      <pc:sldChg chg="modSp new">
        <pc:chgData name="Neal, Lauren" userId="S::lneal@tntech.edu::bb493e47-e5aa-4542-a6c8-cbf4c558b480" providerId="AD" clId="Web-{EF65ED68-0DAB-6E97-91AA-C8F651E67D70}" dt="2022-05-11T19:47:46.145" v="103" actId="20577"/>
        <pc:sldMkLst>
          <pc:docMk/>
          <pc:sldMk cId="2071520560" sldId="290"/>
        </pc:sldMkLst>
        <pc:spChg chg="mod">
          <ac:chgData name="Neal, Lauren" userId="S::lneal@tntech.edu::bb493e47-e5aa-4542-a6c8-cbf4c558b480" providerId="AD" clId="Web-{EF65ED68-0DAB-6E97-91AA-C8F651E67D70}" dt="2022-05-11T19:44:00.481" v="14" actId="20577"/>
          <ac:spMkLst>
            <pc:docMk/>
            <pc:sldMk cId="2071520560" sldId="290"/>
            <ac:spMk id="2" creationId="{DA7AE2BE-BA88-012F-5B0E-E6F439E5F7C2}"/>
          </ac:spMkLst>
        </pc:spChg>
        <pc:spChg chg="mod">
          <ac:chgData name="Neal, Lauren" userId="S::lneal@tntech.edu::bb493e47-e5aa-4542-a6c8-cbf4c558b480" providerId="AD" clId="Web-{EF65ED68-0DAB-6E97-91AA-C8F651E67D70}" dt="2022-05-11T19:47:46.145" v="103" actId="20577"/>
          <ac:spMkLst>
            <pc:docMk/>
            <pc:sldMk cId="2071520560" sldId="290"/>
            <ac:spMk id="3" creationId="{629FA7E2-07A4-2883-3465-E7EE310F9125}"/>
          </ac:spMkLst>
        </pc:spChg>
      </pc:sldChg>
      <pc:sldChg chg="modSp new">
        <pc:chgData name="Neal, Lauren" userId="S::lneal@tntech.edu::bb493e47-e5aa-4542-a6c8-cbf4c558b480" providerId="AD" clId="Web-{EF65ED68-0DAB-6E97-91AA-C8F651E67D70}" dt="2022-05-11T19:44:26.466" v="20" actId="20577"/>
        <pc:sldMkLst>
          <pc:docMk/>
          <pc:sldMk cId="3408467502" sldId="291"/>
        </pc:sldMkLst>
        <pc:spChg chg="mod">
          <ac:chgData name="Neal, Lauren" userId="S::lneal@tntech.edu::bb493e47-e5aa-4542-a6c8-cbf4c558b480" providerId="AD" clId="Web-{EF65ED68-0DAB-6E97-91AA-C8F651E67D70}" dt="2022-05-11T19:44:26.466" v="20" actId="20577"/>
          <ac:spMkLst>
            <pc:docMk/>
            <pc:sldMk cId="3408467502" sldId="291"/>
            <ac:spMk id="2" creationId="{FA97FDA0-886C-DF0B-C004-250A342EC0AF}"/>
          </ac:spMkLst>
        </pc:spChg>
      </pc:sldChg>
      <pc:sldChg chg="modSp new">
        <pc:chgData name="Neal, Lauren" userId="S::lneal@tntech.edu::bb493e47-e5aa-4542-a6c8-cbf4c558b480" providerId="AD" clId="Web-{EF65ED68-0DAB-6E97-91AA-C8F651E67D70}" dt="2022-05-11T19:45:13.202" v="37" actId="20577"/>
        <pc:sldMkLst>
          <pc:docMk/>
          <pc:sldMk cId="1557533580" sldId="292"/>
        </pc:sldMkLst>
        <pc:spChg chg="mod">
          <ac:chgData name="Neal, Lauren" userId="S::lneal@tntech.edu::bb493e47-e5aa-4542-a6c8-cbf4c558b480" providerId="AD" clId="Web-{EF65ED68-0DAB-6E97-91AA-C8F651E67D70}" dt="2022-05-11T19:45:13.202" v="37" actId="20577"/>
          <ac:spMkLst>
            <pc:docMk/>
            <pc:sldMk cId="1557533580" sldId="292"/>
            <ac:spMk id="2" creationId="{D97ADA9F-D8AB-2C02-9658-7747284A18A0}"/>
          </ac:spMkLst>
        </pc:spChg>
      </pc:sldChg>
      <pc:sldChg chg="modSp new">
        <pc:chgData name="Neal, Lauren" userId="S::lneal@tntech.edu::bb493e47-e5aa-4542-a6c8-cbf4c558b480" providerId="AD" clId="Web-{EF65ED68-0DAB-6E97-91AA-C8F651E67D70}" dt="2022-05-11T19:45:27.421" v="48" actId="20577"/>
        <pc:sldMkLst>
          <pc:docMk/>
          <pc:sldMk cId="2723054041" sldId="293"/>
        </pc:sldMkLst>
        <pc:spChg chg="mod">
          <ac:chgData name="Neal, Lauren" userId="S::lneal@tntech.edu::bb493e47-e5aa-4542-a6c8-cbf4c558b480" providerId="AD" clId="Web-{EF65ED68-0DAB-6E97-91AA-C8F651E67D70}" dt="2022-05-11T19:45:27.421" v="48" actId="20577"/>
          <ac:spMkLst>
            <pc:docMk/>
            <pc:sldMk cId="2723054041" sldId="293"/>
            <ac:spMk id="2" creationId="{A1E5F794-F57D-B77E-EE3A-15B9C87A6291}"/>
          </ac:spMkLst>
        </pc:spChg>
      </pc:sldChg>
      <pc:sldChg chg="new">
        <pc:chgData name="Neal, Lauren" userId="S::lneal@tntech.edu::bb493e47-e5aa-4542-a6c8-cbf4c558b480" providerId="AD" clId="Web-{EF65ED68-0DAB-6E97-91AA-C8F651E67D70}" dt="2022-05-11T19:46:02.563" v="62"/>
        <pc:sldMkLst>
          <pc:docMk/>
          <pc:sldMk cId="1603038122" sldId="294"/>
        </pc:sldMkLst>
      </pc:sldChg>
      <pc:sldChg chg="new">
        <pc:chgData name="Neal, Lauren" userId="S::lneal@tntech.edu::bb493e47-e5aa-4542-a6c8-cbf4c558b480" providerId="AD" clId="Web-{EF65ED68-0DAB-6E97-91AA-C8F651E67D70}" dt="2022-05-11T19:46:05.188" v="63"/>
        <pc:sldMkLst>
          <pc:docMk/>
          <pc:sldMk cId="1790197262" sldId="295"/>
        </pc:sldMkLst>
      </pc:sldChg>
    </pc:docChg>
  </pc:docChgLst>
  <pc:docChgLst>
    <pc:chgData name="Chesson, Taylor" userId="2741b434-0888-4d21-bd3d-3d25272d608f" providerId="ADAL" clId="{AD96AC1B-7872-405E-BF96-B924FF115C28}"/>
    <pc:docChg chg="custSel addSld delSld modSld">
      <pc:chgData name="Chesson, Taylor" userId="2741b434-0888-4d21-bd3d-3d25272d608f" providerId="ADAL" clId="{AD96AC1B-7872-405E-BF96-B924FF115C28}" dt="2022-04-08T18:08:02.613" v="80"/>
      <pc:docMkLst>
        <pc:docMk/>
      </pc:docMkLst>
      <pc:sldChg chg="modSp mod">
        <pc:chgData name="Chesson, Taylor" userId="2741b434-0888-4d21-bd3d-3d25272d608f" providerId="ADAL" clId="{AD96AC1B-7872-405E-BF96-B924FF115C28}" dt="2022-04-08T18:03:08.661" v="45" actId="20577"/>
        <pc:sldMkLst>
          <pc:docMk/>
          <pc:sldMk cId="109857222" sldId="256"/>
        </pc:sldMkLst>
        <pc:spChg chg="mod">
          <ac:chgData name="Chesson, Taylor" userId="2741b434-0888-4d21-bd3d-3d25272d608f" providerId="ADAL" clId="{AD96AC1B-7872-405E-BF96-B924FF115C28}" dt="2022-04-08T18:02:57.114" v="2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2741b434-0888-4d21-bd3d-3d25272d608f" providerId="ADAL" clId="{AD96AC1B-7872-405E-BF96-B924FF115C28}" dt="2022-04-08T18:03:08.661" v="4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Chesson, Taylor" userId="2741b434-0888-4d21-bd3d-3d25272d608f" providerId="ADAL" clId="{AD96AC1B-7872-405E-BF96-B924FF115C28}" dt="2022-04-08T18:05:01.015" v="62" actId="47"/>
        <pc:sldMkLst>
          <pc:docMk/>
          <pc:sldMk cId="2339127183" sldId="257"/>
        </pc:sldMkLst>
      </pc:sldChg>
      <pc:sldChg chg="del">
        <pc:chgData name="Chesson, Taylor" userId="2741b434-0888-4d21-bd3d-3d25272d608f" providerId="ADAL" clId="{AD96AC1B-7872-405E-BF96-B924FF115C28}" dt="2022-04-08T18:05:15.558" v="70" actId="47"/>
        <pc:sldMkLst>
          <pc:docMk/>
          <pc:sldMk cId="4246784096" sldId="258"/>
        </pc:sldMkLst>
      </pc:sldChg>
      <pc:sldChg chg="del">
        <pc:chgData name="Chesson, Taylor" userId="2741b434-0888-4d21-bd3d-3d25272d608f" providerId="ADAL" clId="{AD96AC1B-7872-405E-BF96-B924FF115C28}" dt="2022-04-08T18:05:05.135" v="64" actId="47"/>
        <pc:sldMkLst>
          <pc:docMk/>
          <pc:sldMk cId="4287315803" sldId="259"/>
        </pc:sldMkLst>
      </pc:sldChg>
      <pc:sldChg chg="del">
        <pc:chgData name="Chesson, Taylor" userId="2741b434-0888-4d21-bd3d-3d25272d608f" providerId="ADAL" clId="{AD96AC1B-7872-405E-BF96-B924FF115C28}" dt="2022-04-08T18:05:06.536" v="65" actId="47"/>
        <pc:sldMkLst>
          <pc:docMk/>
          <pc:sldMk cId="3703319991" sldId="260"/>
        </pc:sldMkLst>
      </pc:sldChg>
      <pc:sldChg chg="del">
        <pc:chgData name="Chesson, Taylor" userId="2741b434-0888-4d21-bd3d-3d25272d608f" providerId="ADAL" clId="{AD96AC1B-7872-405E-BF96-B924FF115C28}" dt="2022-04-08T18:05:08.275" v="66" actId="47"/>
        <pc:sldMkLst>
          <pc:docMk/>
          <pc:sldMk cId="2146212578" sldId="261"/>
        </pc:sldMkLst>
      </pc:sldChg>
      <pc:sldChg chg="del">
        <pc:chgData name="Chesson, Taylor" userId="2741b434-0888-4d21-bd3d-3d25272d608f" providerId="ADAL" clId="{AD96AC1B-7872-405E-BF96-B924FF115C28}" dt="2022-04-08T18:05:10.856" v="67" actId="47"/>
        <pc:sldMkLst>
          <pc:docMk/>
          <pc:sldMk cId="2799536705" sldId="262"/>
        </pc:sldMkLst>
      </pc:sldChg>
      <pc:sldChg chg="del">
        <pc:chgData name="Chesson, Taylor" userId="2741b434-0888-4d21-bd3d-3d25272d608f" providerId="ADAL" clId="{AD96AC1B-7872-405E-BF96-B924FF115C28}" dt="2022-04-08T18:05:12.231" v="68" actId="47"/>
        <pc:sldMkLst>
          <pc:docMk/>
          <pc:sldMk cId="959723148" sldId="263"/>
        </pc:sldMkLst>
      </pc:sldChg>
      <pc:sldChg chg="add">
        <pc:chgData name="Chesson, Taylor" userId="2741b434-0888-4d21-bd3d-3d25272d608f" providerId="ADAL" clId="{AD96AC1B-7872-405E-BF96-B924FF115C28}" dt="2022-04-08T18:08:02.613" v="80"/>
        <pc:sldMkLst>
          <pc:docMk/>
          <pc:sldMk cId="3408840782" sldId="264"/>
        </pc:sldMkLst>
      </pc:sldChg>
      <pc:sldChg chg="del">
        <pc:chgData name="Chesson, Taylor" userId="2741b434-0888-4d21-bd3d-3d25272d608f" providerId="ADAL" clId="{AD96AC1B-7872-405E-BF96-B924FF115C28}" dt="2022-04-08T18:05:13.598" v="69" actId="47"/>
        <pc:sldMkLst>
          <pc:docMk/>
          <pc:sldMk cId="3065792457" sldId="266"/>
        </pc:sldMkLst>
      </pc:sldChg>
      <pc:sldChg chg="del">
        <pc:chgData name="Chesson, Taylor" userId="2741b434-0888-4d21-bd3d-3d25272d608f" providerId="ADAL" clId="{AD96AC1B-7872-405E-BF96-B924FF115C28}" dt="2022-04-08T18:05:03.821" v="63" actId="47"/>
        <pc:sldMkLst>
          <pc:docMk/>
          <pc:sldMk cId="1813298299" sldId="267"/>
        </pc:sldMkLst>
      </pc:sldChg>
      <pc:sldChg chg="addSp modSp mod modClrScheme chgLayout">
        <pc:chgData name="Chesson, Taylor" userId="2741b434-0888-4d21-bd3d-3d25272d608f" providerId="ADAL" clId="{AD96AC1B-7872-405E-BF96-B924FF115C28}" dt="2022-04-08T18:05:32.492" v="76" actId="20577"/>
        <pc:sldMkLst>
          <pc:docMk/>
          <pc:sldMk cId="2278993032" sldId="268"/>
        </pc:sldMkLst>
        <pc:spChg chg="mod ord">
          <ac:chgData name="Chesson, Taylor" userId="2741b434-0888-4d21-bd3d-3d25272d608f" providerId="ADAL" clId="{AD96AC1B-7872-405E-BF96-B924FF115C28}" dt="2022-04-08T18:05:32.492" v="76" actId="20577"/>
          <ac:spMkLst>
            <pc:docMk/>
            <pc:sldMk cId="2278993032" sldId="268"/>
            <ac:spMk id="2" creationId="{E93189DE-2DF2-4D43-89DB-AD47A49B0774}"/>
          </ac:spMkLst>
        </pc:spChg>
        <pc:spChg chg="add mod ord">
          <ac:chgData name="Chesson, Taylor" userId="2741b434-0888-4d21-bd3d-3d25272d608f" providerId="ADAL" clId="{AD96AC1B-7872-405E-BF96-B924FF115C28}" dt="2022-04-08T18:05:22.718" v="71" actId="700"/>
          <ac:spMkLst>
            <pc:docMk/>
            <pc:sldMk cId="2278993032" sldId="268"/>
            <ac:spMk id="3" creationId="{AC3E6C14-2DF3-44E6-AE42-1A91D99E6C11}"/>
          </ac:spMkLst>
        </pc:spChg>
      </pc:sldChg>
      <pc:sldChg chg="del">
        <pc:chgData name="Chesson, Taylor" userId="2741b434-0888-4d21-bd3d-3d25272d608f" providerId="ADAL" clId="{AD96AC1B-7872-405E-BF96-B924FF115C28}" dt="2022-04-08T18:04:21.842" v="49" actId="47"/>
        <pc:sldMkLst>
          <pc:docMk/>
          <pc:sldMk cId="3678722564" sldId="272"/>
        </pc:sldMkLst>
      </pc:sldChg>
      <pc:sldChg chg="modSp mod">
        <pc:chgData name="Chesson, Taylor" userId="2741b434-0888-4d21-bd3d-3d25272d608f" providerId="ADAL" clId="{AD96AC1B-7872-405E-BF96-B924FF115C28}" dt="2022-04-08T18:04:39.631" v="61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AD96AC1B-7872-405E-BF96-B924FF115C28}" dt="2022-04-08T18:04:39.631" v="61" actId="20577"/>
          <ac:spMkLst>
            <pc:docMk/>
            <pc:sldMk cId="3400562421" sldId="274"/>
            <ac:spMk id="2" creationId="{CCD5EBF4-FAC8-4BE9-AD61-EB3B38C64AE1}"/>
          </ac:spMkLst>
        </pc:spChg>
        <pc:spChg chg="mod">
          <ac:chgData name="Chesson, Taylor" userId="2741b434-0888-4d21-bd3d-3d25272d608f" providerId="ADAL" clId="{AD96AC1B-7872-405E-BF96-B924FF115C28}" dt="2022-04-08T18:04:29.159" v="52" actId="20577"/>
          <ac:spMkLst>
            <pc:docMk/>
            <pc:sldMk cId="3400562421" sldId="274"/>
            <ac:spMk id="6" creationId="{32008DE3-9DE9-4B37-8B7E-C5FC97A3D788}"/>
          </ac:spMkLst>
        </pc:spChg>
      </pc:sldChg>
      <pc:sldChg chg="add del">
        <pc:chgData name="Chesson, Taylor" userId="2741b434-0888-4d21-bd3d-3d25272d608f" providerId="ADAL" clId="{AD96AC1B-7872-405E-BF96-B924FF115C28}" dt="2022-04-08T18:04:20.123" v="48"/>
        <pc:sldMkLst>
          <pc:docMk/>
          <pc:sldMk cId="3531308930" sldId="279"/>
        </pc:sldMkLst>
      </pc:sldChg>
      <pc:sldChg chg="add">
        <pc:chgData name="Chesson, Taylor" userId="2741b434-0888-4d21-bd3d-3d25272d608f" providerId="ADAL" clId="{AD96AC1B-7872-405E-BF96-B924FF115C28}" dt="2022-04-08T18:05:37.804" v="77"/>
        <pc:sldMkLst>
          <pc:docMk/>
          <pc:sldMk cId="2794732268" sldId="280"/>
        </pc:sldMkLst>
      </pc:sldChg>
      <pc:sldChg chg="add">
        <pc:chgData name="Chesson, Taylor" userId="2741b434-0888-4d21-bd3d-3d25272d608f" providerId="ADAL" clId="{AD96AC1B-7872-405E-BF96-B924FF115C28}" dt="2022-04-08T18:05:39.232" v="78"/>
        <pc:sldMkLst>
          <pc:docMk/>
          <pc:sldMk cId="4154229965" sldId="281"/>
        </pc:sldMkLst>
      </pc:sldChg>
      <pc:sldChg chg="add">
        <pc:chgData name="Chesson, Taylor" userId="2741b434-0888-4d21-bd3d-3d25272d608f" providerId="ADAL" clId="{AD96AC1B-7872-405E-BF96-B924FF115C28}" dt="2022-04-08T18:05:40.497" v="79"/>
        <pc:sldMkLst>
          <pc:docMk/>
          <pc:sldMk cId="417936541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C470C-43B5-4D23-B1A7-ABF7703FE4D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05F54-B36A-49A7-8031-8367F2B0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8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6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That’s a lot of steps, right? A bit much for someone to process. If they know a</a:t>
            </a:r>
          </a:p>
          <a:p>
            <a:r>
              <a:rPr lang="en-US" sz="1200" dirty="0"/>
              <a:t>lot about baking, they’ll be able to parse that information in a way that makes</a:t>
            </a:r>
          </a:p>
          <a:p>
            <a:r>
              <a:rPr lang="en-US" sz="1200" dirty="0"/>
              <a:t>sense, but if the learner doesn’t have a lot of context for pie-making, then this</a:t>
            </a:r>
          </a:p>
          <a:p>
            <a:r>
              <a:rPr lang="en-US" sz="1200" dirty="0"/>
              <a:t>list is likely to overwhelm them quickly.</a:t>
            </a:r>
          </a:p>
          <a:p>
            <a:endParaRPr lang="en-US" sz="1200" dirty="0"/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There’s no cue to tell them when to stop reading the new information for a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moment and process the existing information. There’s also no higher-level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organization for the material—it’s just a long list of steps. Which is why you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want to look for opportunities to chunk that information:</a:t>
            </a:r>
          </a:p>
          <a:p>
            <a:pPr algn="l"/>
            <a:endParaRPr lang="en-US" sz="1200" b="0" i="0" u="none" strike="noStrike" baseline="0" dirty="0">
              <a:latin typeface="Whitney-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Whitney-Book"/>
              </a:rPr>
              <a:t>Source: Design for How People Learn: 2</a:t>
            </a:r>
            <a:r>
              <a:rPr lang="en-US" sz="1200" b="0" i="0" u="none" strike="noStrike" baseline="30000" dirty="0">
                <a:latin typeface="Whitney-Book"/>
              </a:rPr>
              <a:t>nd</a:t>
            </a:r>
            <a:r>
              <a:rPr lang="en-US" sz="1200" b="0" i="0" u="none" strike="noStrike" baseline="0" dirty="0">
                <a:latin typeface="Whitney-Book"/>
              </a:rPr>
              <a:t> Ed. By Julie Dirksen (2016)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5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Whitney-Book"/>
              </a:rPr>
              <a:t>Even just chunking the steps into four categories makes the whole procedure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much easier for people to process and remember. Chunking isn’t magically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going to allow the learner to remember the whole recipe, but it will help them to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focus on a single section at any one time, and the steps in an individual chunk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are a more realistic quantity of information to hold in working memory.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Working memory acts as a gatekeeper for long-term memory, so if the initial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information overloads working memory, it’s unlikely to make the transition to</a:t>
            </a: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long-term memory.</a:t>
            </a:r>
          </a:p>
          <a:p>
            <a:pPr algn="l"/>
            <a:endParaRPr lang="en-US" sz="1200" b="0" i="0" u="none" strike="noStrike" baseline="0" dirty="0">
              <a:latin typeface="Whitney-Book"/>
            </a:endParaRP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Source: Design for How People Learn: 2</a:t>
            </a:r>
            <a:r>
              <a:rPr lang="en-US" sz="1200" b="0" i="0" u="none" strike="noStrike" baseline="30000" dirty="0">
                <a:latin typeface="Whitney-Book"/>
              </a:rPr>
              <a:t>nd</a:t>
            </a:r>
            <a:r>
              <a:rPr lang="en-US" sz="1200" b="0" i="0" u="none" strike="noStrike" baseline="0" dirty="0">
                <a:latin typeface="Whitney-Book"/>
              </a:rPr>
              <a:t> Ed. By Julie Dirksen (2016)</a:t>
            </a:r>
          </a:p>
          <a:p>
            <a:pPr algn="l"/>
            <a:endParaRPr lang="en-US" sz="1200" b="0" i="0" u="none" strike="noStrike" baseline="0" dirty="0">
              <a:latin typeface="Whitney-Book"/>
            </a:endParaRPr>
          </a:p>
          <a:p>
            <a:pPr algn="l"/>
            <a:r>
              <a:rPr lang="en-US" sz="1200" b="0" i="0" u="none" strike="noStrike" baseline="0" dirty="0">
                <a:latin typeface="Whitney-Book"/>
              </a:rPr>
              <a:t>What are some ways to break this down even better?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2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52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6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6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6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1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84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3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find my pair of white flip flops?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things this person had to do to make the closet look this way?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you find my pair of white flip flops?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05F54-B36A-49A7-8031-8367F2B0A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5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995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309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6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472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220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6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7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tproofed.com.au/writing-tips/5-top-tips-for-writing-clear-instruc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ingwithjoshandange.com/chocolate-chip-cook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brightspace.com/EN/le/replace_stings/instructor/replace_strings.htm?Highlight=replace%20string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21" TargetMode="External"/><Relationship Id="rId3" Type="http://schemas.openxmlformats.org/officeDocument/2006/relationships/hyperlink" Target="https://oscqr.suny.edu/standard16" TargetMode="External"/><Relationship Id="rId7" Type="http://schemas.openxmlformats.org/officeDocument/2006/relationships/hyperlink" Target="https://oscqr.suny.edu/standard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19" TargetMode="External"/><Relationship Id="rId5" Type="http://schemas.openxmlformats.org/officeDocument/2006/relationships/hyperlink" Target="https://oscqr.suny.edu/standard18" TargetMode="External"/><Relationship Id="rId4" Type="http://schemas.openxmlformats.org/officeDocument/2006/relationships/hyperlink" Target="https://oscqr.suny.edu/standard17" TargetMode="External"/><Relationship Id="rId9" Type="http://schemas.openxmlformats.org/officeDocument/2006/relationships/hyperlink" Target="https://oscqr.suny.edu/standard2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ilearn/pdf/Accommodations-in-iLearn-Quiz-Tool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awesomeaccess/sensus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ilearn/html-templates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tech.edu/disability/examinfo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ntech.edu/disability/docaccessibility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28" TargetMode="External"/><Relationship Id="rId3" Type="http://schemas.openxmlformats.org/officeDocument/2006/relationships/hyperlink" Target="https://oscqr.suny.edu/standard23" TargetMode="External"/><Relationship Id="rId7" Type="http://schemas.openxmlformats.org/officeDocument/2006/relationships/hyperlink" Target="https://oscqr.suny.edu/standard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26" TargetMode="External"/><Relationship Id="rId5" Type="http://schemas.openxmlformats.org/officeDocument/2006/relationships/hyperlink" Target="https://oscqr.suny.edu/standard25" TargetMode="External"/><Relationship Id="rId4" Type="http://schemas.openxmlformats.org/officeDocument/2006/relationships/hyperlink" Target="https://oscqr.suny.edu/standard2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thirtyhandmadedays.com/closet-organization-idea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rtyhandmadedays.com/closet-organization-idea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4:</a:t>
            </a:r>
            <a:br>
              <a:rPr lang="en-US" dirty="0"/>
            </a:br>
            <a:r>
              <a:rPr lang="en-US" dirty="0"/>
              <a:t>Design and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4872789"/>
            <a:ext cx="10572000" cy="1985211"/>
          </a:xfrm>
        </p:spPr>
        <p:txBody>
          <a:bodyPr anchor="ctr" anchorCtr="0"/>
          <a:lstStyle/>
          <a:p>
            <a:r>
              <a:rPr lang="en-US" sz="2400"/>
              <a:t>Lauren Neal &amp; Taylor Chesson </a:t>
            </a:r>
            <a:br>
              <a:rPr lang="en-US"/>
            </a:br>
            <a:r>
              <a:rPr lang="en-US"/>
              <a:t>Center for Innovation in Teaching and Learning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E6F0C1F-FAF9-01CC-1B3F-2C1357D5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16" y="0"/>
            <a:ext cx="2699084" cy="9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Written Instructions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17679"/>
          </a:xfrm>
        </p:spPr>
        <p:txBody>
          <a:bodyPr>
            <a:normAutofit/>
          </a:bodyPr>
          <a:lstStyle/>
          <a:p>
            <a:r>
              <a:rPr lang="en-US" dirty="0"/>
              <a:t>Are instructions provided on each module and assessment?</a:t>
            </a:r>
          </a:p>
          <a:p>
            <a:r>
              <a:rPr lang="en-US" dirty="0"/>
              <a:t>How do I write good instructions?</a:t>
            </a:r>
          </a:p>
        </p:txBody>
      </p:sp>
      <p:pic>
        <p:nvPicPr>
          <p:cNvPr id="8" name="Graphic 7" descr="Blog with solid fill">
            <a:extLst>
              <a:ext uri="{FF2B5EF4-FFF2-40B4-BE49-F238E27FC236}">
                <a16:creationId xmlns:a16="http://schemas.microsoft.com/office/drawing/2014/main" id="{7387D153-4075-4D4C-A627-A0D42E6DF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14503" y="-808"/>
            <a:ext cx="3285396" cy="3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FA84-6DD1-4EBB-8283-ED560751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Writing Clear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08E1-86B4-4305-9D64-CF398749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Write an introduction.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Break down the task into clear, logical steps.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Use imperative mood for clarity.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Use simple, easy-to-understand language.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Proofread Instructions.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B9173-6778-4070-8A14-DC8A01C0639A}"/>
              </a:ext>
            </a:extLst>
          </p:cNvPr>
          <p:cNvSpPr txBox="1"/>
          <p:nvPr/>
        </p:nvSpPr>
        <p:spPr>
          <a:xfrm>
            <a:off x="11316439" y="6494170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57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an Apple 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6C14-2DF3-44E6-AE42-1A91D99E6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637577"/>
            <a:ext cx="10554574" cy="3636511"/>
          </a:xfrm>
        </p:spPr>
        <p:txBody>
          <a:bodyPr numCol="2">
            <a:noAutofit/>
          </a:bodyPr>
          <a:lstStyle/>
          <a:p>
            <a:pPr algn="l"/>
            <a:r>
              <a:rPr lang="en-US" sz="1600" b="0" i="0" u="none" strike="noStrike" baseline="0" dirty="0"/>
              <a:t>Mix together the flour and the salt.</a:t>
            </a:r>
          </a:p>
          <a:p>
            <a:pPr algn="l"/>
            <a:r>
              <a:rPr lang="en-US" sz="1600" b="0" i="0" u="none" strike="noStrike" baseline="0" dirty="0"/>
              <a:t>Chill the butter and water.</a:t>
            </a:r>
          </a:p>
          <a:p>
            <a:pPr algn="l"/>
            <a:r>
              <a:rPr lang="en-US" sz="1600" b="0" i="0" u="none" strike="noStrike" baseline="0" dirty="0"/>
              <a:t>Add the butter to the flour and cut it with a pastry blender until it resembles coarse</a:t>
            </a:r>
          </a:p>
          <a:p>
            <a:pPr algn="l"/>
            <a:r>
              <a:rPr lang="en-US" sz="1600" b="0" i="0" u="none" strike="noStrike" baseline="0" dirty="0"/>
              <a:t>crumbs.</a:t>
            </a:r>
          </a:p>
          <a:p>
            <a:pPr algn="l"/>
            <a:r>
              <a:rPr lang="en-US" sz="1600" b="0" i="0" u="none" strike="noStrike" baseline="0" dirty="0"/>
              <a:t>Add enough water until the dough barely hangs together.</a:t>
            </a:r>
          </a:p>
          <a:p>
            <a:pPr algn="l"/>
            <a:r>
              <a:rPr lang="en-US" sz="1600" b="0" i="0" u="none" strike="noStrike" baseline="0" dirty="0"/>
              <a:t>Cut the dough in half and make two balls.</a:t>
            </a:r>
          </a:p>
          <a:p>
            <a:pPr algn="l"/>
            <a:r>
              <a:rPr lang="en-US" sz="1600" b="0" i="0" u="none" strike="noStrike" baseline="0" dirty="0"/>
              <a:t>Wrap the dough in plastic wrap and refrigerate.</a:t>
            </a:r>
          </a:p>
          <a:p>
            <a:pPr algn="l"/>
            <a:r>
              <a:rPr lang="en-US" sz="1600" b="0" i="0" u="none" strike="noStrike" baseline="0" dirty="0"/>
              <a:t>Peel the apples.</a:t>
            </a:r>
          </a:p>
          <a:p>
            <a:pPr algn="l"/>
            <a:r>
              <a:rPr lang="en-US" sz="1600" b="0" i="0" u="none" strike="noStrike" baseline="0" dirty="0"/>
              <a:t>Core and quarter the apples and cut into 1/4-inch slices.</a:t>
            </a:r>
          </a:p>
          <a:p>
            <a:pPr algn="l"/>
            <a:r>
              <a:rPr lang="en-US" sz="1600" b="0" i="0" u="none" strike="noStrike" baseline="0" dirty="0"/>
              <a:t>Mix the apples with sugar, lemon juice, cinnamon, and a small amount of flour.</a:t>
            </a:r>
          </a:p>
          <a:p>
            <a:pPr algn="l"/>
            <a:r>
              <a:rPr lang="en-US" sz="1600" b="0" i="0" u="none" strike="noStrike" baseline="0" dirty="0"/>
              <a:t>Roll out one of the pieces of pie dough into a circle slightly larger than your pie pan.</a:t>
            </a:r>
          </a:p>
          <a:p>
            <a:pPr algn="l"/>
            <a:r>
              <a:rPr lang="en-US" sz="1600" b="0" i="0" u="none" strike="noStrike" baseline="0" dirty="0"/>
              <a:t>Fold the pie dough in half and lift it into the pie pan.</a:t>
            </a:r>
          </a:p>
          <a:p>
            <a:pPr algn="l"/>
            <a:r>
              <a:rPr lang="en-US" sz="1600" b="0" i="0" u="none" strike="noStrike" baseline="0" dirty="0"/>
              <a:t>Press the dough into the pan.</a:t>
            </a:r>
          </a:p>
          <a:p>
            <a:pPr algn="l"/>
            <a:r>
              <a:rPr lang="en-US" sz="1600" b="0" i="0" u="none" strike="noStrike" baseline="0" dirty="0"/>
              <a:t>Fill the pie dough with the apple mixture.</a:t>
            </a:r>
          </a:p>
          <a:p>
            <a:pPr algn="l"/>
            <a:r>
              <a:rPr lang="en-US" sz="1600" b="0" i="0" u="none" strike="noStrike" baseline="0" dirty="0"/>
              <a:t>Roll the other piece of dough into a circle.</a:t>
            </a:r>
          </a:p>
          <a:p>
            <a:pPr algn="l"/>
            <a:r>
              <a:rPr lang="en-US" sz="1600" b="0" i="0" u="none" strike="noStrike" baseline="0" dirty="0"/>
              <a:t>Place the dough on top of the pie and crimp the edges.</a:t>
            </a:r>
          </a:p>
          <a:p>
            <a:pPr algn="l"/>
            <a:r>
              <a:rPr lang="en-US" sz="1600" b="0" i="0" u="none" strike="noStrike" baseline="0" dirty="0"/>
              <a:t>Cut steam holes in the top crust.</a:t>
            </a:r>
          </a:p>
          <a:p>
            <a:pPr algn="l"/>
            <a:r>
              <a:rPr lang="en-US" sz="1600" b="0" i="0" u="none" strike="noStrike" baseline="0" dirty="0"/>
              <a:t>Bake the pie for 45 minutes in a 350° oven.</a:t>
            </a:r>
            <a:endParaRPr lang="en-US" sz="1600" dirty="0"/>
          </a:p>
        </p:txBody>
      </p:sp>
      <p:pic>
        <p:nvPicPr>
          <p:cNvPr id="5" name="Graphic 4" descr="Pie with solid fill">
            <a:extLst>
              <a:ext uri="{FF2B5EF4-FFF2-40B4-BE49-F238E27FC236}">
                <a16:creationId xmlns:a16="http://schemas.microsoft.com/office/drawing/2014/main" id="{AC03D638-318D-4093-A977-2A709EA2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6568" y="191187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550" y="32754"/>
            <a:ext cx="10572750" cy="969963"/>
          </a:xfrm>
        </p:spPr>
        <p:txBody>
          <a:bodyPr/>
          <a:lstStyle/>
          <a:p>
            <a:r>
              <a:rPr lang="en-US" dirty="0"/>
              <a:t>How to Make an Apple 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6C14-2DF3-44E6-AE42-1A91D99E6C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9621" y="1330377"/>
            <a:ext cx="10984229" cy="5298440"/>
          </a:xfrm>
        </p:spPr>
        <p:txBody>
          <a:bodyPr numCol="2"/>
          <a:lstStyle/>
          <a:p>
            <a:pPr marL="0" indent="0" algn="l">
              <a:buNone/>
            </a:pPr>
            <a:r>
              <a:rPr lang="en-US" sz="2400" b="1" i="0" u="none" strike="noStrike" baseline="0" dirty="0"/>
              <a:t>I. Prepare the dough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Mix together the flour and the salt.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Chill the butter and water.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Add the butter to the flour and cut it with a pastry </a:t>
            </a:r>
            <a:br>
              <a:rPr lang="en-US" sz="1450" b="0" i="0" u="none" strike="noStrike" baseline="0" dirty="0"/>
            </a:br>
            <a:r>
              <a:rPr lang="en-US" sz="1450" b="0" i="0" u="none" strike="noStrike" baseline="0" dirty="0"/>
              <a:t>blender until it resembles coarse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crumbs.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Add enough water until the dough barely hangs together.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Cut the dough in half and make two balls.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Wrap the dough in plastic wrap and refrigerate</a:t>
            </a:r>
            <a:r>
              <a:rPr lang="en-US" sz="1500" b="0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II. Prepare the filling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Peel the apples.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Core and quarter the apples and cut into 1/4-inch slices.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Mix the apples with sugar, lemon juice, cinnamon, and a small amount of flour.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III. Assemble the pie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Roll out one of the pieces of pie dough into a circle </a:t>
            </a:r>
            <a:br>
              <a:rPr lang="en-US" sz="1450" b="0" i="0" u="none" strike="noStrike" baseline="0" dirty="0"/>
            </a:br>
            <a:r>
              <a:rPr lang="en-US" sz="1450" b="0" i="0" u="none" strike="noStrike" baseline="0" dirty="0"/>
              <a:t>slightly larger than your pie pan.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Fold the pie dough in half and lift it into the pie pan.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Press the dough into the pan.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Fill the pie dough with the apple mixture.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Roll the other piece of dough into a circle.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Place the dough on top of the pie and crimp the edges.</a:t>
            </a:r>
          </a:p>
          <a:p>
            <a:pPr marL="0" indent="0" algn="l">
              <a:buNone/>
            </a:pPr>
            <a:r>
              <a:rPr lang="en-US" sz="2400" b="1" i="0" u="none" strike="noStrike" baseline="0" dirty="0"/>
              <a:t>IV. Bake the pie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Cut steam holes in the top crust.</a:t>
            </a:r>
          </a:p>
          <a:p>
            <a:pPr algn="l">
              <a:buFont typeface="+mj-lt"/>
              <a:buAutoNum type="arabicPeriod"/>
            </a:pPr>
            <a:r>
              <a:rPr lang="en-US" sz="1450" b="0" i="0" u="none" strike="noStrike" baseline="0" dirty="0"/>
              <a:t>Bake the pie for 45 minutes in a 350° oven.</a:t>
            </a:r>
            <a:endParaRPr lang="en-US" sz="1450" dirty="0"/>
          </a:p>
        </p:txBody>
      </p:sp>
      <p:pic>
        <p:nvPicPr>
          <p:cNvPr id="4" name="Picture 3" descr="Baking with Josh and Ange Logo - Links to their website">
            <a:hlinkClick r:id="rId3"/>
            <a:extLst>
              <a:ext uri="{FF2B5EF4-FFF2-40B4-BE49-F238E27FC236}">
                <a16:creationId xmlns:a16="http://schemas.microsoft.com/office/drawing/2014/main" id="{F4160CE3-F134-42B3-BBC2-56940BE4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182" y="5593636"/>
            <a:ext cx="2947916" cy="751719"/>
          </a:xfrm>
          <a:prstGeom prst="rect">
            <a:avLst/>
          </a:prstGeom>
        </p:spPr>
      </p:pic>
      <p:pic>
        <p:nvPicPr>
          <p:cNvPr id="6" name="Graphic 5" descr="Pie with solid fill">
            <a:extLst>
              <a:ext uri="{FF2B5EF4-FFF2-40B4-BE49-F238E27FC236}">
                <a16:creationId xmlns:a16="http://schemas.microsoft.com/office/drawing/2014/main" id="{2231E403-4DA5-4A46-B5E8-3D30BE8C8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6568" y="191187"/>
            <a:ext cx="162306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Content Organizations Tools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15226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/>
              <a:t>Dates</a:t>
            </a:r>
          </a:p>
          <a:p>
            <a:r>
              <a:rPr lang="en-US" dirty="0"/>
              <a:t>Descriptions</a:t>
            </a:r>
          </a:p>
          <a:p>
            <a:r>
              <a:rPr lang="en-US" dirty="0"/>
              <a:t>Release Conditions</a:t>
            </a:r>
          </a:p>
          <a:p>
            <a:r>
              <a:rPr lang="en-US" dirty="0"/>
              <a:t>Linking Tools</a:t>
            </a:r>
          </a:p>
          <a:p>
            <a:r>
              <a:rPr lang="en-US" dirty="0"/>
              <a:t>Course Builder</a:t>
            </a:r>
          </a:p>
        </p:txBody>
      </p:sp>
      <p:pic>
        <p:nvPicPr>
          <p:cNvPr id="8" name="Graphic 7" descr="Playbook with solid fill">
            <a:extLst>
              <a:ext uri="{FF2B5EF4-FFF2-40B4-BE49-F238E27FC236}">
                <a16:creationId xmlns:a16="http://schemas.microsoft.com/office/drawing/2014/main" id="{7387D153-4075-4D4C-A627-A0D42E6DF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7411" y="-385010"/>
            <a:ext cx="4034589" cy="40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6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E2BE-BA88-012F-5B0E-E6F439E5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Dates &amp;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A7E2-07A4-2883-3465-E7EE310F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35" y="2449897"/>
            <a:ext cx="10554574" cy="3636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 use Dates and Descriptions?</a:t>
            </a:r>
          </a:p>
          <a:p>
            <a:r>
              <a:rPr lang="en-US" b="1" dirty="0"/>
              <a:t>Dates</a:t>
            </a:r>
          </a:p>
          <a:p>
            <a:pPr lvl="1"/>
            <a:r>
              <a:rPr lang="en-US" dirty="0"/>
              <a:t>Provide a timeline and set expectation of completion.</a:t>
            </a:r>
          </a:p>
          <a:p>
            <a:pPr lvl="2"/>
            <a:r>
              <a:rPr lang="en-US" dirty="0"/>
              <a:t>Start Date – only visible at that point</a:t>
            </a:r>
          </a:p>
          <a:p>
            <a:pPr lvl="2"/>
            <a:r>
              <a:rPr lang="en-US" dirty="0"/>
              <a:t>Due Date – provides an expected completion date</a:t>
            </a:r>
          </a:p>
          <a:p>
            <a:pPr lvl="2"/>
            <a:r>
              <a:rPr lang="en-US" dirty="0"/>
              <a:t>End Date – content is no longer available</a:t>
            </a:r>
          </a:p>
          <a:p>
            <a:r>
              <a:rPr lang="en-US" b="1" dirty="0"/>
              <a:t>Descriptions</a:t>
            </a:r>
            <a:endParaRPr lang="en-US"/>
          </a:p>
          <a:p>
            <a:pPr lvl="1"/>
            <a:r>
              <a:rPr lang="en-US" dirty="0"/>
              <a:t>Provide an overview and/or objectives of the module or topic.</a:t>
            </a:r>
          </a:p>
          <a:p>
            <a:pPr lvl="1"/>
            <a:r>
              <a:rPr lang="en-US" dirty="0"/>
              <a:t>Provide a timeline of how long the module should take to complete.</a:t>
            </a:r>
          </a:p>
          <a:p>
            <a:pPr lvl="1"/>
            <a:r>
              <a:rPr lang="en-US" dirty="0"/>
              <a:t>Personalize with replace strings.</a:t>
            </a:r>
          </a:p>
          <a:p>
            <a:pPr lvl="2"/>
            <a:r>
              <a:rPr lang="en-US" dirty="0"/>
              <a:t>These can be used in other areas too! :)</a:t>
            </a:r>
          </a:p>
          <a:p>
            <a:pPr lvl="2"/>
            <a:r>
              <a:rPr lang="en-US" dirty="0">
                <a:hlinkClick r:id="rId3"/>
              </a:rPr>
              <a:t>View the replace strings available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FDA0-886C-DF0B-C004-250A342E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Release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FD82-1B08-3E42-AA4A-D6D10C3C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use Release Conditions?</a:t>
            </a:r>
          </a:p>
          <a:p>
            <a:r>
              <a:rPr lang="en-US" dirty="0"/>
              <a:t>Make sure students are completing the required work prior to accessing new information.</a:t>
            </a:r>
          </a:p>
          <a:p>
            <a:r>
              <a:rPr lang="en-US" dirty="0"/>
              <a:t>Make sure they understand the topic or subject.</a:t>
            </a:r>
          </a:p>
          <a:p>
            <a:r>
              <a:rPr lang="en-US" dirty="0"/>
              <a:t>Provide access to materials and assessments for specific sections or groups.</a:t>
            </a:r>
          </a:p>
        </p:txBody>
      </p:sp>
    </p:spTree>
    <p:extLst>
      <p:ext uri="{BB962C8B-B14F-4D97-AF65-F5344CB8AC3E}">
        <p14:creationId xmlns:p14="http://schemas.microsoft.com/office/powerpoint/2010/main" val="340846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DA9F-D8AB-2C02-9658-7747284A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Links to Other Tools &amp; Integrations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7D353-611A-2DFD-96DE-C5723E25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designing, consider your setup!</a:t>
            </a:r>
          </a:p>
          <a:p>
            <a:r>
              <a:rPr lang="en-US" dirty="0"/>
              <a:t>Provide links to existing assessments and resources such as assignments, quizzes, checklists, etc. </a:t>
            </a:r>
          </a:p>
          <a:p>
            <a:r>
              <a:rPr lang="en-US" dirty="0"/>
              <a:t>Have the resources chunked with all the content and resources grouped together for a topic.</a:t>
            </a:r>
          </a:p>
          <a:p>
            <a:r>
              <a:rPr lang="en-US" dirty="0">
                <a:ea typeface="+mn-lt"/>
                <a:cs typeface="+mn-lt"/>
              </a:rPr>
              <a:t>Make Content a one-stop area to follow the course structure.</a:t>
            </a:r>
          </a:p>
        </p:txBody>
      </p:sp>
    </p:spTree>
    <p:extLst>
      <p:ext uri="{BB962C8B-B14F-4D97-AF65-F5344CB8AC3E}">
        <p14:creationId xmlns:p14="http://schemas.microsoft.com/office/powerpoint/2010/main" val="155753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F794-F57D-B77E-EE3A-15B9C87A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Course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A6AC-47FA-785B-4E29-438F5450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Course Builder, what's that??</a:t>
            </a:r>
          </a:p>
          <a:p>
            <a:pPr marL="285750" indent="-285750"/>
            <a:r>
              <a:rPr lang="en-US" dirty="0"/>
              <a:t>A visual way of building the course.</a:t>
            </a:r>
          </a:p>
          <a:p>
            <a:pPr marL="285750" indent="-285750"/>
            <a:r>
              <a:rPr lang="en-US" dirty="0"/>
              <a:t>Build and outline, add content, and/or re-use previous items.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r>
              <a:rPr lang="en-US" dirty="0"/>
              <a:t>Some things are not able to be done in this view. </a:t>
            </a:r>
          </a:p>
          <a:p>
            <a:pPr marL="285750" indent="-285750"/>
            <a:r>
              <a:rPr lang="en-US" dirty="0"/>
              <a:t>Linking to external systems like YuJa, Teams, some publishers, etc.</a:t>
            </a:r>
          </a:p>
        </p:txBody>
      </p:sp>
    </p:spTree>
    <p:extLst>
      <p:ext uri="{BB962C8B-B14F-4D97-AF65-F5344CB8AC3E}">
        <p14:creationId xmlns:p14="http://schemas.microsoft.com/office/powerpoint/2010/main" val="272305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Accommodations Tools</a:t>
            </a:r>
          </a:p>
        </p:txBody>
      </p:sp>
      <p:pic>
        <p:nvPicPr>
          <p:cNvPr id="8" name="Graphic 7" descr="Newspaper with solid fill">
            <a:extLst>
              <a:ext uri="{FF2B5EF4-FFF2-40B4-BE49-F238E27FC236}">
                <a16:creationId xmlns:a16="http://schemas.microsoft.com/office/drawing/2014/main" id="{7387D153-4075-4D4C-A627-A0D42E6DF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7411" y="-385010"/>
            <a:ext cx="4034589" cy="4034589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55E3BE36-DD4E-A5CD-A965-597A8BF0EA53}"/>
              </a:ext>
            </a:extLst>
          </p:cNvPr>
          <p:cNvSpPr txBox="1">
            <a:spLocks/>
          </p:cNvSpPr>
          <p:nvPr/>
        </p:nvSpPr>
        <p:spPr>
          <a:xfrm>
            <a:off x="740728" y="5330328"/>
            <a:ext cx="10572000" cy="91522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2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Accommodations vs Special Access</a:t>
            </a:r>
          </a:p>
          <a:p>
            <a:r>
              <a:rPr lang="en-US" dirty="0" err="1"/>
              <a:t>SensusAccess</a:t>
            </a:r>
            <a:endParaRPr lang="en-US"/>
          </a:p>
          <a:p>
            <a:r>
              <a:rPr lang="en-US" dirty="0"/>
              <a:t>HTML Templates</a:t>
            </a:r>
          </a:p>
          <a:p>
            <a:r>
              <a:rPr lang="en-US" dirty="0"/>
              <a:t>YuJa Media Transcripts &amp; Captions</a:t>
            </a:r>
          </a:p>
          <a:p>
            <a:r>
              <a:rPr lang="en-US" dirty="0"/>
              <a:t>Testing Options (AEC)</a:t>
            </a:r>
          </a:p>
        </p:txBody>
      </p:sp>
    </p:spTree>
    <p:extLst>
      <p:ext uri="{BB962C8B-B14F-4D97-AF65-F5344CB8AC3E}">
        <p14:creationId xmlns:p14="http://schemas.microsoft.com/office/powerpoint/2010/main" val="294069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40472"/>
            <a:ext cx="9601200" cy="1485900"/>
          </a:xfrm>
        </p:spPr>
        <p:txBody>
          <a:bodyPr/>
          <a:lstStyle/>
          <a:p>
            <a:r>
              <a:rPr lang="en-US"/>
              <a:t>Design and Layout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8688"/>
              </p:ext>
            </p:extLst>
          </p:nvPr>
        </p:nvGraphicFramePr>
        <p:xfrm>
          <a:off x="1681157" y="1876795"/>
          <a:ext cx="9601200" cy="4048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Design and Layout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3"/>
                        </a:rPr>
                        <a:t>16.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A logical, consistent, and uncluttered layout is established. The course is easy to navigate (consistent color scheme and icon layout, related content organized together, self-evident titles).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4"/>
                        </a:rPr>
                        <a:t>17.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Large blocks of information are divided into manageable sections with ample white space around and between the blocks.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hlinkClick r:id="rId5"/>
                        </a:rPr>
                        <a:t>18.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There is enough contrast between text and background for the content to be easily viewed.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6"/>
                        </a:rPr>
                        <a:t>19.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Instructions are provided and well written.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7"/>
                        </a:rPr>
                        <a:t>20.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Course is free of grammatical and spelling errors.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8"/>
                        </a:rPr>
                        <a:t>21.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Text is formatted with titles, headings, and other styles to enhance readability and improve the structure of the document.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9"/>
                        </a:rPr>
                        <a:t>22.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Flashing and blinking text are avoided.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4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89DE-2DF2-4D43-89DB-AD47A49B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vs Special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E6C14-2DF3-44E6-AE42-1A91D99E6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8" y="2350936"/>
            <a:ext cx="10554574" cy="3636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Accommodations</a:t>
            </a:r>
          </a:p>
          <a:p>
            <a:pPr marL="0" indent="0">
              <a:buNone/>
            </a:pPr>
            <a:r>
              <a:rPr lang="en-US" dirty="0"/>
              <a:t>This relates to a student who has gone through the AEC and needs a specific accommodation.</a:t>
            </a:r>
          </a:p>
          <a:p>
            <a:pPr marL="285750" indent="-285750"/>
            <a:r>
              <a:rPr lang="en-US" dirty="0"/>
              <a:t>A student needs additional time on all tests/quizzes.</a:t>
            </a:r>
          </a:p>
          <a:p>
            <a:pPr marL="285750" indent="-285750"/>
            <a:r>
              <a:rPr lang="en-US" dirty="0"/>
              <a:t>A student needs to take a test in an alternate location.</a:t>
            </a:r>
          </a:p>
          <a:p>
            <a:pPr marL="285750" indent="-285750"/>
            <a:r>
              <a:rPr lang="en-US" dirty="0"/>
              <a:t>Captions must be provided.</a:t>
            </a:r>
          </a:p>
          <a:p>
            <a:pPr marL="0" indent="0">
              <a:buNone/>
            </a:pPr>
            <a:r>
              <a:rPr lang="en-US" b="1" dirty="0"/>
              <a:t>Special Access</a:t>
            </a:r>
          </a:p>
          <a:p>
            <a:pPr marL="0" indent="0">
              <a:buNone/>
            </a:pPr>
            <a:r>
              <a:rPr lang="en-US" dirty="0"/>
              <a:t>This relates to more of a specific request or individual situation.</a:t>
            </a:r>
          </a:p>
          <a:p>
            <a:pPr marL="285750" indent="-285750"/>
            <a:r>
              <a:rPr lang="en-US" dirty="0"/>
              <a:t>A student will miss a test/assignment and needs an alternate day/time or additional attempts.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more about dealing with </a:t>
            </a:r>
            <a:r>
              <a:rPr lang="en-US" dirty="0">
                <a:hlinkClick r:id="rId3"/>
              </a:rPr>
              <a:t>accommodations and special access</a:t>
            </a:r>
            <a:r>
              <a:rPr lang="en-US" dirty="0"/>
              <a:t> in </a:t>
            </a:r>
            <a:r>
              <a:rPr lang="en-US" dirty="0" err="1"/>
              <a:t>iLearn</a:t>
            </a:r>
            <a:r>
              <a:rPr lang="en-US" dirty="0"/>
              <a:t>.</a:t>
            </a:r>
          </a:p>
          <a:p>
            <a:pPr marL="285750" indent="-285750"/>
            <a:endParaRPr lang="en-US" dirty="0"/>
          </a:p>
        </p:txBody>
      </p:sp>
      <p:sp>
        <p:nvSpPr>
          <p:cNvPr id="4" name="AutoShape 2" descr="Neal, Lauren">
            <a:extLst>
              <a:ext uri="{FF2B5EF4-FFF2-40B4-BE49-F238E27FC236}">
                <a16:creationId xmlns:a16="http://schemas.microsoft.com/office/drawing/2014/main" id="{B5934F9D-2F53-490D-9C39-D5FF1BB0F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612571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58EB-2572-E4B3-AF49-97EEC220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SensusAccess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91F1-B273-6012-2A9B-E299B8F1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tool can be used external to courses or linked within a course for students to use.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SensusAccess</a:t>
            </a:r>
            <a:r>
              <a:rPr lang="en-US" dirty="0"/>
              <a:t> is a tool that converts documents in the course to accessible formats. </a:t>
            </a:r>
          </a:p>
          <a:p>
            <a:pPr marL="285750" indent="-285750"/>
            <a:r>
              <a:rPr lang="en-US" dirty="0"/>
              <a:t>MP3 Audio (multiple languages and speed options)</a:t>
            </a:r>
          </a:p>
          <a:p>
            <a:pPr marL="285750" indent="-285750"/>
            <a:r>
              <a:rPr lang="en-US" dirty="0"/>
              <a:t>DAISY full text and audio (multiple languages)</a:t>
            </a:r>
          </a:p>
          <a:p>
            <a:pPr marL="285750" indent="-285750"/>
            <a:r>
              <a:rPr lang="en-US" dirty="0"/>
              <a:t>Braille (multiple formats)</a:t>
            </a:r>
          </a:p>
          <a:p>
            <a:pPr marL="285750" indent="-285750"/>
            <a:r>
              <a:rPr lang="en-US" dirty="0"/>
              <a:t>E-book (</a:t>
            </a:r>
            <a:r>
              <a:rPr lang="en-US" dirty="0" err="1"/>
              <a:t>epub</a:t>
            </a:r>
            <a:r>
              <a:rPr lang="en-US" dirty="0"/>
              <a:t>, epub3, </a:t>
            </a:r>
            <a:r>
              <a:rPr lang="en-US" dirty="0" err="1"/>
              <a:t>mobi</a:t>
            </a:r>
            <a:r>
              <a:rPr lang="en-US" dirty="0"/>
              <a:t> and includes font size option)</a:t>
            </a:r>
          </a:p>
          <a:p>
            <a:pPr marL="285750" indent="-285750"/>
            <a:r>
              <a:rPr lang="en-US" dirty="0"/>
              <a:t>Accessibility conversion (txt or pdf)</a:t>
            </a:r>
          </a:p>
          <a:p>
            <a:pPr marL="285750" indent="-285750"/>
            <a:r>
              <a:rPr lang="en-US" dirty="0" err="1"/>
              <a:t>BeeLine</a:t>
            </a:r>
            <a:r>
              <a:rPr lang="en-US" dirty="0"/>
              <a:t> Reader for faster reading (html, pdf, tagged pdf)</a:t>
            </a:r>
          </a:p>
          <a:p>
            <a:pPr marL="285750" indent="-285750"/>
            <a:r>
              <a:rPr lang="en-US" dirty="0"/>
              <a:t>Translation (multiple languages)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External URL: </a:t>
            </a:r>
            <a:r>
              <a:rPr lang="en-US" dirty="0">
                <a:ea typeface="+mn-lt"/>
                <a:cs typeface="+mn-lt"/>
                <a:hlinkClick r:id="rId3"/>
              </a:rPr>
              <a:t>https://www.tntech.edu/awesomeaccess/sensus.php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03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B65-E88D-AE2F-AE17-D4F559CB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SensusAccess</a:t>
            </a:r>
            <a:r>
              <a:rPr lang="en-US" dirty="0"/>
              <a:t> to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0584-CF98-E82A-29F4-CADCD0E3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Go to </a:t>
            </a:r>
            <a:r>
              <a:rPr lang="en-US" b="1" dirty="0"/>
              <a:t>Content</a:t>
            </a:r>
          </a:p>
          <a:p>
            <a:pPr marL="285750" indent="-285750"/>
            <a:r>
              <a:rPr lang="en-US" dirty="0"/>
              <a:t>Select the module where you would like to add the link</a:t>
            </a:r>
          </a:p>
          <a:p>
            <a:pPr marL="285750" indent="-285750"/>
            <a:r>
              <a:rPr lang="en-US" dirty="0"/>
              <a:t>Select the </a:t>
            </a:r>
            <a:r>
              <a:rPr lang="en-US" b="1" dirty="0"/>
              <a:t>Existing Activities</a:t>
            </a:r>
            <a:r>
              <a:rPr lang="en-US" dirty="0"/>
              <a:t> drop-down</a:t>
            </a:r>
          </a:p>
          <a:p>
            <a:pPr marL="285750" indent="-285750"/>
            <a:r>
              <a:rPr lang="en-US" dirty="0"/>
              <a:t>Choose </a:t>
            </a:r>
            <a:r>
              <a:rPr lang="en-US" b="1" dirty="0"/>
              <a:t>External Learning Tools</a:t>
            </a:r>
          </a:p>
          <a:p>
            <a:pPr marL="285750" indent="-285750"/>
            <a:r>
              <a:rPr lang="en-US" dirty="0"/>
              <a:t>Select </a:t>
            </a:r>
            <a:r>
              <a:rPr lang="en-US" b="1" dirty="0"/>
              <a:t>SensusAccess-Convert a document</a:t>
            </a:r>
          </a:p>
          <a:p>
            <a:pPr marL="285750" indent="-285750"/>
            <a:r>
              <a:rPr lang="en-US" dirty="0"/>
              <a:t>A link will be created where students can choose a document from the course to quickly convert.</a:t>
            </a:r>
          </a:p>
        </p:txBody>
      </p:sp>
    </p:spTree>
    <p:extLst>
      <p:ext uri="{BB962C8B-B14F-4D97-AF65-F5344CB8AC3E}">
        <p14:creationId xmlns:p14="http://schemas.microsoft.com/office/powerpoint/2010/main" val="179019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B65-E88D-AE2F-AE17-D4F559CB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0584-CF98-E82A-29F4-CADCD0E3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use templates?</a:t>
            </a:r>
          </a:p>
          <a:p>
            <a:pPr marL="285750" indent="-285750"/>
            <a:r>
              <a:rPr lang="en-US" dirty="0"/>
              <a:t>Accessible</a:t>
            </a:r>
          </a:p>
          <a:p>
            <a:pPr marL="285750" indent="-285750"/>
            <a:r>
              <a:rPr lang="en-US" dirty="0">
                <a:ea typeface="+mn-lt"/>
                <a:cs typeface="+mn-lt"/>
              </a:rPr>
              <a:t>Easy to create and update</a:t>
            </a:r>
          </a:p>
          <a:p>
            <a:pPr marL="285750" indent="-285750"/>
            <a:r>
              <a:rPr lang="en-US" dirty="0"/>
              <a:t>Consistent look and feel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Need some help getting started?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584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B65-E88D-AE2F-AE17-D4F559CB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YuJa Media: Transcripts and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0584-CF98-E82A-29F4-CADCD0E3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is captioning and transcription important?</a:t>
            </a:r>
          </a:p>
          <a:p>
            <a:pPr>
              <a:buAutoNum type="arabicPeriod"/>
            </a:pPr>
            <a:r>
              <a:rPr lang="en-US" dirty="0"/>
              <a:t>Accessibility</a:t>
            </a:r>
          </a:p>
          <a:p>
            <a:pPr>
              <a:buAutoNum type="arabicPeriod"/>
            </a:pPr>
            <a:r>
              <a:rPr lang="en-US" dirty="0"/>
              <a:t>Compliance with legal requirements (Section 508)</a:t>
            </a:r>
          </a:p>
          <a:p>
            <a:pPr>
              <a:buAutoNum type="arabicPeriod"/>
            </a:pPr>
            <a:r>
              <a:rPr lang="en-US" dirty="0"/>
              <a:t>Improved audience comprehension</a:t>
            </a:r>
          </a:p>
          <a:p>
            <a:pPr>
              <a:buAutoNum type="arabicPeriod"/>
            </a:pPr>
            <a:r>
              <a:rPr lang="en-US" dirty="0"/>
              <a:t>Flexible viewing in sound-sensitive environments</a:t>
            </a:r>
          </a:p>
          <a:p>
            <a:pPr>
              <a:buAutoNum type="arabicPeriod"/>
            </a:pPr>
            <a:r>
              <a:rPr lang="en-US" dirty="0"/>
              <a:t>Enhanced video search and user experience</a:t>
            </a:r>
          </a:p>
          <a:p>
            <a:pPr>
              <a:buAutoNum type="arabicPeriod"/>
            </a:pPr>
            <a:r>
              <a:rPr lang="en-US" dirty="0"/>
              <a:t>Helps ESL learners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0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B65-E88D-AE2F-AE17-D4F559CB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YuJa Media: Transcripts and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0584-CF98-E82A-29F4-CADCD0E3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Transcripts and Captions are auto-generated upon processing.</a:t>
            </a:r>
          </a:p>
          <a:p>
            <a:pPr marL="285750" indent="-285750"/>
            <a:r>
              <a:rPr lang="en-US" dirty="0"/>
              <a:t>Human captioning is available for students registered with the AEC.</a:t>
            </a:r>
          </a:p>
          <a:p>
            <a:pPr marL="285750" indent="-285750"/>
            <a:r>
              <a:rPr lang="en-US" dirty="0"/>
              <a:t>You can edit captions easily in the Edit area.</a:t>
            </a:r>
          </a:p>
          <a:p>
            <a:pPr marL="285750" indent="-285750"/>
            <a:r>
              <a:rPr lang="en-US" dirty="0"/>
              <a:t>Editing the captions updates the transcripts</a:t>
            </a:r>
          </a:p>
          <a:p>
            <a:pPr marL="285750" indent="-285750"/>
            <a:r>
              <a:rPr lang="en-US" dirty="0"/>
              <a:t>Transcripts are searchable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3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CB65-E88D-AE2F-AE17-D4F559CB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Options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0584-CF98-E82A-29F4-CADCD0E3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a student who needs to use accessibility software?</a:t>
            </a:r>
          </a:p>
          <a:p>
            <a:r>
              <a:rPr lang="en-US" dirty="0"/>
              <a:t>We can help with setup and information.</a:t>
            </a:r>
          </a:p>
          <a:p>
            <a:r>
              <a:rPr lang="en-US" dirty="0"/>
              <a:t>Contact the Accessible Education Center for more help.</a:t>
            </a: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Exam Info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Document Accessibility</a:t>
            </a:r>
          </a:p>
          <a:p>
            <a:pPr lvl="1"/>
            <a:r>
              <a:rPr lang="en-US" dirty="0"/>
              <a:t>Human Captioning (not the standard)</a:t>
            </a:r>
          </a:p>
          <a:p>
            <a:r>
              <a:rPr lang="en-US" dirty="0"/>
              <a:t>Students can test in the AEC or the Testing Center if needed.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23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0E6F53DC-EFC3-A3E1-D093-FD9D52A93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2148" b="13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8D109-0C04-95C0-3E05-EF26AF9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 </a:t>
            </a:r>
          </a:p>
        </p:txBody>
      </p:sp>
    </p:spTree>
    <p:extLst>
      <p:ext uri="{BB962C8B-B14F-4D97-AF65-F5344CB8AC3E}">
        <p14:creationId xmlns:p14="http://schemas.microsoft.com/office/powerpoint/2010/main" val="56208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51776"/>
            <a:ext cx="9601200" cy="1485900"/>
          </a:xfrm>
        </p:spPr>
        <p:txBody>
          <a:bodyPr/>
          <a:lstStyle/>
          <a:p>
            <a:r>
              <a:rPr lang="en-US"/>
              <a:t>Design and Layout (cont.)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1034" y="2059674"/>
          <a:ext cx="9601200" cy="259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Design and Layout (continued)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3"/>
                        </a:rPr>
                        <a:t>23</a:t>
                      </a:r>
                      <a:r>
                        <a:rPr lang="en-US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A sans-serif font with a standard size of at least 12 pt. is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4"/>
                        </a:rPr>
                        <a:t>24.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When possible, information is displayed in a linear format instead of as a table.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hlinkClick r:id="rId5"/>
                        </a:rPr>
                        <a:t>25.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Tables are accompanied by a title and summary description.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6"/>
                        </a:rPr>
                        <a:t>26.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Table header rows and columns are assigned.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7"/>
                        </a:rPr>
                        <a:t>27.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Slideshows use a predefined slide layout and unique slide titles.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8"/>
                        </a:rPr>
                        <a:t>28.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For all slideshows, there are simple, non-automatic transitions between slides.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4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4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5EBF4-FAC8-4BE9-AD61-EB3B38C64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354634"/>
            <a:ext cx="8394158" cy="3638763"/>
          </a:xfrm>
        </p:spPr>
        <p:txBody>
          <a:bodyPr/>
          <a:lstStyle/>
          <a:p>
            <a:r>
              <a:rPr lang="en-US" sz="2800" dirty="0"/>
              <a:t>Logical Layout </a:t>
            </a:r>
          </a:p>
          <a:p>
            <a:r>
              <a:rPr lang="en-US" sz="2800" dirty="0"/>
              <a:t>Written Instructions </a:t>
            </a:r>
          </a:p>
          <a:p>
            <a:r>
              <a:rPr lang="en-US" sz="2800" dirty="0"/>
              <a:t>Content Organization Tools </a:t>
            </a:r>
          </a:p>
          <a:p>
            <a:r>
              <a:rPr lang="en-US" sz="2800" dirty="0"/>
              <a:t>Accommodation Tools</a:t>
            </a:r>
            <a:endParaRPr lang="en-US" dirty="0"/>
          </a:p>
          <a:p>
            <a:endParaRPr lang="en-US" dirty="0"/>
          </a:p>
        </p:txBody>
      </p:sp>
      <p:pic>
        <p:nvPicPr>
          <p:cNvPr id="7" name="Graphic 6" descr="Blueprint with solid fill">
            <a:extLst>
              <a:ext uri="{FF2B5EF4-FFF2-40B4-BE49-F238E27FC236}">
                <a16:creationId xmlns:a16="http://schemas.microsoft.com/office/drawing/2014/main" id="{29AA5695-D732-4BF3-B631-94AA5072C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2157" y="3429000"/>
            <a:ext cx="3180347" cy="31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Logical Layout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BD71E6-73DA-4578-B0BC-240E9FC9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43293"/>
          </a:xfrm>
        </p:spPr>
        <p:txBody>
          <a:bodyPr>
            <a:normAutofit/>
          </a:bodyPr>
          <a:lstStyle/>
          <a:p>
            <a:r>
              <a:rPr lang="en-US"/>
              <a:t>Is my course easy to navigate?</a:t>
            </a:r>
          </a:p>
          <a:p>
            <a:r>
              <a:rPr lang="en-US"/>
              <a:t>How is content organized?</a:t>
            </a:r>
          </a:p>
        </p:txBody>
      </p:sp>
      <p:pic>
        <p:nvPicPr>
          <p:cNvPr id="5" name="Graphic 1" descr="Flowchart with solid fill">
            <a:extLst>
              <a:ext uri="{FF2B5EF4-FFF2-40B4-BE49-F238E27FC236}">
                <a16:creationId xmlns:a16="http://schemas.microsoft.com/office/drawing/2014/main" id="{3B1216DF-4742-1450-D262-A1D7FC939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0877" y="-191772"/>
            <a:ext cx="3655659" cy="36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t organization ideas, the before (messy closet)">
            <a:extLst>
              <a:ext uri="{FF2B5EF4-FFF2-40B4-BE49-F238E27FC236}">
                <a16:creationId xmlns:a16="http://schemas.microsoft.com/office/drawing/2014/main" id="{2F98021B-A9F5-47BC-8A87-18D9CD65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44" y="-299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A321D-7BEF-411C-BB26-B3FC0183354D}"/>
              </a:ext>
            </a:extLst>
          </p:cNvPr>
          <p:cNvSpPr txBox="1"/>
          <p:nvPr/>
        </p:nvSpPr>
        <p:spPr>
          <a:xfrm>
            <a:off x="-1587" y="6627168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thirtyhandmadedays.com/closet-organization-idea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577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97AADF-7CC0-4397-8984-943FB2E6BFF2}"/>
              </a:ext>
            </a:extLst>
          </p:cNvPr>
          <p:cNvSpPr txBox="1"/>
          <p:nvPr/>
        </p:nvSpPr>
        <p:spPr>
          <a:xfrm>
            <a:off x="-1587" y="6627168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thirtyhandmadedays.com/closet-organization-idea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4" name="Picture 2" descr="Closet organization ideas for master bedroom closet (very nice and organized)">
            <a:extLst>
              <a:ext uri="{FF2B5EF4-FFF2-40B4-BE49-F238E27FC236}">
                <a16:creationId xmlns:a16="http://schemas.microsoft.com/office/drawing/2014/main" id="{75BA2CC9-F0FC-401C-B3C1-A66B59EB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76833" r="56653" b="12222"/>
          <a:stretch/>
        </p:blipFill>
        <p:spPr bwMode="auto">
          <a:xfrm>
            <a:off x="4789169" y="5726430"/>
            <a:ext cx="708661" cy="750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oset organization ideas for master bedroom closet (very nice and organized)">
            <a:extLst>
              <a:ext uri="{FF2B5EF4-FFF2-40B4-BE49-F238E27FC236}">
                <a16:creationId xmlns:a16="http://schemas.microsoft.com/office/drawing/2014/main" id="{A619A3EA-1A46-450F-B194-3154A5CD3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76833" r="56653" b="12222"/>
          <a:stretch/>
        </p:blipFill>
        <p:spPr bwMode="auto">
          <a:xfrm>
            <a:off x="5440679" y="5688330"/>
            <a:ext cx="708661" cy="750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set organization ideas for master bedroom closet (very nice and organized)">
            <a:extLst>
              <a:ext uri="{FF2B5EF4-FFF2-40B4-BE49-F238E27FC236}">
                <a16:creationId xmlns:a16="http://schemas.microsoft.com/office/drawing/2014/main" id="{07EA0B17-3425-41DB-B0B3-9D5C2F7B0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76833" r="56653" b="12222"/>
          <a:stretch/>
        </p:blipFill>
        <p:spPr bwMode="auto">
          <a:xfrm>
            <a:off x="4051933" y="5638800"/>
            <a:ext cx="708661" cy="750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F40B25C-D4D9-4369-B786-E1A398F1C93F}"/>
              </a:ext>
            </a:extLst>
          </p:cNvPr>
          <p:cNvGrpSpPr/>
          <p:nvPr/>
        </p:nvGrpSpPr>
        <p:grpSpPr>
          <a:xfrm>
            <a:off x="3524250" y="0"/>
            <a:ext cx="5141913" cy="6858000"/>
            <a:chOff x="3524250" y="0"/>
            <a:chExt cx="5141913" cy="6858000"/>
          </a:xfrm>
        </p:grpSpPr>
        <p:pic>
          <p:nvPicPr>
            <p:cNvPr id="2050" name="Picture 2" descr="Closet organization ideas for master bedroom closet (very nice and organized)">
              <a:extLst>
                <a:ext uri="{FF2B5EF4-FFF2-40B4-BE49-F238E27FC236}">
                  <a16:creationId xmlns:a16="http://schemas.microsoft.com/office/drawing/2014/main" id="{07C50A89-2FAD-4FC3-935E-C18003C5C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0" y="0"/>
              <a:ext cx="514191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loset organization ideas for master bedroom closet (very nice and organized)">
              <a:extLst>
                <a:ext uri="{FF2B5EF4-FFF2-40B4-BE49-F238E27FC236}">
                  <a16:creationId xmlns:a16="http://schemas.microsoft.com/office/drawing/2014/main" id="{55D63E3D-9B90-4C23-A589-393FD340E3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t="76833" r="56653" b="12222"/>
            <a:stretch/>
          </p:blipFill>
          <p:spPr bwMode="auto">
            <a:xfrm>
              <a:off x="4608193" y="6014085"/>
              <a:ext cx="708661" cy="7505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loset organization ideas for master bedroom closet (very nice and organized)">
              <a:extLst>
                <a:ext uri="{FF2B5EF4-FFF2-40B4-BE49-F238E27FC236}">
                  <a16:creationId xmlns:a16="http://schemas.microsoft.com/office/drawing/2014/main" id="{6DC00B15-1893-4DB8-A633-00A29570CC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t="76833" r="56653" b="12222"/>
            <a:stretch/>
          </p:blipFill>
          <p:spPr bwMode="auto">
            <a:xfrm>
              <a:off x="4773929" y="5726430"/>
              <a:ext cx="708661" cy="7505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loset organization ideas for master bedroom closet (very nice and organized)">
              <a:extLst>
                <a:ext uri="{FF2B5EF4-FFF2-40B4-BE49-F238E27FC236}">
                  <a16:creationId xmlns:a16="http://schemas.microsoft.com/office/drawing/2014/main" id="{147239F5-4309-4479-8426-2ABEC8ABE3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t="76833" r="56653" b="12222"/>
            <a:stretch/>
          </p:blipFill>
          <p:spPr bwMode="auto">
            <a:xfrm>
              <a:off x="5425439" y="5688330"/>
              <a:ext cx="708661" cy="7505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loset organization ideas for master bedroom closet (very nice and organized)">
              <a:extLst>
                <a:ext uri="{FF2B5EF4-FFF2-40B4-BE49-F238E27FC236}">
                  <a16:creationId xmlns:a16="http://schemas.microsoft.com/office/drawing/2014/main" id="{A1A497F0-D8F7-4287-8D0B-3A4EC804D0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5" t="76833" r="56653" b="12222"/>
            <a:stretch/>
          </p:blipFill>
          <p:spPr bwMode="auto">
            <a:xfrm>
              <a:off x="4036693" y="5638800"/>
              <a:ext cx="708661" cy="7505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86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Learn Homescreen with consistent modules with links to key tools and submodules: Reading Materials, Videos, and Assignments">
            <a:extLst>
              <a:ext uri="{FF2B5EF4-FFF2-40B4-BE49-F238E27FC236}">
                <a16:creationId xmlns:a16="http://schemas.microsoft.com/office/drawing/2014/main" id="{A4A9011C-9759-4AFC-9DC8-141690337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94"/>
          <a:stretch/>
        </p:blipFill>
        <p:spPr>
          <a:xfrm>
            <a:off x="1143959" y="643467"/>
            <a:ext cx="99040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1EE6B-C083-4C1C-8B8B-609D7C664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4460F-C375-4EE5-B502-34D2316B1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"/>
          <a:stretch/>
        </p:blipFill>
        <p:spPr>
          <a:xfrm>
            <a:off x="583391" y="17145"/>
            <a:ext cx="11025218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rgbClr val="FFDD00"/>
      </a:lt1>
      <a:dk2>
        <a:srgbClr val="4F2984"/>
      </a:dk2>
      <a:lt2>
        <a:srgbClr val="636363"/>
      </a:lt2>
      <a:accent1>
        <a:srgbClr val="636363"/>
      </a:accent1>
      <a:accent2>
        <a:srgbClr val="A1A1A1"/>
      </a:accent2>
      <a:accent3>
        <a:srgbClr val="212121"/>
      </a:accent3>
      <a:accent4>
        <a:srgbClr val="636363"/>
      </a:accent4>
      <a:accent5>
        <a:srgbClr val="000000"/>
      </a:accent5>
      <a:accent6>
        <a:srgbClr val="8F8F8F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00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208</TotalTime>
  <Words>1766</Words>
  <Application>Microsoft Office PowerPoint</Application>
  <PresentationFormat>Widescreen</PresentationFormat>
  <Paragraphs>250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Quotable</vt:lpstr>
      <vt:lpstr>Crop</vt:lpstr>
      <vt:lpstr>Session 4: Design and Layout</vt:lpstr>
      <vt:lpstr>Design and Layout</vt:lpstr>
      <vt:lpstr>Design and Layout (cont.)</vt:lpstr>
      <vt:lpstr>Session 4 Agenda</vt:lpstr>
      <vt:lpstr>Logical Layout</vt:lpstr>
      <vt:lpstr>PowerPoint Presentation</vt:lpstr>
      <vt:lpstr>PowerPoint Presentation</vt:lpstr>
      <vt:lpstr>PowerPoint Presentation</vt:lpstr>
      <vt:lpstr>PowerPoint Presentation</vt:lpstr>
      <vt:lpstr>Written Instructions</vt:lpstr>
      <vt:lpstr>Tips for Writing Clear Instructions</vt:lpstr>
      <vt:lpstr>How to Make an Apple Pie</vt:lpstr>
      <vt:lpstr>How to Make an Apple Pie</vt:lpstr>
      <vt:lpstr>Content Organizations Tools</vt:lpstr>
      <vt:lpstr>Using Dates &amp; Descriptions</vt:lpstr>
      <vt:lpstr>Using Release Conditions</vt:lpstr>
      <vt:lpstr>Using Links to Other Tools &amp; Integrations</vt:lpstr>
      <vt:lpstr>Using the Course Builder</vt:lpstr>
      <vt:lpstr>Accommodations Tools</vt:lpstr>
      <vt:lpstr>Accommodations vs Special Access</vt:lpstr>
      <vt:lpstr>SensusAccess</vt:lpstr>
      <vt:lpstr>Adding SensusAccess to Content</vt:lpstr>
      <vt:lpstr>HTML Templates</vt:lpstr>
      <vt:lpstr>YuJa Media: Transcripts and Captions</vt:lpstr>
      <vt:lpstr>YuJa Media: Transcripts and Captions</vt:lpstr>
      <vt:lpstr>Testing Options </vt:lpstr>
      <vt:lpstr>Questions?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Chesson, Taylor</cp:lastModifiedBy>
  <cp:revision>422</cp:revision>
  <dcterms:created xsi:type="dcterms:W3CDTF">2022-04-01T17:42:52Z</dcterms:created>
  <dcterms:modified xsi:type="dcterms:W3CDTF">2022-05-16T12:30:09Z</dcterms:modified>
</cp:coreProperties>
</file>