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30"/>
  </p:notesMasterIdLst>
  <p:sldIdLst>
    <p:sldId id="256" r:id="rId3"/>
    <p:sldId id="265" r:id="rId4"/>
    <p:sldId id="274" r:id="rId5"/>
    <p:sldId id="275" r:id="rId6"/>
    <p:sldId id="285" r:id="rId7"/>
    <p:sldId id="288" r:id="rId8"/>
    <p:sldId id="268" r:id="rId9"/>
    <p:sldId id="283" r:id="rId10"/>
    <p:sldId id="289" r:id="rId11"/>
    <p:sldId id="276" r:id="rId12"/>
    <p:sldId id="284" r:id="rId13"/>
    <p:sldId id="280" r:id="rId14"/>
    <p:sldId id="291" r:id="rId15"/>
    <p:sldId id="290" r:id="rId16"/>
    <p:sldId id="303" r:id="rId17"/>
    <p:sldId id="293" r:id="rId18"/>
    <p:sldId id="277" r:id="rId19"/>
    <p:sldId id="301" r:id="rId20"/>
    <p:sldId id="294" r:id="rId21"/>
    <p:sldId id="297" r:id="rId22"/>
    <p:sldId id="302" r:id="rId23"/>
    <p:sldId id="295" r:id="rId24"/>
    <p:sldId id="300" r:id="rId25"/>
    <p:sldId id="282" r:id="rId26"/>
    <p:sldId id="296" r:id="rId27"/>
    <p:sldId id="29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33A68-2229-CD44-4D06-BA1C6EF6B4A1}" v="509" dt="2022-05-13T14:41:17.164"/>
    <p1510:client id="{1DD1A33E-3493-EA90-CEE0-A2379EE8935D}" v="386" dt="2022-05-12T19:40:58.568"/>
    <p1510:client id="{319F9728-C9FC-F22D-3F6B-2A4C4C2AF510}" v="14" dt="2022-05-16T18:57:20.541"/>
    <p1510:client id="{3B7A32ED-E5E9-4E3F-BA4F-2EB539B441C2}" v="1" dt="2022-04-20T15:02:41.480"/>
    <p1510:client id="{6875D9E9-33A3-D3C4-DD2F-B98BAA5E4FBB}" v="5" dt="2022-04-20T15:11:52.885"/>
    <p1510:client id="{7312691F-D7B6-5B83-8C43-574B288CF1ED}" v="6" dt="2022-05-16T20:33:10.017"/>
    <p1510:client id="{89039DC0-A3E5-03FD-C918-4B153F1F2553}" v="75" dt="2022-05-16T22:00:10.745"/>
    <p1510:client id="{8B296DAD-289D-4A2F-466F-BD87952D2915}" v="154" dt="2022-05-12T20:01:53.709"/>
    <p1510:client id="{D6A08C52-C796-5A8C-087A-74D2D5950DCE}" v="14" dt="2022-05-15T23:57:14.155"/>
    <p1510:client id="{DE7B7C06-8E2D-FDDB-A102-994717D3FF27}" v="40" dt="2022-05-13T16:37:52.889"/>
    <p1510:client id="{E461EC9B-6A43-BF59-F022-F43A1B6CE49D}" v="390" dt="2022-05-11T19:10:08.832"/>
    <p1510:client id="{FE7836E3-6347-1CF4-44BC-4875ED70056B}" v="179" dt="2022-05-13T15:40:17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ppetoe, Heather" userId="S::hrippetoe@tntech.edu::14fc613e-5f35-4bb6-91d9-2d2ebde1bdeb" providerId="AD" clId="Web-{0A733A68-2229-CD44-4D06-BA1C6EF6B4A1}"/>
    <pc:docChg chg="addSld delSld modSld sldOrd">
      <pc:chgData name="Rippetoe, Heather" userId="S::hrippetoe@tntech.edu::14fc613e-5f35-4bb6-91d9-2d2ebde1bdeb" providerId="AD" clId="Web-{0A733A68-2229-CD44-4D06-BA1C6EF6B4A1}" dt="2022-05-13T14:41:17.164" v="572" actId="20577"/>
      <pc:docMkLst>
        <pc:docMk/>
      </pc:docMkLst>
      <pc:sldChg chg="modSp">
        <pc:chgData name="Rippetoe, Heather" userId="S::hrippetoe@tntech.edu::14fc613e-5f35-4bb6-91d9-2d2ebde1bdeb" providerId="AD" clId="Web-{0A733A68-2229-CD44-4D06-BA1C6EF6B4A1}" dt="2022-05-13T13:59:42.338" v="350" actId="14100"/>
        <pc:sldMkLst>
          <pc:docMk/>
          <pc:sldMk cId="3400562421" sldId="274"/>
        </pc:sldMkLst>
        <pc:spChg chg="mod">
          <ac:chgData name="Rippetoe, Heather" userId="S::hrippetoe@tntech.edu::14fc613e-5f35-4bb6-91d9-2d2ebde1bdeb" providerId="AD" clId="Web-{0A733A68-2229-CD44-4D06-BA1C6EF6B4A1}" dt="2022-05-13T13:59:42.338" v="350" actId="14100"/>
          <ac:spMkLst>
            <pc:docMk/>
            <pc:sldMk cId="3400562421" sldId="274"/>
            <ac:spMk id="2" creationId="{CCD5EBF4-FAC8-4BE9-AD61-EB3B38C64AE1}"/>
          </ac:spMkLst>
        </pc:spChg>
      </pc:sldChg>
      <pc:sldChg chg="modSp">
        <pc:chgData name="Rippetoe, Heather" userId="S::hrippetoe@tntech.edu::14fc613e-5f35-4bb6-91d9-2d2ebde1bdeb" providerId="AD" clId="Web-{0A733A68-2229-CD44-4D06-BA1C6EF6B4A1}" dt="2022-05-12T21:12:09.740" v="211" actId="20577"/>
        <pc:sldMkLst>
          <pc:docMk/>
          <pc:sldMk cId="3474160943" sldId="276"/>
        </pc:sldMkLst>
        <pc:spChg chg="mod">
          <ac:chgData name="Rippetoe, Heather" userId="S::hrippetoe@tntech.edu::14fc613e-5f35-4bb6-91d9-2d2ebde1bdeb" providerId="AD" clId="Web-{0A733A68-2229-CD44-4D06-BA1C6EF6B4A1}" dt="2022-05-12T21:12:09.740" v="211" actId="20577"/>
          <ac:spMkLst>
            <pc:docMk/>
            <pc:sldMk cId="3474160943" sldId="276"/>
            <ac:spMk id="4" creationId="{88BD71E6-73DA-4578-B0BC-240E9FC9E5AE}"/>
          </ac:spMkLst>
        </pc:spChg>
        <pc:spChg chg="mod">
          <ac:chgData name="Rippetoe, Heather" userId="S::hrippetoe@tntech.edu::14fc613e-5f35-4bb6-91d9-2d2ebde1bdeb" providerId="AD" clId="Web-{0A733A68-2229-CD44-4D06-BA1C6EF6B4A1}" dt="2022-05-12T21:09:18.704" v="189" actId="14100"/>
          <ac:spMkLst>
            <pc:docMk/>
            <pc:sldMk cId="3474160943" sldId="276"/>
            <ac:spMk id="6" creationId="{32008DE3-9DE9-4B37-8B7E-C5FC97A3D788}"/>
          </ac:spMkLst>
        </pc:spChg>
      </pc:sldChg>
      <pc:sldChg chg="modSp">
        <pc:chgData name="Rippetoe, Heather" userId="S::hrippetoe@tntech.edu::14fc613e-5f35-4bb6-91d9-2d2ebde1bdeb" providerId="AD" clId="Web-{0A733A68-2229-CD44-4D06-BA1C6EF6B4A1}" dt="2022-05-13T14:16:17.712" v="458" actId="20577"/>
        <pc:sldMkLst>
          <pc:docMk/>
          <pc:sldMk cId="3445166417" sldId="277"/>
        </pc:sldMkLst>
        <pc:spChg chg="mod">
          <ac:chgData name="Rippetoe, Heather" userId="S::hrippetoe@tntech.edu::14fc613e-5f35-4bb6-91d9-2d2ebde1bdeb" providerId="AD" clId="Web-{0A733A68-2229-CD44-4D06-BA1C6EF6B4A1}" dt="2022-05-13T14:16:17.712" v="458" actId="20577"/>
          <ac:spMkLst>
            <pc:docMk/>
            <pc:sldMk cId="3445166417" sldId="277"/>
            <ac:spMk id="4" creationId="{88BD71E6-73DA-4578-B0BC-240E9FC9E5AE}"/>
          </ac:spMkLst>
        </pc:spChg>
        <pc:spChg chg="mod">
          <ac:chgData name="Rippetoe, Heather" userId="S::hrippetoe@tntech.edu::14fc613e-5f35-4bb6-91d9-2d2ebde1bdeb" providerId="AD" clId="Web-{0A733A68-2229-CD44-4D06-BA1C6EF6B4A1}" dt="2022-05-13T14:00:43.996" v="408" actId="20577"/>
          <ac:spMkLst>
            <pc:docMk/>
            <pc:sldMk cId="3445166417" sldId="277"/>
            <ac:spMk id="6" creationId="{32008DE3-9DE9-4B37-8B7E-C5FC97A3D788}"/>
          </ac:spMkLst>
        </pc:spChg>
      </pc:sldChg>
      <pc:sldChg chg="del">
        <pc:chgData name="Rippetoe, Heather" userId="S::hrippetoe@tntech.edu::14fc613e-5f35-4bb6-91d9-2d2ebde1bdeb" providerId="AD" clId="Web-{0A733A68-2229-CD44-4D06-BA1C6EF6B4A1}" dt="2022-05-13T14:16:19.384" v="459"/>
        <pc:sldMkLst>
          <pc:docMk/>
          <pc:sldMk cId="2940690793" sldId="278"/>
        </pc:sldMkLst>
      </pc:sldChg>
      <pc:sldChg chg="addSp delSp modSp mod setBg setClrOvrMap modNotes">
        <pc:chgData name="Rippetoe, Heather" userId="S::hrippetoe@tntech.edu::14fc613e-5f35-4bb6-91d9-2d2ebde1bdeb" providerId="AD" clId="Web-{0A733A68-2229-CD44-4D06-BA1C6EF6B4A1}" dt="2022-05-13T13:27:36.873" v="292" actId="14100"/>
        <pc:sldMkLst>
          <pc:docMk/>
          <pc:sldMk cId="2794732268" sldId="280"/>
        </pc:sldMkLst>
        <pc:spChg chg="mod">
          <ac:chgData name="Rippetoe, Heather" userId="S::hrippetoe@tntech.edu::14fc613e-5f35-4bb6-91d9-2d2ebde1bdeb" providerId="AD" clId="Web-{0A733A68-2229-CD44-4D06-BA1C6EF6B4A1}" dt="2022-05-13T13:25:19.071" v="291" actId="20577"/>
          <ac:spMkLst>
            <pc:docMk/>
            <pc:sldMk cId="2794732268" sldId="280"/>
            <ac:spMk id="2" creationId="{E93189DE-2DF2-4D43-89DB-AD47A49B0774}"/>
          </ac:spMkLst>
        </pc:spChg>
        <pc:spChg chg="del">
          <ac:chgData name="Rippetoe, Heather" userId="S::hrippetoe@tntech.edu::14fc613e-5f35-4bb6-91d9-2d2ebde1bdeb" providerId="AD" clId="Web-{0A733A68-2229-CD44-4D06-BA1C6EF6B4A1}" dt="2022-05-12T21:12:51.241" v="212"/>
          <ac:spMkLst>
            <pc:docMk/>
            <pc:sldMk cId="2794732268" sldId="280"/>
            <ac:spMk id="3" creationId="{AC3E6C14-2DF3-44E6-AE42-1A91D99E6C11}"/>
          </ac:spMkLst>
        </pc:spChg>
        <pc:spChg chg="add mod">
          <ac:chgData name="Rippetoe, Heather" userId="S::hrippetoe@tntech.edu::14fc613e-5f35-4bb6-91d9-2d2ebde1bdeb" providerId="AD" clId="Web-{0A733A68-2229-CD44-4D06-BA1C6EF6B4A1}" dt="2022-05-13T13:27:36.873" v="292" actId="14100"/>
          <ac:spMkLst>
            <pc:docMk/>
            <pc:sldMk cId="2794732268" sldId="280"/>
            <ac:spMk id="3" creationId="{EC63106F-F9B3-FE5A-E6E6-74E7052A83A3}"/>
          </ac:spMkLst>
        </pc:spChg>
        <pc:spChg chg="add mod">
          <ac:chgData name="Rippetoe, Heather" userId="S::hrippetoe@tntech.edu::14fc613e-5f35-4bb6-91d9-2d2ebde1bdeb" providerId="AD" clId="Web-{0A733A68-2229-CD44-4D06-BA1C6EF6B4A1}" dt="2022-05-12T21:13:50.181" v="233" actId="20577"/>
          <ac:spMkLst>
            <pc:docMk/>
            <pc:sldMk cId="2794732268" sldId="280"/>
            <ac:spMk id="8" creationId="{93BFF4C3-A193-F0A6-6D10-339A91C961BC}"/>
          </ac:spMkLst>
        </pc:spChg>
        <pc:spChg chg="add del">
          <ac:chgData name="Rippetoe, Heather" userId="S::hrippetoe@tntech.edu::14fc613e-5f35-4bb6-91d9-2d2ebde1bdeb" providerId="AD" clId="Web-{0A733A68-2229-CD44-4D06-BA1C6EF6B4A1}" dt="2022-05-12T21:13:16.555" v="214"/>
          <ac:spMkLst>
            <pc:docMk/>
            <pc:sldMk cId="2794732268" sldId="280"/>
            <ac:spMk id="9" creationId="{133F8CB7-795C-4272-9073-64D8CF97F220}"/>
          </ac:spMkLst>
        </pc:spChg>
        <pc:spChg chg="add del">
          <ac:chgData name="Rippetoe, Heather" userId="S::hrippetoe@tntech.edu::14fc613e-5f35-4bb6-91d9-2d2ebde1bdeb" providerId="AD" clId="Web-{0A733A68-2229-CD44-4D06-BA1C6EF6B4A1}" dt="2022-05-12T21:13:16.555" v="214"/>
          <ac:spMkLst>
            <pc:docMk/>
            <pc:sldMk cId="2794732268" sldId="280"/>
            <ac:spMk id="11" creationId="{B7743172-17A8-4FA4-8434-B813E03B7665}"/>
          </ac:spMkLst>
        </pc:spChg>
        <pc:spChg chg="add del">
          <ac:chgData name="Rippetoe, Heather" userId="S::hrippetoe@tntech.edu::14fc613e-5f35-4bb6-91d9-2d2ebde1bdeb" providerId="AD" clId="Web-{0A733A68-2229-CD44-4D06-BA1C6EF6B4A1}" dt="2022-05-12T21:13:16.555" v="214"/>
          <ac:spMkLst>
            <pc:docMk/>
            <pc:sldMk cId="2794732268" sldId="280"/>
            <ac:spMk id="13" creationId="{4CE1233C-FD2F-489E-BFDE-086F5FED6491}"/>
          </ac:spMkLst>
        </pc:spChg>
        <pc:spChg chg="add">
          <ac:chgData name="Rippetoe, Heather" userId="S::hrippetoe@tntech.edu::14fc613e-5f35-4bb6-91d9-2d2ebde1bdeb" providerId="AD" clId="Web-{0A733A68-2229-CD44-4D06-BA1C6EF6B4A1}" dt="2022-05-12T21:13:16.570" v="215"/>
          <ac:spMkLst>
            <pc:docMk/>
            <pc:sldMk cId="2794732268" sldId="280"/>
            <ac:spMk id="15" creationId="{E2264E67-6F59-4D8D-8E5F-8245B0FEAE76}"/>
          </ac:spMkLst>
        </pc:spChg>
        <pc:spChg chg="add">
          <ac:chgData name="Rippetoe, Heather" userId="S::hrippetoe@tntech.edu::14fc613e-5f35-4bb6-91d9-2d2ebde1bdeb" providerId="AD" clId="Web-{0A733A68-2229-CD44-4D06-BA1C6EF6B4A1}" dt="2022-05-12T21:13:16.570" v="215"/>
          <ac:spMkLst>
            <pc:docMk/>
            <pc:sldMk cId="2794732268" sldId="280"/>
            <ac:spMk id="16" creationId="{158E1C6E-D299-4F5D-B15B-155EBF7F62FD}"/>
          </ac:spMkLst>
        </pc:spChg>
        <pc:picChg chg="add mod ord">
          <ac:chgData name="Rippetoe, Heather" userId="S::hrippetoe@tntech.edu::14fc613e-5f35-4bb6-91d9-2d2ebde1bdeb" providerId="AD" clId="Web-{0A733A68-2229-CD44-4D06-BA1C6EF6B4A1}" dt="2022-05-13T13:24:08.366" v="280" actId="1076"/>
          <ac:picMkLst>
            <pc:docMk/>
            <pc:sldMk cId="2794732268" sldId="280"/>
            <ac:picMk id="4" creationId="{E03CD24D-7CF0-CC29-21A1-CDB1B0B72E52}"/>
          </ac:picMkLst>
        </pc:picChg>
      </pc:sldChg>
      <pc:sldChg chg="modSp del">
        <pc:chgData name="Rippetoe, Heather" userId="S::hrippetoe@tntech.edu::14fc613e-5f35-4bb6-91d9-2d2ebde1bdeb" providerId="AD" clId="Web-{0A733A68-2229-CD44-4D06-BA1C6EF6B4A1}" dt="2022-05-13T14:22:53.849" v="493"/>
        <pc:sldMkLst>
          <pc:docMk/>
          <pc:sldMk cId="4154229965" sldId="281"/>
        </pc:sldMkLst>
        <pc:spChg chg="mod">
          <ac:chgData name="Rippetoe, Heather" userId="S::hrippetoe@tntech.edu::14fc613e-5f35-4bb6-91d9-2d2ebde1bdeb" providerId="AD" clId="Web-{0A733A68-2229-CD44-4D06-BA1C6EF6B4A1}" dt="2022-05-13T14:18:11.434" v="462" actId="20577"/>
          <ac:spMkLst>
            <pc:docMk/>
            <pc:sldMk cId="4154229965" sldId="281"/>
            <ac:spMk id="2" creationId="{E93189DE-2DF2-4D43-89DB-AD47A49B0774}"/>
          </ac:spMkLst>
        </pc:spChg>
      </pc:sldChg>
      <pc:sldChg chg="addSp delSp modSp mod setBg setClrOvrMap">
        <pc:chgData name="Rippetoe, Heather" userId="S::hrippetoe@tntech.edu::14fc613e-5f35-4bb6-91d9-2d2ebde1bdeb" providerId="AD" clId="Web-{0A733A68-2229-CD44-4D06-BA1C6EF6B4A1}" dt="2022-05-13T14:26:26.590" v="524" actId="20577"/>
        <pc:sldMkLst>
          <pc:docMk/>
          <pc:sldMk cId="4179365413" sldId="282"/>
        </pc:sldMkLst>
        <pc:spChg chg="mod">
          <ac:chgData name="Rippetoe, Heather" userId="S::hrippetoe@tntech.edu::14fc613e-5f35-4bb6-91d9-2d2ebde1bdeb" providerId="AD" clId="Web-{0A733A68-2229-CD44-4D06-BA1C6EF6B4A1}" dt="2022-05-13T14:25:35.229" v="501"/>
          <ac:spMkLst>
            <pc:docMk/>
            <pc:sldMk cId="4179365413" sldId="282"/>
            <ac:spMk id="2" creationId="{E93189DE-2DF2-4D43-89DB-AD47A49B0774}"/>
          </ac:spMkLst>
        </pc:spChg>
        <pc:spChg chg="del">
          <ac:chgData name="Rippetoe, Heather" userId="S::hrippetoe@tntech.edu::14fc613e-5f35-4bb6-91d9-2d2ebde1bdeb" providerId="AD" clId="Web-{0A733A68-2229-CD44-4D06-BA1C6EF6B4A1}" dt="2022-05-13T14:24:59.462" v="495"/>
          <ac:spMkLst>
            <pc:docMk/>
            <pc:sldMk cId="4179365413" sldId="282"/>
            <ac:spMk id="3" creationId="{AC3E6C14-2DF3-44E6-AE42-1A91D99E6C11}"/>
          </ac:spMkLst>
        </pc:spChg>
        <pc:spChg chg="add mod">
          <ac:chgData name="Rippetoe, Heather" userId="S::hrippetoe@tntech.edu::14fc613e-5f35-4bb6-91d9-2d2ebde1bdeb" providerId="AD" clId="Web-{0A733A68-2229-CD44-4D06-BA1C6EF6B4A1}" dt="2022-05-13T14:26:26.590" v="524" actId="20577"/>
          <ac:spMkLst>
            <pc:docMk/>
            <pc:sldMk cId="4179365413" sldId="282"/>
            <ac:spMk id="5" creationId="{F32EF056-4FB1-D9FD-772E-DB9524B05216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25:35.229" v="501"/>
          <ac:spMkLst>
            <pc:docMk/>
            <pc:sldMk cId="4179365413" sldId="282"/>
            <ac:spMk id="10" creationId="{E2264E67-6F59-4D8D-8E5F-8245B0FEAE76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25:35.229" v="501"/>
          <ac:spMkLst>
            <pc:docMk/>
            <pc:sldMk cId="4179365413" sldId="282"/>
            <ac:spMk id="12" creationId="{158E1C6E-D299-4F5D-B15B-155EBF7F62FD}"/>
          </ac:spMkLst>
        </pc:spChg>
        <pc:picChg chg="add mod ord">
          <ac:chgData name="Rippetoe, Heather" userId="S::hrippetoe@tntech.edu::14fc613e-5f35-4bb6-91d9-2d2ebde1bdeb" providerId="AD" clId="Web-{0A733A68-2229-CD44-4D06-BA1C6EF6B4A1}" dt="2022-05-13T14:25:35.229" v="501"/>
          <ac:picMkLst>
            <pc:docMk/>
            <pc:sldMk cId="4179365413" sldId="282"/>
            <ac:picMk id="4" creationId="{D1C283AA-FF4B-EC27-4D02-39A304CBCA53}"/>
          </ac:picMkLst>
        </pc:picChg>
      </pc:sldChg>
      <pc:sldChg chg="modSp ord">
        <pc:chgData name="Rippetoe, Heather" userId="S::hrippetoe@tntech.edu::14fc613e-5f35-4bb6-91d9-2d2ebde1bdeb" providerId="AD" clId="Web-{0A733A68-2229-CD44-4D06-BA1C6EF6B4A1}" dt="2022-05-12T20:39:19.025" v="3"/>
        <pc:sldMkLst>
          <pc:docMk/>
          <pc:sldMk cId="1332094250" sldId="284"/>
        </pc:sldMkLst>
        <pc:picChg chg="mod">
          <ac:chgData name="Rippetoe, Heather" userId="S::hrippetoe@tntech.edu::14fc613e-5f35-4bb6-91d9-2d2ebde1bdeb" providerId="AD" clId="Web-{0A733A68-2229-CD44-4D06-BA1C6EF6B4A1}" dt="2022-05-12T20:02:23.289" v="2" actId="1076"/>
          <ac:picMkLst>
            <pc:docMk/>
            <pc:sldMk cId="1332094250" sldId="284"/>
            <ac:picMk id="41" creationId="{4D00ACD5-B782-E743-ECD7-DFE0F014E054}"/>
          </ac:picMkLst>
        </pc:picChg>
      </pc:sldChg>
      <pc:sldChg chg="modNotes">
        <pc:chgData name="Rippetoe, Heather" userId="S::hrippetoe@tntech.edu::14fc613e-5f35-4bb6-91d9-2d2ebde1bdeb" providerId="AD" clId="Web-{0A733A68-2229-CD44-4D06-BA1C6EF6B4A1}" dt="2022-05-13T13:22:27.051" v="268"/>
        <pc:sldMkLst>
          <pc:docMk/>
          <pc:sldMk cId="709503977" sldId="285"/>
        </pc:sldMkLst>
      </pc:sldChg>
      <pc:sldChg chg="modNotes">
        <pc:chgData name="Rippetoe, Heather" userId="S::hrippetoe@tntech.edu::14fc613e-5f35-4bb6-91d9-2d2ebde1bdeb" providerId="AD" clId="Web-{0A733A68-2229-CD44-4D06-BA1C6EF6B4A1}" dt="2022-05-12T20:42:35.453" v="24"/>
        <pc:sldMkLst>
          <pc:docMk/>
          <pc:sldMk cId="1097650280" sldId="289"/>
        </pc:sldMkLst>
      </pc:sldChg>
      <pc:sldChg chg="addSp modSp new">
        <pc:chgData name="Rippetoe, Heather" userId="S::hrippetoe@tntech.edu::14fc613e-5f35-4bb6-91d9-2d2ebde1bdeb" providerId="AD" clId="Web-{0A733A68-2229-CD44-4D06-BA1C6EF6B4A1}" dt="2022-05-13T13:46:35.423" v="348" actId="20577"/>
        <pc:sldMkLst>
          <pc:docMk/>
          <pc:sldMk cId="2528103100" sldId="290"/>
        </pc:sldMkLst>
        <pc:spChg chg="mod">
          <ac:chgData name="Rippetoe, Heather" userId="S::hrippetoe@tntech.edu::14fc613e-5f35-4bb6-91d9-2d2ebde1bdeb" providerId="AD" clId="Web-{0A733A68-2229-CD44-4D06-BA1C6EF6B4A1}" dt="2022-05-13T13:28:37.546" v="296" actId="20577"/>
          <ac:spMkLst>
            <pc:docMk/>
            <pc:sldMk cId="2528103100" sldId="290"/>
            <ac:spMk id="2" creationId="{60A573FD-8013-1628-3B8E-4E64907D6CE5}"/>
          </ac:spMkLst>
        </pc:spChg>
        <pc:spChg chg="mod">
          <ac:chgData name="Rippetoe, Heather" userId="S::hrippetoe@tntech.edu::14fc613e-5f35-4bb6-91d9-2d2ebde1bdeb" providerId="AD" clId="Web-{0A733A68-2229-CD44-4D06-BA1C6EF6B4A1}" dt="2022-05-13T13:46:35.423" v="348" actId="20577"/>
          <ac:spMkLst>
            <pc:docMk/>
            <pc:sldMk cId="2528103100" sldId="290"/>
            <ac:spMk id="3" creationId="{E88D570E-B6AD-B3B1-C9AE-76C943D5155C}"/>
          </ac:spMkLst>
        </pc:spChg>
        <pc:spChg chg="add mod">
          <ac:chgData name="Rippetoe, Heather" userId="S::hrippetoe@tntech.edu::14fc613e-5f35-4bb6-91d9-2d2ebde1bdeb" providerId="AD" clId="Web-{0A733A68-2229-CD44-4D06-BA1C6EF6B4A1}" dt="2022-05-13T13:44:28.325" v="339" actId="1076"/>
          <ac:spMkLst>
            <pc:docMk/>
            <pc:sldMk cId="2528103100" sldId="290"/>
            <ac:spMk id="4" creationId="{AFFE28CC-0820-8BCD-031E-A2E31DDECF2D}"/>
          </ac:spMkLst>
        </pc:spChg>
      </pc:sldChg>
      <pc:sldChg chg="addSp delSp modSp new mod setBg setClrOvrMap">
        <pc:chgData name="Rippetoe, Heather" userId="S::hrippetoe@tntech.edu::14fc613e-5f35-4bb6-91d9-2d2ebde1bdeb" providerId="AD" clId="Web-{0A733A68-2229-CD44-4D06-BA1C6EF6B4A1}" dt="2022-05-13T13:41:42.180" v="317"/>
        <pc:sldMkLst>
          <pc:docMk/>
          <pc:sldMk cId="3642004980" sldId="291"/>
        </pc:sldMkLst>
        <pc:spChg chg="mod">
          <ac:chgData name="Rippetoe, Heather" userId="S::hrippetoe@tntech.edu::14fc613e-5f35-4bb6-91d9-2d2ebde1bdeb" providerId="AD" clId="Web-{0A733A68-2229-CD44-4D06-BA1C6EF6B4A1}" dt="2022-05-13T13:41:42.180" v="317"/>
          <ac:spMkLst>
            <pc:docMk/>
            <pc:sldMk cId="3642004980" sldId="291"/>
            <ac:spMk id="2" creationId="{5A1089D1-CADA-BADF-EAE2-A2865BDE4A4D}"/>
          </ac:spMkLst>
        </pc:spChg>
        <pc:spChg chg="del">
          <ac:chgData name="Rippetoe, Heather" userId="S::hrippetoe@tntech.edu::14fc613e-5f35-4bb6-91d9-2d2ebde1bdeb" providerId="AD" clId="Web-{0A733A68-2229-CD44-4D06-BA1C6EF6B4A1}" dt="2022-05-13T13:35:33.965" v="311"/>
          <ac:spMkLst>
            <pc:docMk/>
            <pc:sldMk cId="3642004980" sldId="291"/>
            <ac:spMk id="3" creationId="{8A9FF692-012A-7826-8723-63DC381FA4D8}"/>
          </ac:spMkLst>
        </pc:spChg>
        <pc:spChg chg="add">
          <ac:chgData name="Rippetoe, Heather" userId="S::hrippetoe@tntech.edu::14fc613e-5f35-4bb6-91d9-2d2ebde1bdeb" providerId="AD" clId="Web-{0A733A68-2229-CD44-4D06-BA1C6EF6B4A1}" dt="2022-05-13T13:41:42.180" v="317"/>
          <ac:spMkLst>
            <pc:docMk/>
            <pc:sldMk cId="3642004980" sldId="291"/>
            <ac:spMk id="9" creationId="{133F8CB7-795C-4272-9073-64D8CF97F220}"/>
          </ac:spMkLst>
        </pc:spChg>
        <pc:spChg chg="add">
          <ac:chgData name="Rippetoe, Heather" userId="S::hrippetoe@tntech.edu::14fc613e-5f35-4bb6-91d9-2d2ebde1bdeb" providerId="AD" clId="Web-{0A733A68-2229-CD44-4D06-BA1C6EF6B4A1}" dt="2022-05-13T13:41:42.180" v="317"/>
          <ac:spMkLst>
            <pc:docMk/>
            <pc:sldMk cId="3642004980" sldId="291"/>
            <ac:spMk id="11" creationId="{B7743172-17A8-4FA4-8434-B813E03B7665}"/>
          </ac:spMkLst>
        </pc:spChg>
        <pc:spChg chg="add">
          <ac:chgData name="Rippetoe, Heather" userId="S::hrippetoe@tntech.edu::14fc613e-5f35-4bb6-91d9-2d2ebde1bdeb" providerId="AD" clId="Web-{0A733A68-2229-CD44-4D06-BA1C6EF6B4A1}" dt="2022-05-13T13:41:42.180" v="317"/>
          <ac:spMkLst>
            <pc:docMk/>
            <pc:sldMk cId="3642004980" sldId="291"/>
            <ac:spMk id="13" creationId="{4CE1233C-FD2F-489E-BFDE-086F5FED6491}"/>
          </ac:spMkLst>
        </pc:spChg>
        <pc:picChg chg="add mod ord">
          <ac:chgData name="Rippetoe, Heather" userId="S::hrippetoe@tntech.edu::14fc613e-5f35-4bb6-91d9-2d2ebde1bdeb" providerId="AD" clId="Web-{0A733A68-2229-CD44-4D06-BA1C6EF6B4A1}" dt="2022-05-13T13:41:42.180" v="317"/>
          <ac:picMkLst>
            <pc:docMk/>
            <pc:sldMk cId="3642004980" sldId="291"/>
            <ac:picMk id="4" creationId="{45FABBFF-CE9C-7C52-E0D7-0C0B10C82B6C}"/>
          </ac:picMkLst>
        </pc:picChg>
      </pc:sldChg>
      <pc:sldChg chg="new del">
        <pc:chgData name="Rippetoe, Heather" userId="S::hrippetoe@tntech.edu::14fc613e-5f35-4bb6-91d9-2d2ebde1bdeb" providerId="AD" clId="Web-{0A733A68-2229-CD44-4D06-BA1C6EF6B4A1}" dt="2022-05-13T14:04:00.783" v="411"/>
        <pc:sldMkLst>
          <pc:docMk/>
          <pc:sldMk cId="1660113531" sldId="292"/>
        </pc:sldMkLst>
      </pc:sldChg>
      <pc:sldChg chg="modSp add ord replId">
        <pc:chgData name="Rippetoe, Heather" userId="S::hrippetoe@tntech.edu::14fc613e-5f35-4bb6-91d9-2d2ebde1bdeb" providerId="AD" clId="Web-{0A733A68-2229-CD44-4D06-BA1C6EF6B4A1}" dt="2022-05-13T14:04:13.127" v="421" actId="20577"/>
        <pc:sldMkLst>
          <pc:docMk/>
          <pc:sldMk cId="3074544626" sldId="293"/>
        </pc:sldMkLst>
        <pc:spChg chg="mod">
          <ac:chgData name="Rippetoe, Heather" userId="S::hrippetoe@tntech.edu::14fc613e-5f35-4bb6-91d9-2d2ebde1bdeb" providerId="AD" clId="Web-{0A733A68-2229-CD44-4D06-BA1C6EF6B4A1}" dt="2022-05-13T14:04:13.127" v="421" actId="20577"/>
          <ac:spMkLst>
            <pc:docMk/>
            <pc:sldMk cId="3074544626" sldId="293"/>
            <ac:spMk id="2" creationId="{5A1089D1-CADA-BADF-EAE2-A2865BDE4A4D}"/>
          </ac:spMkLst>
        </pc:spChg>
      </pc:sldChg>
      <pc:sldChg chg="addSp delSp modSp new mod ord setBg setClrOvrMap">
        <pc:chgData name="Rippetoe, Heather" userId="S::hrippetoe@tntech.edu::14fc613e-5f35-4bb6-91d9-2d2ebde1bdeb" providerId="AD" clId="Web-{0A733A68-2229-CD44-4D06-BA1C6EF6B4A1}" dt="2022-05-13T14:29:14.267" v="526"/>
        <pc:sldMkLst>
          <pc:docMk/>
          <pc:sldMk cId="1059469221" sldId="294"/>
        </pc:sldMkLst>
        <pc:spChg chg="mod">
          <ac:chgData name="Rippetoe, Heather" userId="S::hrippetoe@tntech.edu::14fc613e-5f35-4bb6-91d9-2d2ebde1bdeb" providerId="AD" clId="Web-{0A733A68-2229-CD44-4D06-BA1C6EF6B4A1}" dt="2022-05-13T14:25:28.635" v="500"/>
          <ac:spMkLst>
            <pc:docMk/>
            <pc:sldMk cId="1059469221" sldId="294"/>
            <ac:spMk id="2" creationId="{7680FAE9-078E-7492-37E8-693A2EFF3F80}"/>
          </ac:spMkLst>
        </pc:spChg>
        <pc:spChg chg="del mod">
          <ac:chgData name="Rippetoe, Heather" userId="S::hrippetoe@tntech.edu::14fc613e-5f35-4bb6-91d9-2d2ebde1bdeb" providerId="AD" clId="Web-{0A733A68-2229-CD44-4D06-BA1C6EF6B4A1}" dt="2022-05-13T14:24:46.243" v="494"/>
          <ac:spMkLst>
            <pc:docMk/>
            <pc:sldMk cId="1059469221" sldId="294"/>
            <ac:spMk id="3" creationId="{B608A2BA-DF1E-6801-D652-7A24378B4A40}"/>
          </ac:spMkLst>
        </pc:spChg>
        <pc:spChg chg="del">
          <ac:chgData name="Rippetoe, Heather" userId="S::hrippetoe@tntech.edu::14fc613e-5f35-4bb6-91d9-2d2ebde1bdeb" providerId="AD" clId="Web-{0A733A68-2229-CD44-4D06-BA1C6EF6B4A1}" dt="2022-05-13T14:22:34.786" v="489"/>
          <ac:spMkLst>
            <pc:docMk/>
            <pc:sldMk cId="1059469221" sldId="294"/>
            <ac:spMk id="4" creationId="{AF0CB0BD-C127-8C97-01EC-3E5A1D8D3714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25:28.635" v="500"/>
          <ac:spMkLst>
            <pc:docMk/>
            <pc:sldMk cId="1059469221" sldId="294"/>
            <ac:spMk id="12" creationId="{53576798-7F98-4C7F-B6C7-6D41B5A7E927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25:28.635" v="500"/>
          <ac:spMkLst>
            <pc:docMk/>
            <pc:sldMk cId="1059469221" sldId="294"/>
            <ac:spMk id="14" creationId="{E2264E67-6F59-4D8D-8E5F-8245B0FEAE76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25:28.635" v="500"/>
          <ac:spMkLst>
            <pc:docMk/>
            <pc:sldMk cId="1059469221" sldId="294"/>
            <ac:spMk id="16" creationId="{158E1C6E-D299-4F5D-B15B-155EBF7F62FD}"/>
          </ac:spMkLst>
        </pc:spChg>
        <pc:graphicFrameChg chg="add mod ord modGraphic">
          <ac:chgData name="Rippetoe, Heather" userId="S::hrippetoe@tntech.edu::14fc613e-5f35-4bb6-91d9-2d2ebde1bdeb" providerId="AD" clId="Web-{0A733A68-2229-CD44-4D06-BA1C6EF6B4A1}" dt="2022-05-13T14:25:28.635" v="500"/>
          <ac:graphicFrameMkLst>
            <pc:docMk/>
            <pc:sldMk cId="1059469221" sldId="294"/>
            <ac:graphicFrameMk id="7" creationId="{8A41984A-4852-6426-3A34-54D18D752211}"/>
          </ac:graphicFrameMkLst>
        </pc:graphicFrameChg>
        <pc:picChg chg="add mod ord">
          <ac:chgData name="Rippetoe, Heather" userId="S::hrippetoe@tntech.edu::14fc613e-5f35-4bb6-91d9-2d2ebde1bdeb" providerId="AD" clId="Web-{0A733A68-2229-CD44-4D06-BA1C6EF6B4A1}" dt="2022-05-13T14:25:28.635" v="500"/>
          <ac:picMkLst>
            <pc:docMk/>
            <pc:sldMk cId="1059469221" sldId="294"/>
            <ac:picMk id="5" creationId="{C7ACBDC6-775B-0778-452B-AD6BAC2D170D}"/>
          </ac:picMkLst>
        </pc:picChg>
      </pc:sldChg>
      <pc:sldChg chg="addSp delSp modSp new mod setBg addAnim delAnim setClrOvrMap modNotes">
        <pc:chgData name="Rippetoe, Heather" userId="S::hrippetoe@tntech.edu::14fc613e-5f35-4bb6-91d9-2d2ebde1bdeb" providerId="AD" clId="Web-{0A733A68-2229-CD44-4D06-BA1C6EF6B4A1}" dt="2022-05-13T14:41:17.164" v="572" actId="20577"/>
        <pc:sldMkLst>
          <pc:docMk/>
          <pc:sldMk cId="656753985" sldId="295"/>
        </pc:sldMkLst>
        <pc:spChg chg="mod">
          <ac:chgData name="Rippetoe, Heather" userId="S::hrippetoe@tntech.edu::14fc613e-5f35-4bb6-91d9-2d2ebde1bdeb" providerId="AD" clId="Web-{0A733A68-2229-CD44-4D06-BA1C6EF6B4A1}" dt="2022-05-13T14:39:39.879" v="571"/>
          <ac:spMkLst>
            <pc:docMk/>
            <pc:sldMk cId="656753985" sldId="295"/>
            <ac:spMk id="2" creationId="{B6E91E0E-4CEB-52FC-630E-9F2D091489A7}"/>
          </ac:spMkLst>
        </pc:spChg>
        <pc:spChg chg="del">
          <ac:chgData name="Rippetoe, Heather" userId="S::hrippetoe@tntech.edu::14fc613e-5f35-4bb6-91d9-2d2ebde1bdeb" providerId="AD" clId="Web-{0A733A68-2229-CD44-4D06-BA1C6EF6B4A1}" dt="2022-05-13T14:37:34.188" v="545"/>
          <ac:spMkLst>
            <pc:docMk/>
            <pc:sldMk cId="656753985" sldId="295"/>
            <ac:spMk id="3" creationId="{D40EF06A-3A02-0EAF-1A6E-84D1A867F046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3.501" v="549"/>
          <ac:spMkLst>
            <pc:docMk/>
            <pc:sldMk cId="656753985" sldId="295"/>
            <ac:spMk id="8" creationId="{F548C0A6-CF8B-8EBC-A378-657FF6612925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0.204" v="547"/>
          <ac:spMkLst>
            <pc:docMk/>
            <pc:sldMk cId="656753985" sldId="295"/>
            <ac:spMk id="9" creationId="{133F8CB7-795C-4272-9073-64D8CF97F220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0.204" v="547"/>
          <ac:spMkLst>
            <pc:docMk/>
            <pc:sldMk cId="656753985" sldId="295"/>
            <ac:spMk id="11" creationId="{B7743172-17A8-4FA4-8434-B813E03B7665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0.204" v="547"/>
          <ac:spMkLst>
            <pc:docMk/>
            <pc:sldMk cId="656753985" sldId="295"/>
            <ac:spMk id="13" creationId="{4CE1233C-FD2F-489E-BFDE-086F5FED6491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3.501" v="549"/>
          <ac:spMkLst>
            <pc:docMk/>
            <pc:sldMk cId="656753985" sldId="295"/>
            <ac:spMk id="15" creationId="{03B27569-6089-4DC0-93E0-F3F6E1E93CC1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3.501" v="549"/>
          <ac:spMkLst>
            <pc:docMk/>
            <pc:sldMk cId="656753985" sldId="295"/>
            <ac:spMk id="16" creationId="{3F7D26C8-96ED-46E3-BD94-C1608C54C36B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7:53.501" v="549"/>
          <ac:spMkLst>
            <pc:docMk/>
            <pc:sldMk cId="656753985" sldId="295"/>
            <ac:spMk id="17" creationId="{13EEA0A9-F720-41ED-8EBA-2A10A664FDE1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9:39.879" v="571"/>
          <ac:spMkLst>
            <pc:docMk/>
            <pc:sldMk cId="656753985" sldId="295"/>
            <ac:spMk id="19" creationId="{E2264E67-6F59-4D8D-8E5F-8245B0FEAE76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9:39.879" v="571"/>
          <ac:spMkLst>
            <pc:docMk/>
            <pc:sldMk cId="656753985" sldId="295"/>
            <ac:spMk id="20" creationId="{158E1C6E-D299-4F5D-B15B-155EBF7F62FD}"/>
          </ac:spMkLst>
        </pc:spChg>
        <pc:spChg chg="add mod">
          <ac:chgData name="Rippetoe, Heather" userId="S::hrippetoe@tntech.edu::14fc613e-5f35-4bb6-91d9-2d2ebde1bdeb" providerId="AD" clId="Web-{0A733A68-2229-CD44-4D06-BA1C6EF6B4A1}" dt="2022-05-13T14:41:17.164" v="572" actId="20577"/>
          <ac:spMkLst>
            <pc:docMk/>
            <pc:sldMk cId="656753985" sldId="295"/>
            <ac:spMk id="21" creationId="{44EE5C38-3588-0D29-5FD6-1F52A4EB93E5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9:33.504" v="568"/>
          <ac:spMkLst>
            <pc:docMk/>
            <pc:sldMk cId="656753985" sldId="295"/>
            <ac:spMk id="26" creationId="{E446B7E6-8568-417F-959E-DB3D1E70F648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9:33.504" v="568"/>
          <ac:spMkLst>
            <pc:docMk/>
            <pc:sldMk cId="656753985" sldId="295"/>
            <ac:spMk id="28" creationId="{AFB83730-58A8-42CA-90B3-5D5D2D1B00BC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9:39.879" v="570"/>
          <ac:spMkLst>
            <pc:docMk/>
            <pc:sldMk cId="656753985" sldId="295"/>
            <ac:spMk id="30" creationId="{E2264E67-6F59-4D8D-8E5F-8245B0FEAE76}"/>
          </ac:spMkLst>
        </pc:spChg>
        <pc:spChg chg="add del">
          <ac:chgData name="Rippetoe, Heather" userId="S::hrippetoe@tntech.edu::14fc613e-5f35-4bb6-91d9-2d2ebde1bdeb" providerId="AD" clId="Web-{0A733A68-2229-CD44-4D06-BA1C6EF6B4A1}" dt="2022-05-13T14:39:39.879" v="570"/>
          <ac:spMkLst>
            <pc:docMk/>
            <pc:sldMk cId="656753985" sldId="295"/>
            <ac:spMk id="31" creationId="{158E1C6E-D299-4F5D-B15B-155EBF7F62FD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39:39.879" v="571"/>
          <ac:spMkLst>
            <pc:docMk/>
            <pc:sldMk cId="656753985" sldId="295"/>
            <ac:spMk id="33" creationId="{133F8CB7-795C-4272-9073-64D8CF97F220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39:39.879" v="571"/>
          <ac:spMkLst>
            <pc:docMk/>
            <pc:sldMk cId="656753985" sldId="295"/>
            <ac:spMk id="34" creationId="{B7743172-17A8-4FA4-8434-B813E03B7665}"/>
          </ac:spMkLst>
        </pc:spChg>
        <pc:spChg chg="add">
          <ac:chgData name="Rippetoe, Heather" userId="S::hrippetoe@tntech.edu::14fc613e-5f35-4bb6-91d9-2d2ebde1bdeb" providerId="AD" clId="Web-{0A733A68-2229-CD44-4D06-BA1C6EF6B4A1}" dt="2022-05-13T14:39:39.879" v="571"/>
          <ac:spMkLst>
            <pc:docMk/>
            <pc:sldMk cId="656753985" sldId="295"/>
            <ac:spMk id="35" creationId="{4CE1233C-FD2F-489E-BFDE-086F5FED6491}"/>
          </ac:spMkLst>
        </pc:spChg>
        <pc:picChg chg="add mod ord">
          <ac:chgData name="Rippetoe, Heather" userId="S::hrippetoe@tntech.edu::14fc613e-5f35-4bb6-91d9-2d2ebde1bdeb" providerId="AD" clId="Web-{0A733A68-2229-CD44-4D06-BA1C6EF6B4A1}" dt="2022-05-13T14:39:39.879" v="571"/>
          <ac:picMkLst>
            <pc:docMk/>
            <pc:sldMk cId="656753985" sldId="295"/>
            <ac:picMk id="4" creationId="{8D98F7B6-16CA-A8B8-0FF0-6C165E8DF049}"/>
          </ac:picMkLst>
        </pc:picChg>
      </pc:sldChg>
    </pc:docChg>
  </pc:docChgLst>
  <pc:docChgLst>
    <pc:chgData name="Chesson, Taylor" userId="S::tchesson@tntech.edu::2741b434-0888-4d21-bd3d-3d25272d608f" providerId="AD" clId="Web-{6875D9E9-33A3-D3C4-DD2F-B98BAA5E4FBB}"/>
    <pc:docChg chg="modSld">
      <pc:chgData name="Chesson, Taylor" userId="S::tchesson@tntech.edu::2741b434-0888-4d21-bd3d-3d25272d608f" providerId="AD" clId="Web-{6875D9E9-33A3-D3C4-DD2F-B98BAA5E4FBB}" dt="2022-04-20T15:11:52.885" v="3"/>
      <pc:docMkLst>
        <pc:docMk/>
      </pc:docMkLst>
      <pc:sldChg chg="addSp delSp modSp">
        <pc:chgData name="Chesson, Taylor" userId="S::tchesson@tntech.edu::2741b434-0888-4d21-bd3d-3d25272d608f" providerId="AD" clId="Web-{6875D9E9-33A3-D3C4-DD2F-B98BAA5E4FBB}" dt="2022-04-20T15:11:52.885" v="3"/>
        <pc:sldMkLst>
          <pc:docMk/>
          <pc:sldMk cId="1448900458" sldId="265"/>
        </pc:sldMkLst>
        <pc:spChg chg="add del mod">
          <ac:chgData name="Chesson, Taylor" userId="S::tchesson@tntech.edu::2741b434-0888-4d21-bd3d-3d25272d608f" providerId="AD" clId="Web-{6875D9E9-33A3-D3C4-DD2F-B98BAA5E4FBB}" dt="2022-04-20T15:11:51.526" v="2" actId="20577"/>
          <ac:spMkLst>
            <pc:docMk/>
            <pc:sldMk cId="1448900458" sldId="265"/>
            <ac:spMk id="2" creationId="{233FE59E-EF6B-4230-AEAA-68ECFD493CAB}"/>
          </ac:spMkLst>
        </pc:spChg>
        <pc:spChg chg="add del mod">
          <ac:chgData name="Chesson, Taylor" userId="S::tchesson@tntech.edu::2741b434-0888-4d21-bd3d-3d25272d608f" providerId="AD" clId="Web-{6875D9E9-33A3-D3C4-DD2F-B98BAA5E4FBB}" dt="2022-04-20T15:11:48.338" v="1"/>
          <ac:spMkLst>
            <pc:docMk/>
            <pc:sldMk cId="1448900458" sldId="265"/>
            <ac:spMk id="4" creationId="{819B7A99-6DE9-1074-D813-894A240E9F04}"/>
          </ac:spMkLst>
        </pc:spChg>
        <pc:picChg chg="del">
          <ac:chgData name="Chesson, Taylor" userId="S::tchesson@tntech.edu::2741b434-0888-4d21-bd3d-3d25272d608f" providerId="AD" clId="Web-{6875D9E9-33A3-D3C4-DD2F-B98BAA5E4FBB}" dt="2022-04-20T15:11:52.885" v="3"/>
          <ac:picMkLst>
            <pc:docMk/>
            <pc:sldMk cId="1448900458" sldId="265"/>
            <ac:picMk id="5" creationId="{9C120EAB-4118-4D3F-99BF-73EAB9D5B146}"/>
          </ac:picMkLst>
        </pc:picChg>
      </pc:sldChg>
    </pc:docChg>
  </pc:docChgLst>
  <pc:docChgLst>
    <pc:chgData name="Acuff, Elizabeth" userId="S::eacuff@tntech.edu::2a2097d5-8764-4349-851c-5a0728df6602" providerId="AD" clId="Web-{7312691F-D7B6-5B83-8C43-574B288CF1ED}"/>
    <pc:docChg chg="modSld">
      <pc:chgData name="Acuff, Elizabeth" userId="S::eacuff@tntech.edu::2a2097d5-8764-4349-851c-5a0728df6602" providerId="AD" clId="Web-{7312691F-D7B6-5B83-8C43-574B288CF1ED}" dt="2022-05-16T20:33:09.329" v="4" actId="20577"/>
      <pc:docMkLst>
        <pc:docMk/>
      </pc:docMkLst>
      <pc:sldChg chg="modSp">
        <pc:chgData name="Acuff, Elizabeth" userId="S::eacuff@tntech.edu::2a2097d5-8764-4349-851c-5a0728df6602" providerId="AD" clId="Web-{7312691F-D7B6-5B83-8C43-574B288CF1ED}" dt="2022-05-16T20:33:09.329" v="4" actId="20577"/>
        <pc:sldMkLst>
          <pc:docMk/>
          <pc:sldMk cId="656753985" sldId="295"/>
        </pc:sldMkLst>
        <pc:spChg chg="mod">
          <ac:chgData name="Acuff, Elizabeth" userId="S::eacuff@tntech.edu::2a2097d5-8764-4349-851c-5a0728df6602" providerId="AD" clId="Web-{7312691F-D7B6-5B83-8C43-574B288CF1ED}" dt="2022-05-16T20:33:09.329" v="4" actId="20577"/>
          <ac:spMkLst>
            <pc:docMk/>
            <pc:sldMk cId="656753985" sldId="295"/>
            <ac:spMk id="2" creationId="{B6E91E0E-4CEB-52FC-630E-9F2D091489A7}"/>
          </ac:spMkLst>
        </pc:spChg>
      </pc:sldChg>
    </pc:docChg>
  </pc:docChgLst>
  <pc:docChgLst>
    <pc:chgData name="Rippetoe, Heather" userId="S::hrippetoe@tntech.edu::14fc613e-5f35-4bb6-91d9-2d2ebde1bdeb" providerId="AD" clId="Web-{FE7836E3-6347-1CF4-44BC-4875ED70056B}"/>
    <pc:docChg chg="addSld modSld sldOrd">
      <pc:chgData name="Rippetoe, Heather" userId="S::hrippetoe@tntech.edu::14fc613e-5f35-4bb6-91d9-2d2ebde1bdeb" providerId="AD" clId="Web-{FE7836E3-6347-1CF4-44BC-4875ED70056B}" dt="2022-05-13T15:43:02.302" v="203" actId="20577"/>
      <pc:docMkLst>
        <pc:docMk/>
      </pc:docMkLst>
      <pc:sldChg chg="modSp">
        <pc:chgData name="Rippetoe, Heather" userId="S::hrippetoe@tntech.edu::14fc613e-5f35-4bb6-91d9-2d2ebde1bdeb" providerId="AD" clId="Web-{FE7836E3-6347-1CF4-44BC-4875ED70056B}" dt="2022-05-13T15:13:21.518" v="20" actId="20577"/>
        <pc:sldMkLst>
          <pc:docMk/>
          <pc:sldMk cId="3445166417" sldId="277"/>
        </pc:sldMkLst>
        <pc:spChg chg="mod">
          <ac:chgData name="Rippetoe, Heather" userId="S::hrippetoe@tntech.edu::14fc613e-5f35-4bb6-91d9-2d2ebde1bdeb" providerId="AD" clId="Web-{FE7836E3-6347-1CF4-44BC-4875ED70056B}" dt="2022-05-13T15:13:21.518" v="20" actId="20577"/>
          <ac:spMkLst>
            <pc:docMk/>
            <pc:sldMk cId="3445166417" sldId="277"/>
            <ac:spMk id="4" creationId="{88BD71E6-73DA-4578-B0BC-240E9FC9E5AE}"/>
          </ac:spMkLst>
        </pc:spChg>
      </pc:sldChg>
      <pc:sldChg chg="addSp delSp modSp mod ord setBg addAnim delAnim setClrOvrMap">
        <pc:chgData name="Rippetoe, Heather" userId="S::hrippetoe@tntech.edu::14fc613e-5f35-4bb6-91d9-2d2ebde1bdeb" providerId="AD" clId="Web-{FE7836E3-6347-1CF4-44BC-4875ED70056B}" dt="2022-05-13T14:44:57.873" v="7"/>
        <pc:sldMkLst>
          <pc:docMk/>
          <pc:sldMk cId="656753985" sldId="295"/>
        </pc:sldMkLst>
        <pc:spChg chg="mod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2" creationId="{B6E91E0E-4CEB-52FC-630E-9F2D091489A7}"/>
          </ac:spMkLst>
        </pc:spChg>
        <pc:spChg chg="mod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21" creationId="{44EE5C38-3588-0D29-5FD6-1F52A4EB93E5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33" creationId="{133F8CB7-795C-4272-9073-64D8CF97F220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34" creationId="{B7743172-17A8-4FA4-8434-B813E03B7665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35" creationId="{4CE1233C-FD2F-489E-BFDE-086F5FED6491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05.133" v="1"/>
          <ac:spMkLst>
            <pc:docMk/>
            <pc:sldMk cId="656753985" sldId="295"/>
            <ac:spMk id="40" creationId="{E2264E67-6F59-4D8D-8E5F-8245B0FEAE76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05.133" v="1"/>
          <ac:spMkLst>
            <pc:docMk/>
            <pc:sldMk cId="656753985" sldId="295"/>
            <ac:spMk id="42" creationId="{158E1C6E-D299-4F5D-B15B-155EBF7F62FD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47.025" v="5"/>
          <ac:spMkLst>
            <pc:docMk/>
            <pc:sldMk cId="656753985" sldId="295"/>
            <ac:spMk id="44" creationId="{DF04CCCA-6F0F-4FF9-9FB3-61BC8C0DA18A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47.025" v="5"/>
          <ac:spMkLst>
            <pc:docMk/>
            <pc:sldMk cId="656753985" sldId="295"/>
            <ac:spMk id="45" creationId="{E446B7E6-8568-417F-959E-DB3D1E70F648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4:42:47.025" v="5"/>
          <ac:spMkLst>
            <pc:docMk/>
            <pc:sldMk cId="656753985" sldId="295"/>
            <ac:spMk id="46" creationId="{C9F832F7-01DF-4B61-A3AE-C86DF820A815}"/>
          </ac:spMkLst>
        </pc:spChg>
        <pc:spChg chg="add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48" creationId="{E2264E67-6F59-4D8D-8E5F-8245B0FEAE76}"/>
          </ac:spMkLst>
        </pc:spChg>
        <pc:spChg chg="add">
          <ac:chgData name="Rippetoe, Heather" userId="S::hrippetoe@tntech.edu::14fc613e-5f35-4bb6-91d9-2d2ebde1bdeb" providerId="AD" clId="Web-{FE7836E3-6347-1CF4-44BC-4875ED70056B}" dt="2022-05-13T14:42:47.025" v="6"/>
          <ac:spMkLst>
            <pc:docMk/>
            <pc:sldMk cId="656753985" sldId="295"/>
            <ac:spMk id="49" creationId="{158E1C6E-D299-4F5D-B15B-155EBF7F62FD}"/>
          </ac:spMkLst>
        </pc:spChg>
        <pc:picChg chg="mod">
          <ac:chgData name="Rippetoe, Heather" userId="S::hrippetoe@tntech.edu::14fc613e-5f35-4bb6-91d9-2d2ebde1bdeb" providerId="AD" clId="Web-{FE7836E3-6347-1CF4-44BC-4875ED70056B}" dt="2022-05-13T14:42:47.025" v="6"/>
          <ac:picMkLst>
            <pc:docMk/>
            <pc:sldMk cId="656753985" sldId="295"/>
            <ac:picMk id="4" creationId="{8D98F7B6-16CA-A8B8-0FF0-6C165E8DF049}"/>
          </ac:picMkLst>
        </pc:picChg>
      </pc:sldChg>
      <pc:sldChg chg="addSp delSp modSp new mod setBg setClrOvrMap">
        <pc:chgData name="Rippetoe, Heather" userId="S::hrippetoe@tntech.edu::14fc613e-5f35-4bb6-91d9-2d2ebde1bdeb" providerId="AD" clId="Web-{FE7836E3-6347-1CF4-44BC-4875ED70056B}" dt="2022-05-13T15:43:02.302" v="203" actId="20577"/>
        <pc:sldMkLst>
          <pc:docMk/>
          <pc:sldMk cId="1941311891" sldId="296"/>
        </pc:sldMkLst>
        <pc:spChg chg="mod">
          <ac:chgData name="Rippetoe, Heather" userId="S::hrippetoe@tntech.edu::14fc613e-5f35-4bb6-91d9-2d2ebde1bdeb" providerId="AD" clId="Web-{FE7836E3-6347-1CF4-44BC-4875ED70056B}" dt="2022-05-13T15:42:24.330" v="194"/>
          <ac:spMkLst>
            <pc:docMk/>
            <pc:sldMk cId="1941311891" sldId="296"/>
            <ac:spMk id="2" creationId="{8FE213D1-3B60-FFD9-7AD1-9AB4079D784E}"/>
          </ac:spMkLst>
        </pc:spChg>
        <pc:spChg chg="add del mod">
          <ac:chgData name="Rippetoe, Heather" userId="S::hrippetoe@tntech.edu::14fc613e-5f35-4bb6-91d9-2d2ebde1bdeb" providerId="AD" clId="Web-{FE7836E3-6347-1CF4-44BC-4875ED70056B}" dt="2022-05-13T15:30:58.381" v="167"/>
          <ac:spMkLst>
            <pc:docMk/>
            <pc:sldMk cId="1941311891" sldId="296"/>
            <ac:spMk id="3" creationId="{CA29C987-3E93-AA0F-DACE-AD0F00633313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30:58.350" v="166"/>
          <ac:spMkLst>
            <pc:docMk/>
            <pc:sldMk cId="1941311891" sldId="296"/>
            <ac:spMk id="8" creationId="{089A69AF-D57B-49B4-886C-D4A5DC194421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30:25.379" v="162"/>
          <ac:spMkLst>
            <pc:docMk/>
            <pc:sldMk cId="1941311891" sldId="296"/>
            <ac:spMk id="9" creationId="{056824CE-083D-4ED5-94A5-655345BBE75E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30:25.379" v="162"/>
          <ac:spMkLst>
            <pc:docMk/>
            <pc:sldMk cId="1941311891" sldId="296"/>
            <ac:spMk id="11" creationId="{0785D83B-2124-40CD-9E29-811BC2B7CE64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30:58.350" v="166"/>
          <ac:spMkLst>
            <pc:docMk/>
            <pc:sldMk cId="1941311891" sldId="296"/>
            <ac:spMk id="15" creationId="{CABDC08D-6093-4397-92D4-54D00E2BB1C2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30:58.350" v="166"/>
          <ac:spMkLst>
            <pc:docMk/>
            <pc:sldMk cId="1941311891" sldId="296"/>
            <ac:spMk id="16" creationId="{CA29C987-3E93-AA0F-DACE-AD0F00633313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42:24.330" v="194"/>
          <ac:spMkLst>
            <pc:docMk/>
            <pc:sldMk cId="1941311891" sldId="296"/>
            <ac:spMk id="18" creationId="{B2B82547-2424-4E7A-A98B-75206EE73028}"/>
          </ac:spMkLst>
        </pc:spChg>
        <pc:spChg chg="add del">
          <ac:chgData name="Rippetoe, Heather" userId="S::hrippetoe@tntech.edu::14fc613e-5f35-4bb6-91d9-2d2ebde1bdeb" providerId="AD" clId="Web-{FE7836E3-6347-1CF4-44BC-4875ED70056B}" dt="2022-05-13T15:42:24.330" v="194"/>
          <ac:spMkLst>
            <pc:docMk/>
            <pc:sldMk cId="1941311891" sldId="296"/>
            <ac:spMk id="19" creationId="{5109BC2F-9616-4D7D-9E98-57898009A828}"/>
          </ac:spMkLst>
        </pc:spChg>
        <pc:spChg chg="add">
          <ac:chgData name="Rippetoe, Heather" userId="S::hrippetoe@tntech.edu::14fc613e-5f35-4bb6-91d9-2d2ebde1bdeb" providerId="AD" clId="Web-{FE7836E3-6347-1CF4-44BC-4875ED70056B}" dt="2022-05-13T15:42:24.330" v="194"/>
          <ac:spMkLst>
            <pc:docMk/>
            <pc:sldMk cId="1941311891" sldId="296"/>
            <ac:spMk id="25" creationId="{D0D45553-91A4-480A-9577-0E0FC0D919B9}"/>
          </ac:spMkLst>
        </pc:spChg>
        <pc:spChg chg="add">
          <ac:chgData name="Rippetoe, Heather" userId="S::hrippetoe@tntech.edu::14fc613e-5f35-4bb6-91d9-2d2ebde1bdeb" providerId="AD" clId="Web-{FE7836E3-6347-1CF4-44BC-4875ED70056B}" dt="2022-05-13T15:42:24.330" v="194"/>
          <ac:spMkLst>
            <pc:docMk/>
            <pc:sldMk cId="1941311891" sldId="296"/>
            <ac:spMk id="27" creationId="{D240F8A8-FEA1-42C2-B259-27A9351279BD}"/>
          </ac:spMkLst>
        </pc:spChg>
        <pc:graphicFrameChg chg="add del">
          <ac:chgData name="Rippetoe, Heather" userId="S::hrippetoe@tntech.edu::14fc613e-5f35-4bb6-91d9-2d2ebde1bdeb" providerId="AD" clId="Web-{FE7836E3-6347-1CF4-44BC-4875ED70056B}" dt="2022-05-13T15:30:13.503" v="158"/>
          <ac:graphicFrameMkLst>
            <pc:docMk/>
            <pc:sldMk cId="1941311891" sldId="296"/>
            <ac:graphicFrameMk id="5" creationId="{F9A3BB66-FF48-FCCC-6862-E9EAC38FB5AF}"/>
          </ac:graphicFrameMkLst>
        </pc:graphicFrameChg>
        <pc:graphicFrameChg chg="add del">
          <ac:chgData name="Rippetoe, Heather" userId="S::hrippetoe@tntech.edu::14fc613e-5f35-4bb6-91d9-2d2ebde1bdeb" providerId="AD" clId="Web-{FE7836E3-6347-1CF4-44BC-4875ED70056B}" dt="2022-05-13T15:30:16.488" v="160"/>
          <ac:graphicFrameMkLst>
            <pc:docMk/>
            <pc:sldMk cId="1941311891" sldId="296"/>
            <ac:graphicFrameMk id="7" creationId="{F963933F-B63A-765C-F9E0-1494A8DF5129}"/>
          </ac:graphicFrameMkLst>
        </pc:graphicFrameChg>
        <pc:graphicFrameChg chg="add del">
          <ac:chgData name="Rippetoe, Heather" userId="S::hrippetoe@tntech.edu::14fc613e-5f35-4bb6-91d9-2d2ebde1bdeb" providerId="AD" clId="Web-{FE7836E3-6347-1CF4-44BC-4875ED70056B}" dt="2022-05-13T15:30:25.379" v="162"/>
          <ac:graphicFrameMkLst>
            <pc:docMk/>
            <pc:sldMk cId="1941311891" sldId="296"/>
            <ac:graphicFrameMk id="10" creationId="{D4187849-07A9-BE87-1345-F34DE2B8FC16}"/>
          </ac:graphicFrameMkLst>
        </pc:graphicFrameChg>
        <pc:graphicFrameChg chg="add del">
          <ac:chgData name="Rippetoe, Heather" userId="S::hrippetoe@tntech.edu::14fc613e-5f35-4bb6-91d9-2d2ebde1bdeb" providerId="AD" clId="Web-{FE7836E3-6347-1CF4-44BC-4875ED70056B}" dt="2022-05-13T15:30:45.974" v="164"/>
          <ac:graphicFrameMkLst>
            <pc:docMk/>
            <pc:sldMk cId="1941311891" sldId="296"/>
            <ac:graphicFrameMk id="13" creationId="{6AAC067A-C17F-A9C3-4561-958AC0CC528D}"/>
          </ac:graphicFrameMkLst>
        </pc:graphicFrameChg>
        <pc:graphicFrameChg chg="add mod modGraphic">
          <ac:chgData name="Rippetoe, Heather" userId="S::hrippetoe@tntech.edu::14fc613e-5f35-4bb6-91d9-2d2ebde1bdeb" providerId="AD" clId="Web-{FE7836E3-6347-1CF4-44BC-4875ED70056B}" dt="2022-05-13T15:43:02.302" v="203" actId="20577"/>
          <ac:graphicFrameMkLst>
            <pc:docMk/>
            <pc:sldMk cId="1941311891" sldId="296"/>
            <ac:graphicFrameMk id="20" creationId="{D8F41ED3-9988-B89F-14ED-55703B1641CF}"/>
          </ac:graphicFrameMkLst>
        </pc:graphicFrameChg>
      </pc:sldChg>
      <pc:sldChg chg="addSp delSp modSp add replId">
        <pc:chgData name="Rippetoe, Heather" userId="S::hrippetoe@tntech.edu::14fc613e-5f35-4bb6-91d9-2d2ebde1bdeb" providerId="AD" clId="Web-{FE7836E3-6347-1CF4-44BC-4875ED70056B}" dt="2022-05-13T15:26:56.288" v="74" actId="1076"/>
        <pc:sldMkLst>
          <pc:docMk/>
          <pc:sldMk cId="985389020" sldId="297"/>
        </pc:sldMkLst>
        <pc:spChg chg="mod">
          <ac:chgData name="Rippetoe, Heather" userId="S::hrippetoe@tntech.edu::14fc613e-5f35-4bb6-91d9-2d2ebde1bdeb" providerId="AD" clId="Web-{FE7836E3-6347-1CF4-44BC-4875ED70056B}" dt="2022-05-13T15:25:09.765" v="65" actId="20577"/>
          <ac:spMkLst>
            <pc:docMk/>
            <pc:sldMk cId="985389020" sldId="297"/>
            <ac:spMk id="2" creationId="{E93189DE-2DF2-4D43-89DB-AD47A49B0774}"/>
          </ac:spMkLst>
        </pc:spChg>
        <pc:spChg chg="mod">
          <ac:chgData name="Rippetoe, Heather" userId="S::hrippetoe@tntech.edu::14fc613e-5f35-4bb6-91d9-2d2ebde1bdeb" providerId="AD" clId="Web-{FE7836E3-6347-1CF4-44BC-4875ED70056B}" dt="2022-05-13T15:25:41.689" v="69" actId="20577"/>
          <ac:spMkLst>
            <pc:docMk/>
            <pc:sldMk cId="985389020" sldId="297"/>
            <ac:spMk id="5" creationId="{F32EF056-4FB1-D9FD-772E-DB9524B05216}"/>
          </ac:spMkLst>
        </pc:spChg>
        <pc:spChg chg="add del mod">
          <ac:chgData name="Rippetoe, Heather" userId="S::hrippetoe@tntech.edu::14fc613e-5f35-4bb6-91d9-2d2ebde1bdeb" providerId="AD" clId="Web-{FE7836E3-6347-1CF4-44BC-4875ED70056B}" dt="2022-05-13T15:26:47.944" v="72"/>
          <ac:spMkLst>
            <pc:docMk/>
            <pc:sldMk cId="985389020" sldId="297"/>
            <ac:spMk id="6" creationId="{B3D63291-30EE-B7AC-D16C-FF3106256578}"/>
          </ac:spMkLst>
        </pc:spChg>
        <pc:picChg chg="del mod">
          <ac:chgData name="Rippetoe, Heather" userId="S::hrippetoe@tntech.edu::14fc613e-5f35-4bb6-91d9-2d2ebde1bdeb" providerId="AD" clId="Web-{FE7836E3-6347-1CF4-44BC-4875ED70056B}" dt="2022-05-13T15:26:43.881" v="71"/>
          <ac:picMkLst>
            <pc:docMk/>
            <pc:sldMk cId="985389020" sldId="297"/>
            <ac:picMk id="4" creationId="{D1C283AA-FF4B-EC27-4D02-39A304CBCA53}"/>
          </ac:picMkLst>
        </pc:picChg>
        <pc:picChg chg="add mod ord">
          <ac:chgData name="Rippetoe, Heather" userId="S::hrippetoe@tntech.edu::14fc613e-5f35-4bb6-91d9-2d2ebde1bdeb" providerId="AD" clId="Web-{FE7836E3-6347-1CF4-44BC-4875ED70056B}" dt="2022-05-13T15:26:56.288" v="74" actId="1076"/>
          <ac:picMkLst>
            <pc:docMk/>
            <pc:sldMk cId="985389020" sldId="297"/>
            <ac:picMk id="7" creationId="{C8FA9333-D441-E5D2-EC80-17C8B834F1C5}"/>
          </ac:picMkLst>
        </pc:picChg>
      </pc:sldChg>
      <pc:sldChg chg="modSp new">
        <pc:chgData name="Rippetoe, Heather" userId="S::hrippetoe@tntech.edu::14fc613e-5f35-4bb6-91d9-2d2ebde1bdeb" providerId="AD" clId="Web-{FE7836E3-6347-1CF4-44BC-4875ED70056B}" dt="2022-05-13T15:40:17.697" v="193" actId="20577"/>
        <pc:sldMkLst>
          <pc:docMk/>
          <pc:sldMk cId="2954364275" sldId="298"/>
        </pc:sldMkLst>
        <pc:spChg chg="mod">
          <ac:chgData name="Rippetoe, Heather" userId="S::hrippetoe@tntech.edu::14fc613e-5f35-4bb6-91d9-2d2ebde1bdeb" providerId="AD" clId="Web-{FE7836E3-6347-1CF4-44BC-4875ED70056B}" dt="2022-05-13T15:39:31.398" v="173" actId="20577"/>
          <ac:spMkLst>
            <pc:docMk/>
            <pc:sldMk cId="2954364275" sldId="298"/>
            <ac:spMk id="2" creationId="{2FF2DBBF-1F80-2778-05CE-35DC1A55E280}"/>
          </ac:spMkLst>
        </pc:spChg>
        <pc:spChg chg="mod">
          <ac:chgData name="Rippetoe, Heather" userId="S::hrippetoe@tntech.edu::14fc613e-5f35-4bb6-91d9-2d2ebde1bdeb" providerId="AD" clId="Web-{FE7836E3-6347-1CF4-44BC-4875ED70056B}" dt="2022-05-13T15:40:17.697" v="193" actId="20577"/>
          <ac:spMkLst>
            <pc:docMk/>
            <pc:sldMk cId="2954364275" sldId="298"/>
            <ac:spMk id="3" creationId="{7E8BF880-A6AF-345A-EEC9-CE1A40F0B053}"/>
          </ac:spMkLst>
        </pc:spChg>
      </pc:sldChg>
      <pc:sldChg chg="modSp new">
        <pc:chgData name="Rippetoe, Heather" userId="S::hrippetoe@tntech.edu::14fc613e-5f35-4bb6-91d9-2d2ebde1bdeb" providerId="AD" clId="Web-{FE7836E3-6347-1CF4-44BC-4875ED70056B}" dt="2022-05-13T15:40:12.994" v="189" actId="20577"/>
        <pc:sldMkLst>
          <pc:docMk/>
          <pc:sldMk cId="17368595" sldId="299"/>
        </pc:sldMkLst>
        <pc:spChg chg="mod">
          <ac:chgData name="Rippetoe, Heather" userId="S::hrippetoe@tntech.edu::14fc613e-5f35-4bb6-91d9-2d2ebde1bdeb" providerId="AD" clId="Web-{FE7836E3-6347-1CF4-44BC-4875ED70056B}" dt="2022-05-13T15:40:00.400" v="186" actId="20577"/>
          <ac:spMkLst>
            <pc:docMk/>
            <pc:sldMk cId="17368595" sldId="299"/>
            <ac:spMk id="2" creationId="{E496FE83-95C1-30B6-E3BA-CDDC2E521102}"/>
          </ac:spMkLst>
        </pc:spChg>
        <pc:spChg chg="mod">
          <ac:chgData name="Rippetoe, Heather" userId="S::hrippetoe@tntech.edu::14fc613e-5f35-4bb6-91d9-2d2ebde1bdeb" providerId="AD" clId="Web-{FE7836E3-6347-1CF4-44BC-4875ED70056B}" dt="2022-05-13T15:40:12.994" v="189" actId="20577"/>
          <ac:spMkLst>
            <pc:docMk/>
            <pc:sldMk cId="17368595" sldId="299"/>
            <ac:spMk id="3" creationId="{2DDB9E45-17AF-4159-9F58-0AA85B12D10C}"/>
          </ac:spMkLst>
        </pc:spChg>
      </pc:sldChg>
    </pc:docChg>
  </pc:docChgLst>
  <pc:docChgLst>
    <pc:chgData name="Rippetoe, Heather" userId="S::hrippetoe@tntech.edu::14fc613e-5f35-4bb6-91d9-2d2ebde1bdeb" providerId="AD" clId="Web-{8B296DAD-289D-4A2F-466F-BD87952D2915}"/>
    <pc:docChg chg="addSld delSld modSld">
      <pc:chgData name="Rippetoe, Heather" userId="S::hrippetoe@tntech.edu::14fc613e-5f35-4bb6-91d9-2d2ebde1bdeb" providerId="AD" clId="Web-{8B296DAD-289D-4A2F-466F-BD87952D2915}" dt="2022-05-12T20:01:53.709" v="148"/>
      <pc:docMkLst>
        <pc:docMk/>
      </pc:docMkLst>
      <pc:sldChg chg="modSp">
        <pc:chgData name="Rippetoe, Heather" userId="S::hrippetoe@tntech.edu::14fc613e-5f35-4bb6-91d9-2d2ebde1bdeb" providerId="AD" clId="Web-{8B296DAD-289D-4A2F-466F-BD87952D2915}" dt="2022-05-12T19:45:38.045" v="48" actId="20577"/>
        <pc:sldMkLst>
          <pc:docMk/>
          <pc:sldMk cId="2278993032" sldId="268"/>
        </pc:sldMkLst>
        <pc:spChg chg="mod">
          <ac:chgData name="Rippetoe, Heather" userId="S::hrippetoe@tntech.edu::14fc613e-5f35-4bb6-91d9-2d2ebde1bdeb" providerId="AD" clId="Web-{8B296DAD-289D-4A2F-466F-BD87952D2915}" dt="2022-05-12T19:45:38.045" v="48" actId="20577"/>
          <ac:spMkLst>
            <pc:docMk/>
            <pc:sldMk cId="2278993032" sldId="268"/>
            <ac:spMk id="519" creationId="{B938354A-961E-5806-876B-8C544A1DDC03}"/>
          </ac:spMkLst>
        </pc:spChg>
      </pc:sldChg>
      <pc:sldChg chg="addSp modSp">
        <pc:chgData name="Rippetoe, Heather" userId="S::hrippetoe@tntech.edu::14fc613e-5f35-4bb6-91d9-2d2ebde1bdeb" providerId="AD" clId="Web-{8B296DAD-289D-4A2F-466F-BD87952D2915}" dt="2022-05-12T19:58:27.182" v="132" actId="14100"/>
        <pc:sldMkLst>
          <pc:docMk/>
          <pc:sldMk cId="2577216216" sldId="283"/>
        </pc:sldMkLst>
        <pc:spChg chg="add mod">
          <ac:chgData name="Rippetoe, Heather" userId="S::hrippetoe@tntech.edu::14fc613e-5f35-4bb6-91d9-2d2ebde1bdeb" providerId="AD" clId="Web-{8B296DAD-289D-4A2F-466F-BD87952D2915}" dt="2022-05-12T19:58:27.182" v="132" actId="14100"/>
          <ac:spMkLst>
            <pc:docMk/>
            <pc:sldMk cId="2577216216" sldId="283"/>
            <ac:spMk id="32" creationId="{EF2744FA-B7EB-64B2-65D5-806B7DEB93E8}"/>
          </ac:spMkLst>
        </pc:spChg>
      </pc:sldChg>
      <pc:sldChg chg="addSp delSp modSp modNotes">
        <pc:chgData name="Rippetoe, Heather" userId="S::hrippetoe@tntech.edu::14fc613e-5f35-4bb6-91d9-2d2ebde1bdeb" providerId="AD" clId="Web-{8B296DAD-289D-4A2F-466F-BD87952D2915}" dt="2022-05-12T20:01:53.709" v="148"/>
        <pc:sldMkLst>
          <pc:docMk/>
          <pc:sldMk cId="1332094250" sldId="284"/>
        </pc:sldMkLst>
        <pc:spChg chg="mod">
          <ac:chgData name="Rippetoe, Heather" userId="S::hrippetoe@tntech.edu::14fc613e-5f35-4bb6-91d9-2d2ebde1bdeb" providerId="AD" clId="Web-{8B296DAD-289D-4A2F-466F-BD87952D2915}" dt="2022-05-12T19:57:19.694" v="114" actId="20577"/>
          <ac:spMkLst>
            <pc:docMk/>
            <pc:sldMk cId="1332094250" sldId="284"/>
            <ac:spMk id="2" creationId="{7A064F7A-8F60-B7C2-BCBF-871B3B905B5B}"/>
          </ac:spMkLst>
        </pc:spChg>
        <pc:spChg chg="mod">
          <ac:chgData name="Rippetoe, Heather" userId="S::hrippetoe@tntech.edu::14fc613e-5f35-4bb6-91d9-2d2ebde1bdeb" providerId="AD" clId="Web-{8B296DAD-289D-4A2F-466F-BD87952D2915}" dt="2022-05-12T19:57:56.430" v="124" actId="1076"/>
          <ac:spMkLst>
            <pc:docMk/>
            <pc:sldMk cId="1332094250" sldId="284"/>
            <ac:spMk id="5" creationId="{451216FA-B4C1-4EFD-3D4A-35C1238BBB23}"/>
          </ac:spMkLst>
        </pc:spChg>
        <pc:spChg chg="add del mod">
          <ac:chgData name="Rippetoe, Heather" userId="S::hrippetoe@tntech.edu::14fc613e-5f35-4bb6-91d9-2d2ebde1bdeb" providerId="AD" clId="Web-{8B296DAD-289D-4A2F-466F-BD87952D2915}" dt="2022-05-12T19:59:44.514" v="136" actId="20577"/>
          <ac:spMkLst>
            <pc:docMk/>
            <pc:sldMk cId="1332094250" sldId="284"/>
            <ac:spMk id="8" creationId="{77650BC7-E60D-6889-F251-811F7021132E}"/>
          </ac:spMkLst>
        </pc:spChg>
        <pc:graphicFrameChg chg="add del">
          <ac:chgData name="Rippetoe, Heather" userId="S::hrippetoe@tntech.edu::14fc613e-5f35-4bb6-91d9-2d2ebde1bdeb" providerId="AD" clId="Web-{8B296DAD-289D-4A2F-466F-BD87952D2915}" dt="2022-05-12T19:49:01.900" v="51"/>
          <ac:graphicFrameMkLst>
            <pc:docMk/>
            <pc:sldMk cId="1332094250" sldId="284"/>
            <ac:graphicFrameMk id="10" creationId="{FFF51585-9FAE-C9AA-2FFA-A00E0B262E4C}"/>
          </ac:graphicFrameMkLst>
        </pc:graphicFrameChg>
        <pc:graphicFrameChg chg="add del">
          <ac:chgData name="Rippetoe, Heather" userId="S::hrippetoe@tntech.edu::14fc613e-5f35-4bb6-91d9-2d2ebde1bdeb" providerId="AD" clId="Web-{8B296DAD-289D-4A2F-466F-BD87952D2915}" dt="2022-05-12T19:49:07.416" v="53"/>
          <ac:graphicFrameMkLst>
            <pc:docMk/>
            <pc:sldMk cId="1332094250" sldId="284"/>
            <ac:graphicFrameMk id="12" creationId="{09DD1C4E-7144-7B2C-E90D-60919932F6BE}"/>
          </ac:graphicFrameMkLst>
        </pc:graphicFrameChg>
        <pc:graphicFrameChg chg="add del">
          <ac:chgData name="Rippetoe, Heather" userId="S::hrippetoe@tntech.edu::14fc613e-5f35-4bb6-91d9-2d2ebde1bdeb" providerId="AD" clId="Web-{8B296DAD-289D-4A2F-466F-BD87952D2915}" dt="2022-05-12T19:49:12.635" v="55"/>
          <ac:graphicFrameMkLst>
            <pc:docMk/>
            <pc:sldMk cId="1332094250" sldId="284"/>
            <ac:graphicFrameMk id="14" creationId="{0D7BC0DA-A4F1-BB32-1EE7-4772236A9403}"/>
          </ac:graphicFrameMkLst>
        </pc:graphicFrameChg>
        <pc:graphicFrameChg chg="add del">
          <ac:chgData name="Rippetoe, Heather" userId="S::hrippetoe@tntech.edu::14fc613e-5f35-4bb6-91d9-2d2ebde1bdeb" providerId="AD" clId="Web-{8B296DAD-289D-4A2F-466F-BD87952D2915}" dt="2022-05-12T19:49:15.229" v="57"/>
          <ac:graphicFrameMkLst>
            <pc:docMk/>
            <pc:sldMk cId="1332094250" sldId="284"/>
            <ac:graphicFrameMk id="16" creationId="{B71A8FCA-B742-853F-A5DE-442394385EE8}"/>
          </ac:graphicFrameMkLst>
        </pc:graphicFrameChg>
        <pc:graphicFrameChg chg="add del">
          <ac:chgData name="Rippetoe, Heather" userId="S::hrippetoe@tntech.edu::14fc613e-5f35-4bb6-91d9-2d2ebde1bdeb" providerId="AD" clId="Web-{8B296DAD-289D-4A2F-466F-BD87952D2915}" dt="2022-05-12T19:49:21.573" v="59"/>
          <ac:graphicFrameMkLst>
            <pc:docMk/>
            <pc:sldMk cId="1332094250" sldId="284"/>
            <ac:graphicFrameMk id="18" creationId="{FFF51585-9FAE-C9AA-2FFA-A00E0B262E4C}"/>
          </ac:graphicFrameMkLst>
        </pc:graphicFrameChg>
        <pc:picChg chg="del mod">
          <ac:chgData name="Rippetoe, Heather" userId="S::hrippetoe@tntech.edu::14fc613e-5f35-4bb6-91d9-2d2ebde1bdeb" providerId="AD" clId="Web-{8B296DAD-289D-4A2F-466F-BD87952D2915}" dt="2022-05-12T20:01:49.615" v="147"/>
          <ac:picMkLst>
            <pc:docMk/>
            <pc:sldMk cId="1332094250" sldId="284"/>
            <ac:picMk id="4" creationId="{7ADA846E-66C4-A05F-C807-E95B3413A238}"/>
          </ac:picMkLst>
        </pc:picChg>
        <pc:picChg chg="add mod">
          <ac:chgData name="Rippetoe, Heather" userId="S::hrippetoe@tntech.edu::14fc613e-5f35-4bb6-91d9-2d2ebde1bdeb" providerId="AD" clId="Web-{8B296DAD-289D-4A2F-466F-BD87952D2915}" dt="2022-05-12T20:01:28.630" v="146"/>
          <ac:picMkLst>
            <pc:docMk/>
            <pc:sldMk cId="1332094250" sldId="284"/>
            <ac:picMk id="40" creationId="{AB6FCFCA-B5EA-3B65-CA60-1064B412C63E}"/>
          </ac:picMkLst>
        </pc:picChg>
        <pc:picChg chg="add">
          <ac:chgData name="Rippetoe, Heather" userId="S::hrippetoe@tntech.edu::14fc613e-5f35-4bb6-91d9-2d2ebde1bdeb" providerId="AD" clId="Web-{8B296DAD-289D-4A2F-466F-BD87952D2915}" dt="2022-05-12T20:01:53.709" v="148"/>
          <ac:picMkLst>
            <pc:docMk/>
            <pc:sldMk cId="1332094250" sldId="284"/>
            <ac:picMk id="41" creationId="{4D00ACD5-B782-E743-ECD7-DFE0F014E054}"/>
          </ac:picMkLst>
        </pc:picChg>
      </pc:sldChg>
      <pc:sldChg chg="addSp delSp modSp del mod setBg setClrOvrMap">
        <pc:chgData name="Rippetoe, Heather" userId="S::hrippetoe@tntech.edu::14fc613e-5f35-4bb6-91d9-2d2ebde1bdeb" providerId="AD" clId="Web-{8B296DAD-289D-4A2F-466F-BD87952D2915}" dt="2022-05-12T19:46:16.312" v="49"/>
        <pc:sldMkLst>
          <pc:docMk/>
          <pc:sldMk cId="4217596192" sldId="286"/>
        </pc:sldMkLst>
        <pc:spChg chg="mod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2" creationId="{E93189DE-2DF2-4D43-89DB-AD47A49B0774}"/>
          </ac:spMkLst>
        </pc:spChg>
        <pc:spChg chg="add mod">
          <ac:chgData name="Rippetoe, Heather" userId="S::hrippetoe@tntech.edu::14fc613e-5f35-4bb6-91d9-2d2ebde1bdeb" providerId="AD" clId="Web-{8B296DAD-289D-4A2F-466F-BD87952D2915}" dt="2022-05-12T19:44:39.416" v="27"/>
          <ac:spMkLst>
            <pc:docMk/>
            <pc:sldMk cId="4217596192" sldId="286"/>
            <ac:spMk id="4" creationId="{DBA6ABBD-2DE8-9BB0-908D-B70DB6A28C6A}"/>
          </ac:spMkLst>
        </pc:spChg>
        <pc:spChg chg="add del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84" creationId="{8C1FC8BA-94E6-44F7-B346-6A2215E66D2E}"/>
          </ac:spMkLst>
        </pc:spChg>
        <pc:spChg chg="add del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86" creationId="{A8329D92-4903-43FF-90F4-878F5D3F1D22}"/>
          </ac:spMkLst>
        </pc:spChg>
        <pc:spChg chg="add del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88" creationId="{567B1EEF-AB32-40F7-AD5F-41E0EA001EBE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140" creationId="{E446B7E6-8568-417F-959E-DB3D1E70F648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142" creationId="{2B66F1CE-03EA-493A-901F-0A51C980F4AA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42:59.801" v="4"/>
          <ac:spMkLst>
            <pc:docMk/>
            <pc:sldMk cId="4217596192" sldId="286"/>
            <ac:spMk id="144" creationId="{3CDE90D2-B469-4F32-8C71-577B5746A925}"/>
          </ac:spMkLst>
        </pc:spChg>
        <pc:spChg chg="del mod">
          <ac:chgData name="Rippetoe, Heather" userId="S::hrippetoe@tntech.edu::14fc613e-5f35-4bb6-91d9-2d2ebde1bdeb" providerId="AD" clId="Web-{8B296DAD-289D-4A2F-466F-BD87952D2915}" dt="2022-05-12T19:44:39.416" v="27"/>
          <ac:spMkLst>
            <pc:docMk/>
            <pc:sldMk cId="4217596192" sldId="286"/>
            <ac:spMk id="519" creationId="{B938354A-961E-5806-876B-8C544A1DDC03}"/>
          </ac:spMkLst>
        </pc:spChg>
        <pc:spChg chg="del">
          <ac:chgData name="Rippetoe, Heather" userId="S::hrippetoe@tntech.edu::14fc613e-5f35-4bb6-91d9-2d2ebde1bdeb" providerId="AD" clId="Web-{8B296DAD-289D-4A2F-466F-BD87952D2915}" dt="2022-05-12T19:42:46.972" v="1"/>
          <ac:spMkLst>
            <pc:docMk/>
            <pc:sldMk cId="4217596192" sldId="286"/>
            <ac:spMk id="526" creationId="{E2264E67-6F59-4D8D-8E5F-8245B0FEAE76}"/>
          </ac:spMkLst>
        </pc:spChg>
        <pc:spChg chg="del">
          <ac:chgData name="Rippetoe, Heather" userId="S::hrippetoe@tntech.edu::14fc613e-5f35-4bb6-91d9-2d2ebde1bdeb" providerId="AD" clId="Web-{8B296DAD-289D-4A2F-466F-BD87952D2915}" dt="2022-05-12T19:42:46.972" v="1"/>
          <ac:spMkLst>
            <pc:docMk/>
            <pc:sldMk cId="4217596192" sldId="286"/>
            <ac:spMk id="527" creationId="{158E1C6E-D299-4F5D-B15B-155EBF7F62FD}"/>
          </ac:spMkLst>
        </pc:spChg>
        <pc:picChg chg="del mod">
          <ac:chgData name="Rippetoe, Heather" userId="S::hrippetoe@tntech.edu::14fc613e-5f35-4bb6-91d9-2d2ebde1bdeb" providerId="AD" clId="Web-{8B296DAD-289D-4A2F-466F-BD87952D2915}" dt="2022-05-12T19:43:21.896" v="5"/>
          <ac:picMkLst>
            <pc:docMk/>
            <pc:sldMk cId="4217596192" sldId="286"/>
            <ac:picMk id="515" creationId="{F6C70577-4BC9-4302-5034-816C3E3AE136}"/>
          </ac:picMkLst>
        </pc:picChg>
      </pc:sldChg>
      <pc:sldChg chg="modSp new del">
        <pc:chgData name="Rippetoe, Heather" userId="S::hrippetoe@tntech.edu::14fc613e-5f35-4bb6-91d9-2d2ebde1bdeb" providerId="AD" clId="Web-{8B296DAD-289D-4A2F-466F-BD87952D2915}" dt="2022-05-12T19:44:32.385" v="26"/>
        <pc:sldMkLst>
          <pc:docMk/>
          <pc:sldMk cId="335601697" sldId="287"/>
        </pc:sldMkLst>
        <pc:spChg chg="mod">
          <ac:chgData name="Rippetoe, Heather" userId="S::hrippetoe@tntech.edu::14fc613e-5f35-4bb6-91d9-2d2ebde1bdeb" providerId="AD" clId="Web-{8B296DAD-289D-4A2F-466F-BD87952D2915}" dt="2022-05-12T19:43:55.820" v="15" actId="20577"/>
          <ac:spMkLst>
            <pc:docMk/>
            <pc:sldMk cId="335601697" sldId="287"/>
            <ac:spMk id="2" creationId="{B30A4873-08D8-FAC8-189B-7EFFF6904FCA}"/>
          </ac:spMkLst>
        </pc:spChg>
      </pc:sldChg>
      <pc:sldChg chg="addSp delSp modSp new mod setBg setClrOvrMap">
        <pc:chgData name="Rippetoe, Heather" userId="S::hrippetoe@tntech.edu::14fc613e-5f35-4bb6-91d9-2d2ebde1bdeb" providerId="AD" clId="Web-{8B296DAD-289D-4A2F-466F-BD87952D2915}" dt="2022-05-12T19:45:24.700" v="46" actId="20577"/>
        <pc:sldMkLst>
          <pc:docMk/>
          <pc:sldMk cId="1028937075" sldId="288"/>
        </pc:sldMkLst>
        <pc:spChg chg="mod">
          <ac:chgData name="Rippetoe, Heather" userId="S::hrippetoe@tntech.edu::14fc613e-5f35-4bb6-91d9-2d2ebde1bdeb" providerId="AD" clId="Web-{8B296DAD-289D-4A2F-466F-BD87952D2915}" dt="2022-05-12T19:44:22.447" v="25"/>
          <ac:spMkLst>
            <pc:docMk/>
            <pc:sldMk cId="1028937075" sldId="288"/>
            <ac:spMk id="2" creationId="{6D6A563A-B855-E71F-9EC9-E311647DFE7A}"/>
          </ac:spMkLst>
        </pc:spChg>
        <pc:spChg chg="del">
          <ac:chgData name="Rippetoe, Heather" userId="S::hrippetoe@tntech.edu::14fc613e-5f35-4bb6-91d9-2d2ebde1bdeb" providerId="AD" clId="Web-{8B296DAD-289D-4A2F-466F-BD87952D2915}" dt="2022-05-12T19:44:08.946" v="19"/>
          <ac:spMkLst>
            <pc:docMk/>
            <pc:sldMk cId="1028937075" sldId="288"/>
            <ac:spMk id="3" creationId="{E97C71F5-7C06-2700-A7DC-9B63A43C0D09}"/>
          </ac:spMkLst>
        </pc:spChg>
        <pc:spChg chg="add mod">
          <ac:chgData name="Rippetoe, Heather" userId="S::hrippetoe@tntech.edu::14fc613e-5f35-4bb6-91d9-2d2ebde1bdeb" providerId="AD" clId="Web-{8B296DAD-289D-4A2F-466F-BD87952D2915}" dt="2022-05-12T19:45:24.700" v="46" actId="20577"/>
          <ac:spMkLst>
            <pc:docMk/>
            <pc:sldMk cId="1028937075" sldId="288"/>
            <ac:spMk id="8" creationId="{78384562-E823-9BC3-2A0B-74A9EBD6017D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44:22.447" v="25"/>
          <ac:spMkLst>
            <pc:docMk/>
            <pc:sldMk cId="1028937075" sldId="288"/>
            <ac:spMk id="9" creationId="{133F8CB7-795C-4272-9073-64D8CF97F220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44:22.447" v="25"/>
          <ac:spMkLst>
            <pc:docMk/>
            <pc:sldMk cId="1028937075" sldId="288"/>
            <ac:spMk id="11" creationId="{B7743172-17A8-4FA4-8434-B813E03B7665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44:22.447" v="25"/>
          <ac:spMkLst>
            <pc:docMk/>
            <pc:sldMk cId="1028937075" sldId="288"/>
            <ac:spMk id="13" creationId="{4CE1233C-FD2F-489E-BFDE-086F5FED6491}"/>
          </ac:spMkLst>
        </pc:spChg>
        <pc:picChg chg="add mod ord">
          <ac:chgData name="Rippetoe, Heather" userId="S::hrippetoe@tntech.edu::14fc613e-5f35-4bb6-91d9-2d2ebde1bdeb" providerId="AD" clId="Web-{8B296DAD-289D-4A2F-466F-BD87952D2915}" dt="2022-05-12T19:44:22.447" v="25"/>
          <ac:picMkLst>
            <pc:docMk/>
            <pc:sldMk cId="1028937075" sldId="288"/>
            <ac:picMk id="4" creationId="{CBA52328-D401-D06C-7FC3-47A383D748B5}"/>
          </ac:picMkLst>
        </pc:picChg>
      </pc:sldChg>
      <pc:sldChg chg="new del">
        <pc:chgData name="Rippetoe, Heather" userId="S::hrippetoe@tntech.edu::14fc613e-5f35-4bb6-91d9-2d2ebde1bdeb" providerId="AD" clId="Web-{8B296DAD-289D-4A2F-466F-BD87952D2915}" dt="2022-05-12T19:43:58.977" v="17"/>
        <pc:sldMkLst>
          <pc:docMk/>
          <pc:sldMk cId="3579934958" sldId="288"/>
        </pc:sldMkLst>
      </pc:sldChg>
      <pc:sldChg chg="addSp delSp modSp new mod setBg setClrOvrMap">
        <pc:chgData name="Rippetoe, Heather" userId="S::hrippetoe@tntech.edu::14fc613e-5f35-4bb6-91d9-2d2ebde1bdeb" providerId="AD" clId="Web-{8B296DAD-289D-4A2F-466F-BD87952D2915}" dt="2022-05-12T19:56:19.784" v="111" actId="1076"/>
        <pc:sldMkLst>
          <pc:docMk/>
          <pc:sldMk cId="1097650280" sldId="289"/>
        </pc:sldMkLst>
        <pc:spChg chg="mod">
          <ac:chgData name="Rippetoe, Heather" userId="S::hrippetoe@tntech.edu::14fc613e-5f35-4bb6-91d9-2d2ebde1bdeb" providerId="AD" clId="Web-{8B296DAD-289D-4A2F-466F-BD87952D2915}" dt="2022-05-12T19:55:33" v="96"/>
          <ac:spMkLst>
            <pc:docMk/>
            <pc:sldMk cId="1097650280" sldId="289"/>
            <ac:spMk id="2" creationId="{CBAD5193-2840-E939-071E-D1CF2796091B}"/>
          </ac:spMkLst>
        </pc:spChg>
        <pc:spChg chg="del">
          <ac:chgData name="Rippetoe, Heather" userId="S::hrippetoe@tntech.edu::14fc613e-5f35-4bb6-91d9-2d2ebde1bdeb" providerId="AD" clId="Web-{8B296DAD-289D-4A2F-466F-BD87952D2915}" dt="2022-05-12T19:55:24.515" v="95"/>
          <ac:spMkLst>
            <pc:docMk/>
            <pc:sldMk cId="1097650280" sldId="289"/>
            <ac:spMk id="3" creationId="{622F66F3-C95B-F685-842F-60D4BCF5BBD7}"/>
          </ac:spMkLst>
        </pc:spChg>
        <pc:spChg chg="add mod">
          <ac:chgData name="Rippetoe, Heather" userId="S::hrippetoe@tntech.edu::14fc613e-5f35-4bb6-91d9-2d2ebde1bdeb" providerId="AD" clId="Web-{8B296DAD-289D-4A2F-466F-BD87952D2915}" dt="2022-05-12T19:56:19.784" v="111" actId="1076"/>
          <ac:spMkLst>
            <pc:docMk/>
            <pc:sldMk cId="1097650280" sldId="289"/>
            <ac:spMk id="5" creationId="{EB8F121C-8BCC-A2D1-497E-64860AD113B7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55:33" v="96"/>
          <ac:spMkLst>
            <pc:docMk/>
            <pc:sldMk cId="1097650280" sldId="289"/>
            <ac:spMk id="9" creationId="{133F8CB7-795C-4272-9073-64D8CF97F220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55:33" v="96"/>
          <ac:spMkLst>
            <pc:docMk/>
            <pc:sldMk cId="1097650280" sldId="289"/>
            <ac:spMk id="11" creationId="{B7743172-17A8-4FA4-8434-B813E03B7665}"/>
          </ac:spMkLst>
        </pc:spChg>
        <pc:spChg chg="add">
          <ac:chgData name="Rippetoe, Heather" userId="S::hrippetoe@tntech.edu::14fc613e-5f35-4bb6-91d9-2d2ebde1bdeb" providerId="AD" clId="Web-{8B296DAD-289D-4A2F-466F-BD87952D2915}" dt="2022-05-12T19:55:33" v="96"/>
          <ac:spMkLst>
            <pc:docMk/>
            <pc:sldMk cId="1097650280" sldId="289"/>
            <ac:spMk id="13" creationId="{4CE1233C-FD2F-489E-BFDE-086F5FED6491}"/>
          </ac:spMkLst>
        </pc:spChg>
        <pc:picChg chg="add mod ord">
          <ac:chgData name="Rippetoe, Heather" userId="S::hrippetoe@tntech.edu::14fc613e-5f35-4bb6-91d9-2d2ebde1bdeb" providerId="AD" clId="Web-{8B296DAD-289D-4A2F-466F-BD87952D2915}" dt="2022-05-12T19:55:33" v="96"/>
          <ac:picMkLst>
            <pc:docMk/>
            <pc:sldMk cId="1097650280" sldId="289"/>
            <ac:picMk id="4" creationId="{02325BE2-877A-0A8B-1325-C10278B40C53}"/>
          </ac:picMkLst>
        </pc:picChg>
      </pc:sldChg>
    </pc:docChg>
  </pc:docChgLst>
  <pc:docChgLst>
    <pc:chgData name="Rippetoe, Heather" userId="S::hrippetoe@tntech.edu::14fc613e-5f35-4bb6-91d9-2d2ebde1bdeb" providerId="AD" clId="Web-{D6A08C52-C796-5A8C-087A-74D2D5950DCE}"/>
    <pc:docChg chg="addSld modSld sldOrd">
      <pc:chgData name="Rippetoe, Heather" userId="S::hrippetoe@tntech.edu::14fc613e-5f35-4bb6-91d9-2d2ebde1bdeb" providerId="AD" clId="Web-{D6A08C52-C796-5A8C-087A-74D2D5950DCE}" dt="2022-05-16T00:16:15.099" v="35" actId="20577"/>
      <pc:docMkLst>
        <pc:docMk/>
      </pc:docMkLst>
      <pc:sldChg chg="modSp">
        <pc:chgData name="Rippetoe, Heather" userId="S::hrippetoe@tntech.edu::14fc613e-5f35-4bb6-91d9-2d2ebde1bdeb" providerId="AD" clId="Web-{D6A08C52-C796-5A8C-087A-74D2D5950DCE}" dt="2022-05-16T00:16:15.099" v="35" actId="20577"/>
        <pc:sldMkLst>
          <pc:docMk/>
          <pc:sldMk cId="1941311891" sldId="296"/>
        </pc:sldMkLst>
        <pc:graphicFrameChg chg="modGraphic">
          <ac:chgData name="Rippetoe, Heather" userId="S::hrippetoe@tntech.edu::14fc613e-5f35-4bb6-91d9-2d2ebde1bdeb" providerId="AD" clId="Web-{D6A08C52-C796-5A8C-087A-74D2D5950DCE}" dt="2022-05-16T00:16:15.099" v="35" actId="20577"/>
          <ac:graphicFrameMkLst>
            <pc:docMk/>
            <pc:sldMk cId="1941311891" sldId="296"/>
            <ac:graphicFrameMk id="20" creationId="{D8F41ED3-9988-B89F-14ED-55703B1641CF}"/>
          </ac:graphicFrameMkLst>
        </pc:graphicFrameChg>
      </pc:sldChg>
      <pc:sldChg chg="addSp delSp modSp add mod ord replId setBg setClrOvrMap">
        <pc:chgData name="Rippetoe, Heather" userId="S::hrippetoe@tntech.edu::14fc613e-5f35-4bb6-91d9-2d2ebde1bdeb" providerId="AD" clId="Web-{D6A08C52-C796-5A8C-087A-74D2D5950DCE}" dt="2022-05-16T00:01:51.805" v="26"/>
        <pc:sldMkLst>
          <pc:docMk/>
          <pc:sldMk cId="1889948149" sldId="301"/>
        </pc:sldMkLst>
        <pc:spChg chg="mod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2" creationId="{7680FAE9-078E-7492-37E8-693A2EFF3F80}"/>
          </ac:spMkLst>
        </pc:spChg>
        <pc:spChg chg="del">
          <ac:chgData name="Rippetoe, Heather" userId="S::hrippetoe@tntech.edu::14fc613e-5f35-4bb6-91d9-2d2ebde1bdeb" providerId="AD" clId="Web-{D6A08C52-C796-5A8C-087A-74D2D5950DCE}" dt="2022-05-15T23:57:51.156" v="16"/>
          <ac:spMkLst>
            <pc:docMk/>
            <pc:sldMk cId="1889948149" sldId="301"/>
            <ac:spMk id="12" creationId="{53576798-7F98-4C7F-B6C7-6D41B5A7E927}"/>
          </ac:spMkLst>
        </pc:spChg>
        <pc:spChg chg="del">
          <ac:chgData name="Rippetoe, Heather" userId="S::hrippetoe@tntech.edu::14fc613e-5f35-4bb6-91d9-2d2ebde1bdeb" providerId="AD" clId="Web-{D6A08C52-C796-5A8C-087A-74D2D5950DCE}" dt="2022-05-15T23:57:51.156" v="16"/>
          <ac:spMkLst>
            <pc:docMk/>
            <pc:sldMk cId="1889948149" sldId="301"/>
            <ac:spMk id="14" creationId="{E2264E67-6F59-4D8D-8E5F-8245B0FEAE76}"/>
          </ac:spMkLst>
        </pc:spChg>
        <pc:spChg chg="del">
          <ac:chgData name="Rippetoe, Heather" userId="S::hrippetoe@tntech.edu::14fc613e-5f35-4bb6-91d9-2d2ebde1bdeb" providerId="AD" clId="Web-{D6A08C52-C796-5A8C-087A-74D2D5950DCE}" dt="2022-05-15T23:57:51.156" v="16"/>
          <ac:spMkLst>
            <pc:docMk/>
            <pc:sldMk cId="1889948149" sldId="301"/>
            <ac:spMk id="16" creationId="{158E1C6E-D299-4F5D-B15B-155EBF7F62FD}"/>
          </ac:spMkLst>
        </pc:spChg>
        <pc:spChg chg="add del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21" creationId="{DA9A1ACB-4ECA-4EAE-AEAB-CE9C8C01EE60}"/>
          </ac:spMkLst>
        </pc:spChg>
        <pc:spChg chg="add del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23" creationId="{1C524A27-B6C0-41EA-ABCB-AA2E61FC0F8A}"/>
          </ac:spMkLst>
        </pc:spChg>
        <pc:spChg chg="add del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25" creationId="{F3FCE8DC-E7A6-4A8F-BB57-A87EC4B846BB}"/>
          </ac:spMkLst>
        </pc:spChg>
        <pc:spChg chg="add del">
          <ac:chgData name="Rippetoe, Heather" userId="S::hrippetoe@tntech.edu::14fc613e-5f35-4bb6-91d9-2d2ebde1bdeb" providerId="AD" clId="Web-{D6A08C52-C796-5A8C-087A-74D2D5950DCE}" dt="2022-05-16T00:01:51.805" v="25"/>
          <ac:spMkLst>
            <pc:docMk/>
            <pc:sldMk cId="1889948149" sldId="301"/>
            <ac:spMk id="30" creationId="{53576798-7F98-4C7F-B6C7-6D41B5A7E927}"/>
          </ac:spMkLst>
        </pc:spChg>
        <pc:spChg chg="add del">
          <ac:chgData name="Rippetoe, Heather" userId="S::hrippetoe@tntech.edu::14fc613e-5f35-4bb6-91d9-2d2ebde1bdeb" providerId="AD" clId="Web-{D6A08C52-C796-5A8C-087A-74D2D5950DCE}" dt="2022-05-16T00:01:51.805" v="25"/>
          <ac:spMkLst>
            <pc:docMk/>
            <pc:sldMk cId="1889948149" sldId="301"/>
            <ac:spMk id="32" creationId="{A416E3E5-5186-46A4-AFBD-337387D3163D}"/>
          </ac:spMkLst>
        </pc:spChg>
        <pc:spChg chg="add del">
          <ac:chgData name="Rippetoe, Heather" userId="S::hrippetoe@tntech.edu::14fc613e-5f35-4bb6-91d9-2d2ebde1bdeb" providerId="AD" clId="Web-{D6A08C52-C796-5A8C-087A-74D2D5950DCE}" dt="2022-05-16T00:01:51.805" v="25"/>
          <ac:spMkLst>
            <pc:docMk/>
            <pc:sldMk cId="1889948149" sldId="301"/>
            <ac:spMk id="34" creationId="{7B8FAACC-353E-4F84-BA62-A5514185D9A9}"/>
          </ac:spMkLst>
        </pc:spChg>
        <pc:spChg chg="add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36" creationId="{53576798-7F98-4C7F-B6C7-6D41B5A7E927}"/>
          </ac:spMkLst>
        </pc:spChg>
        <pc:spChg chg="add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37" creationId="{E2264E67-6F59-4D8D-8E5F-8245B0FEAE76}"/>
          </ac:spMkLst>
        </pc:spChg>
        <pc:spChg chg="add">
          <ac:chgData name="Rippetoe, Heather" userId="S::hrippetoe@tntech.edu::14fc613e-5f35-4bb6-91d9-2d2ebde1bdeb" providerId="AD" clId="Web-{D6A08C52-C796-5A8C-087A-74D2D5950DCE}" dt="2022-05-16T00:01:51.805" v="26"/>
          <ac:spMkLst>
            <pc:docMk/>
            <pc:sldMk cId="1889948149" sldId="301"/>
            <ac:spMk id="38" creationId="{158E1C6E-D299-4F5D-B15B-155EBF7F62FD}"/>
          </ac:spMkLst>
        </pc:spChg>
        <pc:graphicFrameChg chg="mod modGraphic">
          <ac:chgData name="Rippetoe, Heather" userId="S::hrippetoe@tntech.edu::14fc613e-5f35-4bb6-91d9-2d2ebde1bdeb" providerId="AD" clId="Web-{D6A08C52-C796-5A8C-087A-74D2D5950DCE}" dt="2022-05-16T00:01:51.805" v="26"/>
          <ac:graphicFrameMkLst>
            <pc:docMk/>
            <pc:sldMk cId="1889948149" sldId="301"/>
            <ac:graphicFrameMk id="7" creationId="{8A41984A-4852-6426-3A34-54D18D752211}"/>
          </ac:graphicFrameMkLst>
        </pc:graphicFrameChg>
        <pc:picChg chg="mod">
          <ac:chgData name="Rippetoe, Heather" userId="S::hrippetoe@tntech.edu::14fc613e-5f35-4bb6-91d9-2d2ebde1bdeb" providerId="AD" clId="Web-{D6A08C52-C796-5A8C-087A-74D2D5950DCE}" dt="2022-05-16T00:01:51.805" v="26"/>
          <ac:picMkLst>
            <pc:docMk/>
            <pc:sldMk cId="1889948149" sldId="301"/>
            <ac:picMk id="5" creationId="{C7ACBDC6-775B-0778-452B-AD6BAC2D170D}"/>
          </ac:picMkLst>
        </pc:picChg>
      </pc:sldChg>
    </pc:docChg>
  </pc:docChgLst>
  <pc:docChgLst>
    <pc:chgData name="Rippetoe, Heather" userId="S::hrippetoe@tntech.edu::14fc613e-5f35-4bb6-91d9-2d2ebde1bdeb" providerId="AD" clId="Web-{E461EC9B-6A43-BF59-F022-F43A1B6CE49D}"/>
    <pc:docChg chg="modSld">
      <pc:chgData name="Rippetoe, Heather" userId="S::hrippetoe@tntech.edu::14fc613e-5f35-4bb6-91d9-2d2ebde1bdeb" providerId="AD" clId="Web-{E461EC9B-6A43-BF59-F022-F43A1B6CE49D}" dt="2022-05-11T19:10:06.941" v="385" actId="20577"/>
      <pc:docMkLst>
        <pc:docMk/>
      </pc:docMkLst>
      <pc:sldChg chg="modSp">
        <pc:chgData name="Rippetoe, Heather" userId="S::hrippetoe@tntech.edu::14fc613e-5f35-4bb6-91d9-2d2ebde1bdeb" providerId="AD" clId="Web-{E461EC9B-6A43-BF59-F022-F43A1B6CE49D}" dt="2022-05-11T19:09:29.081" v="372" actId="20577"/>
        <pc:sldMkLst>
          <pc:docMk/>
          <pc:sldMk cId="3400562421" sldId="274"/>
        </pc:sldMkLst>
        <pc:spChg chg="mod">
          <ac:chgData name="Rippetoe, Heather" userId="S::hrippetoe@tntech.edu::14fc613e-5f35-4bb6-91d9-2d2ebde1bdeb" providerId="AD" clId="Web-{E461EC9B-6A43-BF59-F022-F43A1B6CE49D}" dt="2022-05-11T19:09:29.081" v="372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modSp">
        <pc:chgData name="Rippetoe, Heather" userId="S::hrippetoe@tntech.edu::14fc613e-5f35-4bb6-91d9-2d2ebde1bdeb" providerId="AD" clId="Web-{E461EC9B-6A43-BF59-F022-F43A1B6CE49D}" dt="2022-05-11T19:10:06.941" v="385" actId="20577"/>
        <pc:sldMkLst>
          <pc:docMk/>
          <pc:sldMk cId="3660747243" sldId="275"/>
        </pc:sldMkLst>
        <pc:spChg chg="mod">
          <ac:chgData name="Rippetoe, Heather" userId="S::hrippetoe@tntech.edu::14fc613e-5f35-4bb6-91d9-2d2ebde1bdeb" providerId="AD" clId="Web-{E461EC9B-6A43-BF59-F022-F43A1B6CE49D}" dt="2022-05-11T19:08:58.517" v="347" actId="20577"/>
          <ac:spMkLst>
            <pc:docMk/>
            <pc:sldMk cId="3660747243" sldId="275"/>
            <ac:spMk id="4" creationId="{88BD71E6-73DA-4578-B0BC-240E9FC9E5AE}"/>
          </ac:spMkLst>
        </pc:spChg>
        <pc:spChg chg="mod">
          <ac:chgData name="Rippetoe, Heather" userId="S::hrippetoe@tntech.edu::14fc613e-5f35-4bb6-91d9-2d2ebde1bdeb" providerId="AD" clId="Web-{E461EC9B-6A43-BF59-F022-F43A1B6CE49D}" dt="2022-05-11T19:10:06.941" v="385" actId="20577"/>
          <ac:spMkLst>
            <pc:docMk/>
            <pc:sldMk cId="3660747243" sldId="275"/>
            <ac:spMk id="6" creationId="{32008DE3-9DE9-4B37-8B7E-C5FC97A3D788}"/>
          </ac:spMkLst>
        </pc:spChg>
      </pc:sldChg>
      <pc:sldChg chg="modSp">
        <pc:chgData name="Rippetoe, Heather" userId="S::hrippetoe@tntech.edu::14fc613e-5f35-4bb6-91d9-2d2ebde1bdeb" providerId="AD" clId="Web-{E461EC9B-6A43-BF59-F022-F43A1B6CE49D}" dt="2022-05-11T19:10:02.301" v="379" actId="20577"/>
        <pc:sldMkLst>
          <pc:docMk/>
          <pc:sldMk cId="3474160943" sldId="276"/>
        </pc:sldMkLst>
        <pc:spChg chg="mod">
          <ac:chgData name="Rippetoe, Heather" userId="S::hrippetoe@tntech.edu::14fc613e-5f35-4bb6-91d9-2d2ebde1bdeb" providerId="AD" clId="Web-{E461EC9B-6A43-BF59-F022-F43A1B6CE49D}" dt="2022-05-11T19:04:15.463" v="332" actId="20577"/>
          <ac:spMkLst>
            <pc:docMk/>
            <pc:sldMk cId="3474160943" sldId="276"/>
            <ac:spMk id="4" creationId="{88BD71E6-73DA-4578-B0BC-240E9FC9E5AE}"/>
          </ac:spMkLst>
        </pc:spChg>
        <pc:spChg chg="mod">
          <ac:chgData name="Rippetoe, Heather" userId="S::hrippetoe@tntech.edu::14fc613e-5f35-4bb6-91d9-2d2ebde1bdeb" providerId="AD" clId="Web-{E461EC9B-6A43-BF59-F022-F43A1B6CE49D}" dt="2022-05-11T19:10:02.301" v="379" actId="20577"/>
          <ac:spMkLst>
            <pc:docMk/>
            <pc:sldMk cId="3474160943" sldId="276"/>
            <ac:spMk id="6" creationId="{32008DE3-9DE9-4B37-8B7E-C5FC97A3D788}"/>
          </ac:spMkLst>
        </pc:spChg>
      </pc:sldChg>
      <pc:sldChg chg="modSp">
        <pc:chgData name="Rippetoe, Heather" userId="S::hrippetoe@tntech.edu::14fc613e-5f35-4bb6-91d9-2d2ebde1bdeb" providerId="AD" clId="Web-{E461EC9B-6A43-BF59-F022-F43A1B6CE49D}" dt="2022-05-11T19:09:53.613" v="375" actId="20577"/>
        <pc:sldMkLst>
          <pc:docMk/>
          <pc:sldMk cId="3445166417" sldId="277"/>
        </pc:sldMkLst>
        <pc:spChg chg="mod">
          <ac:chgData name="Rippetoe, Heather" userId="S::hrippetoe@tntech.edu::14fc613e-5f35-4bb6-91d9-2d2ebde1bdeb" providerId="AD" clId="Web-{E461EC9B-6A43-BF59-F022-F43A1B6CE49D}" dt="2022-05-11T19:09:53.613" v="375" actId="20577"/>
          <ac:spMkLst>
            <pc:docMk/>
            <pc:sldMk cId="3445166417" sldId="277"/>
            <ac:spMk id="6" creationId="{32008DE3-9DE9-4B37-8B7E-C5FC97A3D788}"/>
          </ac:spMkLst>
        </pc:spChg>
      </pc:sldChg>
    </pc:docChg>
  </pc:docChgLst>
  <pc:docChgLst>
    <pc:chgData name="Chesson, Taylor" userId="2741b434-0888-4d21-bd3d-3d25272d608f" providerId="ADAL" clId="{3B7A32ED-E5E9-4E3F-BA4F-2EB539B441C2}"/>
    <pc:docChg chg="undo custSel addSld delSld modSld">
      <pc:chgData name="Chesson, Taylor" userId="2741b434-0888-4d21-bd3d-3d25272d608f" providerId="ADAL" clId="{3B7A32ED-E5E9-4E3F-BA4F-2EB539B441C2}" dt="2022-04-20T15:04:46.274" v="196" actId="20577"/>
      <pc:docMkLst>
        <pc:docMk/>
      </pc:docMkLst>
      <pc:sldChg chg="modSp mod">
        <pc:chgData name="Chesson, Taylor" userId="2741b434-0888-4d21-bd3d-3d25272d608f" providerId="ADAL" clId="{3B7A32ED-E5E9-4E3F-BA4F-2EB539B441C2}" dt="2022-04-20T15:03:02.088" v="42" actId="20577"/>
        <pc:sldMkLst>
          <pc:docMk/>
          <pc:sldMk cId="109857222" sldId="256"/>
        </pc:sldMkLst>
        <pc:spChg chg="mod">
          <ac:chgData name="Chesson, Taylor" userId="2741b434-0888-4d21-bd3d-3d25272d608f" providerId="ADAL" clId="{3B7A32ED-E5E9-4E3F-BA4F-2EB539B441C2}" dt="2022-04-20T15:02:55.237" v="2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esson, Taylor" userId="2741b434-0888-4d21-bd3d-3d25272d608f" providerId="ADAL" clId="{3B7A32ED-E5E9-4E3F-BA4F-2EB539B441C2}" dt="2022-04-20T15:03:02.088" v="4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Chesson, Taylor" userId="2741b434-0888-4d21-bd3d-3d25272d608f" providerId="ADAL" clId="{3B7A32ED-E5E9-4E3F-BA4F-2EB539B441C2}" dt="2022-04-20T15:02:44.616" v="2" actId="47"/>
        <pc:sldMkLst>
          <pc:docMk/>
          <pc:sldMk cId="3408840782" sldId="264"/>
        </pc:sldMkLst>
      </pc:sldChg>
      <pc:sldChg chg="add">
        <pc:chgData name="Chesson, Taylor" userId="2741b434-0888-4d21-bd3d-3d25272d608f" providerId="ADAL" clId="{3B7A32ED-E5E9-4E3F-BA4F-2EB539B441C2}" dt="2022-04-20T15:02:41.478" v="0"/>
        <pc:sldMkLst>
          <pc:docMk/>
          <pc:sldMk cId="1448900458" sldId="265"/>
        </pc:sldMkLst>
      </pc:sldChg>
      <pc:sldChg chg="modSp mod">
        <pc:chgData name="Chesson, Taylor" userId="2741b434-0888-4d21-bd3d-3d25272d608f" providerId="ADAL" clId="{3B7A32ED-E5E9-4E3F-BA4F-2EB539B441C2}" dt="2022-04-20T15:04:00.286" v="106" actId="20577"/>
        <pc:sldMkLst>
          <pc:docMk/>
          <pc:sldMk cId="3400562421" sldId="274"/>
        </pc:sldMkLst>
        <pc:spChg chg="mod">
          <ac:chgData name="Chesson, Taylor" userId="2741b434-0888-4d21-bd3d-3d25272d608f" providerId="ADAL" clId="{3B7A32ED-E5E9-4E3F-BA4F-2EB539B441C2}" dt="2022-04-20T15:04:00.286" v="106" actId="20577"/>
          <ac:spMkLst>
            <pc:docMk/>
            <pc:sldMk cId="3400562421" sldId="274"/>
            <ac:spMk id="2" creationId="{CCD5EBF4-FAC8-4BE9-AD61-EB3B38C64AE1}"/>
          </ac:spMkLst>
        </pc:spChg>
        <pc:spChg chg="mod">
          <ac:chgData name="Chesson, Taylor" userId="2741b434-0888-4d21-bd3d-3d25272d608f" providerId="ADAL" clId="{3B7A32ED-E5E9-4E3F-BA4F-2EB539B441C2}" dt="2022-04-20T15:03:16.085" v="44" actId="20577"/>
          <ac:spMkLst>
            <pc:docMk/>
            <pc:sldMk cId="3400562421" sldId="274"/>
            <ac:spMk id="6" creationId="{32008DE3-9DE9-4B37-8B7E-C5FC97A3D788}"/>
          </ac:spMkLst>
        </pc:spChg>
      </pc:sldChg>
      <pc:sldChg chg="modSp mod">
        <pc:chgData name="Chesson, Taylor" userId="2741b434-0888-4d21-bd3d-3d25272d608f" providerId="ADAL" clId="{3B7A32ED-E5E9-4E3F-BA4F-2EB539B441C2}" dt="2022-04-20T15:04:15.086" v="140" actId="20577"/>
        <pc:sldMkLst>
          <pc:docMk/>
          <pc:sldMk cId="3660747243" sldId="275"/>
        </pc:sldMkLst>
        <pc:spChg chg="mod">
          <ac:chgData name="Chesson, Taylor" userId="2741b434-0888-4d21-bd3d-3d25272d608f" providerId="ADAL" clId="{3B7A32ED-E5E9-4E3F-BA4F-2EB539B441C2}" dt="2022-04-20T15:04:15.086" v="140" actId="20577"/>
          <ac:spMkLst>
            <pc:docMk/>
            <pc:sldMk cId="3660747243" sldId="275"/>
            <ac:spMk id="4" creationId="{88BD71E6-73DA-4578-B0BC-240E9FC9E5AE}"/>
          </ac:spMkLst>
        </pc:spChg>
        <pc:spChg chg="mod">
          <ac:chgData name="Chesson, Taylor" userId="2741b434-0888-4d21-bd3d-3d25272d608f" providerId="ADAL" clId="{3B7A32ED-E5E9-4E3F-BA4F-2EB539B441C2}" dt="2022-04-20T15:04:04.953" v="113" actId="20577"/>
          <ac:spMkLst>
            <pc:docMk/>
            <pc:sldMk cId="3660747243" sldId="275"/>
            <ac:spMk id="6" creationId="{32008DE3-9DE9-4B37-8B7E-C5FC97A3D788}"/>
          </ac:spMkLst>
        </pc:spChg>
      </pc:sldChg>
      <pc:sldChg chg="modSp mod">
        <pc:chgData name="Chesson, Taylor" userId="2741b434-0888-4d21-bd3d-3d25272d608f" providerId="ADAL" clId="{3B7A32ED-E5E9-4E3F-BA4F-2EB539B441C2}" dt="2022-04-20T15:04:33.805" v="178" actId="20577"/>
        <pc:sldMkLst>
          <pc:docMk/>
          <pc:sldMk cId="3474160943" sldId="276"/>
        </pc:sldMkLst>
        <pc:spChg chg="mod">
          <ac:chgData name="Chesson, Taylor" userId="2741b434-0888-4d21-bd3d-3d25272d608f" providerId="ADAL" clId="{3B7A32ED-E5E9-4E3F-BA4F-2EB539B441C2}" dt="2022-04-20T15:04:33.805" v="178" actId="20577"/>
          <ac:spMkLst>
            <pc:docMk/>
            <pc:sldMk cId="3474160943" sldId="276"/>
            <ac:spMk id="4" creationId="{88BD71E6-73DA-4578-B0BC-240E9FC9E5AE}"/>
          </ac:spMkLst>
        </pc:spChg>
        <pc:spChg chg="mod">
          <ac:chgData name="Chesson, Taylor" userId="2741b434-0888-4d21-bd3d-3d25272d608f" providerId="ADAL" clId="{3B7A32ED-E5E9-4E3F-BA4F-2EB539B441C2}" dt="2022-04-20T15:04:24.822" v="149" actId="20577"/>
          <ac:spMkLst>
            <pc:docMk/>
            <pc:sldMk cId="3474160943" sldId="276"/>
            <ac:spMk id="6" creationId="{32008DE3-9DE9-4B37-8B7E-C5FC97A3D788}"/>
          </ac:spMkLst>
        </pc:spChg>
      </pc:sldChg>
      <pc:sldChg chg="modSp mod">
        <pc:chgData name="Chesson, Taylor" userId="2741b434-0888-4d21-bd3d-3d25272d608f" providerId="ADAL" clId="{3B7A32ED-E5E9-4E3F-BA4F-2EB539B441C2}" dt="2022-04-20T15:04:40.129" v="189" actId="20577"/>
        <pc:sldMkLst>
          <pc:docMk/>
          <pc:sldMk cId="3445166417" sldId="277"/>
        </pc:sldMkLst>
        <pc:spChg chg="mod">
          <ac:chgData name="Chesson, Taylor" userId="2741b434-0888-4d21-bd3d-3d25272d608f" providerId="ADAL" clId="{3B7A32ED-E5E9-4E3F-BA4F-2EB539B441C2}" dt="2022-04-20T15:04:40.129" v="189" actId="20577"/>
          <ac:spMkLst>
            <pc:docMk/>
            <pc:sldMk cId="3445166417" sldId="277"/>
            <ac:spMk id="6" creationId="{32008DE3-9DE9-4B37-8B7E-C5FC97A3D788}"/>
          </ac:spMkLst>
        </pc:spChg>
      </pc:sldChg>
      <pc:sldChg chg="modSp mod">
        <pc:chgData name="Chesson, Taylor" userId="2741b434-0888-4d21-bd3d-3d25272d608f" providerId="ADAL" clId="{3B7A32ED-E5E9-4E3F-BA4F-2EB539B441C2}" dt="2022-04-20T15:04:46.274" v="196" actId="20577"/>
        <pc:sldMkLst>
          <pc:docMk/>
          <pc:sldMk cId="2940690793" sldId="278"/>
        </pc:sldMkLst>
        <pc:spChg chg="mod">
          <ac:chgData name="Chesson, Taylor" userId="2741b434-0888-4d21-bd3d-3d25272d608f" providerId="ADAL" clId="{3B7A32ED-E5E9-4E3F-BA4F-2EB539B441C2}" dt="2022-04-20T15:04:46.274" v="196" actId="20577"/>
          <ac:spMkLst>
            <pc:docMk/>
            <pc:sldMk cId="2940690793" sldId="278"/>
            <ac:spMk id="6" creationId="{32008DE3-9DE9-4B37-8B7E-C5FC97A3D788}"/>
          </ac:spMkLst>
        </pc:spChg>
      </pc:sldChg>
      <pc:sldChg chg="del">
        <pc:chgData name="Chesson, Taylor" userId="2741b434-0888-4d21-bd3d-3d25272d608f" providerId="ADAL" clId="{3B7A32ED-E5E9-4E3F-BA4F-2EB539B441C2}" dt="2022-04-20T15:02:43.809" v="1" actId="47"/>
        <pc:sldMkLst>
          <pc:docMk/>
          <pc:sldMk cId="3531308930" sldId="279"/>
        </pc:sldMkLst>
      </pc:sldChg>
    </pc:docChg>
  </pc:docChgLst>
  <pc:docChgLst>
    <pc:chgData name="Chesson, Taylor" userId="2741b434-0888-4d21-bd3d-3d25272d608f" providerId="ADAL" clId="{AD96AC1B-7872-405E-BF96-B924FF115C28}"/>
    <pc:docChg chg="custSel addSld delSld modSld">
      <pc:chgData name="Chesson, Taylor" userId="2741b434-0888-4d21-bd3d-3d25272d608f" providerId="ADAL" clId="{AD96AC1B-7872-405E-BF96-B924FF115C28}" dt="2022-04-08T18:08:02.613" v="80"/>
      <pc:docMkLst>
        <pc:docMk/>
      </pc:docMkLst>
      <pc:sldChg chg="modSp mod">
        <pc:chgData name="Chesson, Taylor" userId="2741b434-0888-4d21-bd3d-3d25272d608f" providerId="ADAL" clId="{AD96AC1B-7872-405E-BF96-B924FF115C28}" dt="2022-04-08T18:03:08.661" v="45" actId="20577"/>
        <pc:sldMkLst>
          <pc:docMk/>
          <pc:sldMk cId="109857222" sldId="256"/>
        </pc:sldMkLst>
        <pc:spChg chg="mod">
          <ac:chgData name="Chesson, Taylor" userId="2741b434-0888-4d21-bd3d-3d25272d608f" providerId="ADAL" clId="{AD96AC1B-7872-405E-BF96-B924FF115C28}" dt="2022-04-08T18:02:57.114" v="2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esson, Taylor" userId="2741b434-0888-4d21-bd3d-3d25272d608f" providerId="ADAL" clId="{AD96AC1B-7872-405E-BF96-B924FF115C28}" dt="2022-04-08T18:03:08.661" v="4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Chesson, Taylor" userId="2741b434-0888-4d21-bd3d-3d25272d608f" providerId="ADAL" clId="{AD96AC1B-7872-405E-BF96-B924FF115C28}" dt="2022-04-08T18:05:01.015" v="62" actId="47"/>
        <pc:sldMkLst>
          <pc:docMk/>
          <pc:sldMk cId="2339127183" sldId="257"/>
        </pc:sldMkLst>
      </pc:sldChg>
      <pc:sldChg chg="del">
        <pc:chgData name="Chesson, Taylor" userId="2741b434-0888-4d21-bd3d-3d25272d608f" providerId="ADAL" clId="{AD96AC1B-7872-405E-BF96-B924FF115C28}" dt="2022-04-08T18:05:15.558" v="70" actId="47"/>
        <pc:sldMkLst>
          <pc:docMk/>
          <pc:sldMk cId="4246784096" sldId="258"/>
        </pc:sldMkLst>
      </pc:sldChg>
      <pc:sldChg chg="del">
        <pc:chgData name="Chesson, Taylor" userId="2741b434-0888-4d21-bd3d-3d25272d608f" providerId="ADAL" clId="{AD96AC1B-7872-405E-BF96-B924FF115C28}" dt="2022-04-08T18:05:05.135" v="64" actId="47"/>
        <pc:sldMkLst>
          <pc:docMk/>
          <pc:sldMk cId="4287315803" sldId="259"/>
        </pc:sldMkLst>
      </pc:sldChg>
      <pc:sldChg chg="del">
        <pc:chgData name="Chesson, Taylor" userId="2741b434-0888-4d21-bd3d-3d25272d608f" providerId="ADAL" clId="{AD96AC1B-7872-405E-BF96-B924FF115C28}" dt="2022-04-08T18:05:06.536" v="65" actId="47"/>
        <pc:sldMkLst>
          <pc:docMk/>
          <pc:sldMk cId="3703319991" sldId="260"/>
        </pc:sldMkLst>
      </pc:sldChg>
      <pc:sldChg chg="del">
        <pc:chgData name="Chesson, Taylor" userId="2741b434-0888-4d21-bd3d-3d25272d608f" providerId="ADAL" clId="{AD96AC1B-7872-405E-BF96-B924FF115C28}" dt="2022-04-08T18:05:08.275" v="66" actId="47"/>
        <pc:sldMkLst>
          <pc:docMk/>
          <pc:sldMk cId="2146212578" sldId="261"/>
        </pc:sldMkLst>
      </pc:sldChg>
      <pc:sldChg chg="del">
        <pc:chgData name="Chesson, Taylor" userId="2741b434-0888-4d21-bd3d-3d25272d608f" providerId="ADAL" clId="{AD96AC1B-7872-405E-BF96-B924FF115C28}" dt="2022-04-08T18:05:10.856" v="67" actId="47"/>
        <pc:sldMkLst>
          <pc:docMk/>
          <pc:sldMk cId="2799536705" sldId="262"/>
        </pc:sldMkLst>
      </pc:sldChg>
      <pc:sldChg chg="del">
        <pc:chgData name="Chesson, Taylor" userId="2741b434-0888-4d21-bd3d-3d25272d608f" providerId="ADAL" clId="{AD96AC1B-7872-405E-BF96-B924FF115C28}" dt="2022-04-08T18:05:12.231" v="68" actId="47"/>
        <pc:sldMkLst>
          <pc:docMk/>
          <pc:sldMk cId="959723148" sldId="263"/>
        </pc:sldMkLst>
      </pc:sldChg>
      <pc:sldChg chg="add">
        <pc:chgData name="Chesson, Taylor" userId="2741b434-0888-4d21-bd3d-3d25272d608f" providerId="ADAL" clId="{AD96AC1B-7872-405E-BF96-B924FF115C28}" dt="2022-04-08T18:08:02.613" v="80"/>
        <pc:sldMkLst>
          <pc:docMk/>
          <pc:sldMk cId="3408840782" sldId="264"/>
        </pc:sldMkLst>
      </pc:sldChg>
      <pc:sldChg chg="del">
        <pc:chgData name="Chesson, Taylor" userId="2741b434-0888-4d21-bd3d-3d25272d608f" providerId="ADAL" clId="{AD96AC1B-7872-405E-BF96-B924FF115C28}" dt="2022-04-08T18:05:13.598" v="69" actId="47"/>
        <pc:sldMkLst>
          <pc:docMk/>
          <pc:sldMk cId="3065792457" sldId="266"/>
        </pc:sldMkLst>
      </pc:sldChg>
      <pc:sldChg chg="del">
        <pc:chgData name="Chesson, Taylor" userId="2741b434-0888-4d21-bd3d-3d25272d608f" providerId="ADAL" clId="{AD96AC1B-7872-405E-BF96-B924FF115C28}" dt="2022-04-08T18:05:03.821" v="63" actId="47"/>
        <pc:sldMkLst>
          <pc:docMk/>
          <pc:sldMk cId="1813298299" sldId="267"/>
        </pc:sldMkLst>
      </pc:sldChg>
      <pc:sldChg chg="addSp modSp mod modClrScheme chgLayout">
        <pc:chgData name="Chesson, Taylor" userId="2741b434-0888-4d21-bd3d-3d25272d608f" providerId="ADAL" clId="{AD96AC1B-7872-405E-BF96-B924FF115C28}" dt="2022-04-08T18:05:32.492" v="76" actId="20577"/>
        <pc:sldMkLst>
          <pc:docMk/>
          <pc:sldMk cId="2278993032" sldId="268"/>
        </pc:sldMkLst>
        <pc:spChg chg="mod ord">
          <ac:chgData name="Chesson, Taylor" userId="2741b434-0888-4d21-bd3d-3d25272d608f" providerId="ADAL" clId="{AD96AC1B-7872-405E-BF96-B924FF115C28}" dt="2022-04-08T18:05:32.492" v="76" actId="20577"/>
          <ac:spMkLst>
            <pc:docMk/>
            <pc:sldMk cId="2278993032" sldId="268"/>
            <ac:spMk id="2" creationId="{E93189DE-2DF2-4D43-89DB-AD47A49B0774}"/>
          </ac:spMkLst>
        </pc:spChg>
        <pc:spChg chg="add mod ord">
          <ac:chgData name="Chesson, Taylor" userId="2741b434-0888-4d21-bd3d-3d25272d608f" providerId="ADAL" clId="{AD96AC1B-7872-405E-BF96-B924FF115C28}" dt="2022-04-08T18:05:22.718" v="71" actId="700"/>
          <ac:spMkLst>
            <pc:docMk/>
            <pc:sldMk cId="2278993032" sldId="268"/>
            <ac:spMk id="3" creationId="{AC3E6C14-2DF3-44E6-AE42-1A91D99E6C11}"/>
          </ac:spMkLst>
        </pc:spChg>
      </pc:sldChg>
      <pc:sldChg chg="del">
        <pc:chgData name="Chesson, Taylor" userId="2741b434-0888-4d21-bd3d-3d25272d608f" providerId="ADAL" clId="{AD96AC1B-7872-405E-BF96-B924FF115C28}" dt="2022-04-08T18:04:21.842" v="49" actId="47"/>
        <pc:sldMkLst>
          <pc:docMk/>
          <pc:sldMk cId="3678722564" sldId="272"/>
        </pc:sldMkLst>
      </pc:sldChg>
      <pc:sldChg chg="modSp mod">
        <pc:chgData name="Chesson, Taylor" userId="2741b434-0888-4d21-bd3d-3d25272d608f" providerId="ADAL" clId="{AD96AC1B-7872-405E-BF96-B924FF115C28}" dt="2022-04-08T18:04:39.631" v="61" actId="20577"/>
        <pc:sldMkLst>
          <pc:docMk/>
          <pc:sldMk cId="3400562421" sldId="274"/>
        </pc:sldMkLst>
        <pc:spChg chg="mod">
          <ac:chgData name="Chesson, Taylor" userId="2741b434-0888-4d21-bd3d-3d25272d608f" providerId="ADAL" clId="{AD96AC1B-7872-405E-BF96-B924FF115C28}" dt="2022-04-08T18:04:39.631" v="61" actId="20577"/>
          <ac:spMkLst>
            <pc:docMk/>
            <pc:sldMk cId="3400562421" sldId="274"/>
            <ac:spMk id="2" creationId="{CCD5EBF4-FAC8-4BE9-AD61-EB3B38C64AE1}"/>
          </ac:spMkLst>
        </pc:spChg>
        <pc:spChg chg="mod">
          <ac:chgData name="Chesson, Taylor" userId="2741b434-0888-4d21-bd3d-3d25272d608f" providerId="ADAL" clId="{AD96AC1B-7872-405E-BF96-B924FF115C28}" dt="2022-04-08T18:04:29.159" v="52" actId="20577"/>
          <ac:spMkLst>
            <pc:docMk/>
            <pc:sldMk cId="3400562421" sldId="274"/>
            <ac:spMk id="6" creationId="{32008DE3-9DE9-4B37-8B7E-C5FC97A3D788}"/>
          </ac:spMkLst>
        </pc:spChg>
      </pc:sldChg>
      <pc:sldChg chg="add del">
        <pc:chgData name="Chesson, Taylor" userId="2741b434-0888-4d21-bd3d-3d25272d608f" providerId="ADAL" clId="{AD96AC1B-7872-405E-BF96-B924FF115C28}" dt="2022-04-08T18:04:20.123" v="48"/>
        <pc:sldMkLst>
          <pc:docMk/>
          <pc:sldMk cId="3531308930" sldId="279"/>
        </pc:sldMkLst>
      </pc:sldChg>
      <pc:sldChg chg="add">
        <pc:chgData name="Chesson, Taylor" userId="2741b434-0888-4d21-bd3d-3d25272d608f" providerId="ADAL" clId="{AD96AC1B-7872-405E-BF96-B924FF115C28}" dt="2022-04-08T18:05:37.804" v="77"/>
        <pc:sldMkLst>
          <pc:docMk/>
          <pc:sldMk cId="2794732268" sldId="280"/>
        </pc:sldMkLst>
      </pc:sldChg>
      <pc:sldChg chg="add">
        <pc:chgData name="Chesson, Taylor" userId="2741b434-0888-4d21-bd3d-3d25272d608f" providerId="ADAL" clId="{AD96AC1B-7872-405E-BF96-B924FF115C28}" dt="2022-04-08T18:05:39.232" v="78"/>
        <pc:sldMkLst>
          <pc:docMk/>
          <pc:sldMk cId="4154229965" sldId="281"/>
        </pc:sldMkLst>
      </pc:sldChg>
      <pc:sldChg chg="add">
        <pc:chgData name="Chesson, Taylor" userId="2741b434-0888-4d21-bd3d-3d25272d608f" providerId="ADAL" clId="{AD96AC1B-7872-405E-BF96-B924FF115C28}" dt="2022-04-08T18:05:40.497" v="79"/>
        <pc:sldMkLst>
          <pc:docMk/>
          <pc:sldMk cId="4179365413" sldId="282"/>
        </pc:sldMkLst>
      </pc:sldChg>
    </pc:docChg>
  </pc:docChgLst>
  <pc:docChgLst>
    <pc:chgData name="Rippetoe, Heather" userId="S::hrippetoe@tntech.edu::14fc613e-5f35-4bb6-91d9-2d2ebde1bdeb" providerId="AD" clId="Web-{319F9728-C9FC-F22D-3F6B-2A4C4C2AF510}"/>
    <pc:docChg chg="addSld delSld modSld">
      <pc:chgData name="Rippetoe, Heather" userId="S::hrippetoe@tntech.edu::14fc613e-5f35-4bb6-91d9-2d2ebde1bdeb" providerId="AD" clId="Web-{319F9728-C9FC-F22D-3F6B-2A4C4C2AF510}" dt="2022-05-16T18:57:20.541" v="11" actId="20577"/>
      <pc:docMkLst>
        <pc:docMk/>
      </pc:docMkLst>
      <pc:sldChg chg="new del">
        <pc:chgData name="Rippetoe, Heather" userId="S::hrippetoe@tntech.edu::14fc613e-5f35-4bb6-91d9-2d2ebde1bdeb" providerId="AD" clId="Web-{319F9728-C9FC-F22D-3F6B-2A4C4C2AF510}" dt="2022-05-16T18:55:07.740" v="1"/>
        <pc:sldMkLst>
          <pc:docMk/>
          <pc:sldMk cId="1615177644" sldId="302"/>
        </pc:sldMkLst>
      </pc:sldChg>
      <pc:sldChg chg="modSp add replId">
        <pc:chgData name="Rippetoe, Heather" userId="S::hrippetoe@tntech.edu::14fc613e-5f35-4bb6-91d9-2d2ebde1bdeb" providerId="AD" clId="Web-{319F9728-C9FC-F22D-3F6B-2A4C4C2AF510}" dt="2022-05-16T18:57:20.541" v="11" actId="20577"/>
        <pc:sldMkLst>
          <pc:docMk/>
          <pc:sldMk cId="4231505889" sldId="302"/>
        </pc:sldMkLst>
        <pc:spChg chg="mod">
          <ac:chgData name="Rippetoe, Heather" userId="S::hrippetoe@tntech.edu::14fc613e-5f35-4bb6-91d9-2d2ebde1bdeb" providerId="AD" clId="Web-{319F9728-C9FC-F22D-3F6B-2A4C4C2AF510}" dt="2022-05-16T18:55:17.396" v="3" actId="20577"/>
          <ac:spMkLst>
            <pc:docMk/>
            <pc:sldMk cId="4231505889" sldId="302"/>
            <ac:spMk id="2" creationId="{E93189DE-2DF2-4D43-89DB-AD47A49B0774}"/>
          </ac:spMkLst>
        </pc:spChg>
        <pc:spChg chg="mod">
          <ac:chgData name="Rippetoe, Heather" userId="S::hrippetoe@tntech.edu::14fc613e-5f35-4bb6-91d9-2d2ebde1bdeb" providerId="AD" clId="Web-{319F9728-C9FC-F22D-3F6B-2A4C4C2AF510}" dt="2022-05-16T18:57:20.541" v="11" actId="20577"/>
          <ac:spMkLst>
            <pc:docMk/>
            <pc:sldMk cId="4231505889" sldId="302"/>
            <ac:spMk id="5" creationId="{F32EF056-4FB1-D9FD-772E-DB9524B05216}"/>
          </ac:spMkLst>
        </pc:spChg>
        <pc:picChg chg="mod">
          <ac:chgData name="Rippetoe, Heather" userId="S::hrippetoe@tntech.edu::14fc613e-5f35-4bb6-91d9-2d2ebde1bdeb" providerId="AD" clId="Web-{319F9728-C9FC-F22D-3F6B-2A4C4C2AF510}" dt="2022-05-16T18:57:09.744" v="10"/>
          <ac:picMkLst>
            <pc:docMk/>
            <pc:sldMk cId="4231505889" sldId="302"/>
            <ac:picMk id="7" creationId="{C8FA9333-D441-E5D2-EC80-17C8B834F1C5}"/>
          </ac:picMkLst>
        </pc:picChg>
      </pc:sldChg>
    </pc:docChg>
  </pc:docChgLst>
  <pc:docChgLst>
    <pc:chgData name="Chesson, Taylor" userId="S::tchesson@tntech.edu::2741b434-0888-4d21-bd3d-3d25272d608f" providerId="AD" clId="Web-{EC46D5BB-951D-7492-0972-8CEADD7FC01C}"/>
    <pc:docChg chg="modSld">
      <pc:chgData name="Chesson, Taylor" userId="S::tchesson@tntech.edu::2741b434-0888-4d21-bd3d-3d25272d608f" providerId="AD" clId="Web-{EC46D5BB-951D-7492-0972-8CEADD7FC01C}" dt="2022-04-14T15:30:21.652" v="235" actId="20577"/>
      <pc:docMkLst>
        <pc:docMk/>
      </pc:docMkLst>
      <pc:sldChg chg="modSp">
        <pc:chgData name="Chesson, Taylor" userId="S::tchesson@tntech.edu::2741b434-0888-4d21-bd3d-3d25272d608f" providerId="AD" clId="Web-{EC46D5BB-951D-7492-0972-8CEADD7FC01C}" dt="2022-04-14T15:21:05.623" v="132" actId="20577"/>
        <pc:sldMkLst>
          <pc:docMk/>
          <pc:sldMk cId="3400562421" sldId="274"/>
        </pc:sldMkLst>
        <pc:spChg chg="mod">
          <ac:chgData name="Chesson, Taylor" userId="S::tchesson@tntech.edu::2741b434-0888-4d21-bd3d-3d25272d608f" providerId="AD" clId="Web-{EC46D5BB-951D-7492-0972-8CEADD7FC01C}" dt="2022-04-14T15:21:05.623" v="132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addSp delSp modSp">
        <pc:chgData name="Chesson, Taylor" userId="S::tchesson@tntech.edu::2741b434-0888-4d21-bd3d-3d25272d608f" providerId="AD" clId="Web-{EC46D5BB-951D-7492-0972-8CEADD7FC01C}" dt="2022-04-14T15:28:52.947" v="202" actId="20577"/>
        <pc:sldMkLst>
          <pc:docMk/>
          <pc:sldMk cId="3660747243" sldId="275"/>
        </pc:sldMkLst>
        <pc:spChg chg="mod">
          <ac:chgData name="Chesson, Taylor" userId="S::tchesson@tntech.edu::2741b434-0888-4d21-bd3d-3d25272d608f" providerId="AD" clId="Web-{EC46D5BB-951D-7492-0972-8CEADD7FC01C}" dt="2022-04-14T15:28:52.947" v="202" actId="20577"/>
          <ac:spMkLst>
            <pc:docMk/>
            <pc:sldMk cId="3660747243" sldId="275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5:21:10.264" v="135" actId="20577"/>
          <ac:spMkLst>
            <pc:docMk/>
            <pc:sldMk cId="3660747243" sldId="275"/>
            <ac:spMk id="6" creationId="{32008DE3-9DE9-4B37-8B7E-C5FC97A3D788}"/>
          </ac:spMkLst>
        </pc:spChg>
        <pc:picChg chg="add mod">
          <ac:chgData name="Chesson, Taylor" userId="S::tchesson@tntech.edu::2741b434-0888-4d21-bd3d-3d25272d608f" providerId="AD" clId="Web-{EC46D5BB-951D-7492-0972-8CEADD7FC01C}" dt="2022-04-14T15:25:41.926" v="156" actId="1076"/>
          <ac:picMkLst>
            <pc:docMk/>
            <pc:sldMk cId="3660747243" sldId="275"/>
            <ac:picMk id="5" creationId="{3B1216DF-4742-1450-D262-A1D7FC939894}"/>
          </ac:picMkLst>
        </pc:picChg>
        <pc:picChg chg="del mod">
          <ac:chgData name="Chesson, Taylor" userId="S::tchesson@tntech.edu::2741b434-0888-4d21-bd3d-3d25272d608f" providerId="AD" clId="Web-{EC46D5BB-951D-7492-0972-8CEADD7FC01C}" dt="2022-04-14T15:25:29.036" v="154"/>
          <ac:picMkLst>
            <pc:docMk/>
            <pc:sldMk cId="3660747243" sldId="275"/>
            <ac:picMk id="8" creationId="{7387D153-4075-4D4C-A627-A0D42E6DF70A}"/>
          </ac:picMkLst>
        </pc:picChg>
      </pc:sldChg>
      <pc:sldChg chg="addSp delSp modSp">
        <pc:chgData name="Chesson, Taylor" userId="S::tchesson@tntech.edu::2741b434-0888-4d21-bd3d-3d25272d608f" providerId="AD" clId="Web-{EC46D5BB-951D-7492-0972-8CEADD7FC01C}" dt="2022-04-14T15:30:21.652" v="235" actId="20577"/>
        <pc:sldMkLst>
          <pc:docMk/>
          <pc:sldMk cId="3474160943" sldId="276"/>
        </pc:sldMkLst>
        <pc:spChg chg="mod">
          <ac:chgData name="Chesson, Taylor" userId="S::tchesson@tntech.edu::2741b434-0888-4d21-bd3d-3d25272d608f" providerId="AD" clId="Web-{EC46D5BB-951D-7492-0972-8CEADD7FC01C}" dt="2022-04-14T15:30:21.652" v="235" actId="20577"/>
          <ac:spMkLst>
            <pc:docMk/>
            <pc:sldMk cId="3474160943" sldId="276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5:21:16.952" v="140" actId="20577"/>
          <ac:spMkLst>
            <pc:docMk/>
            <pc:sldMk cId="3474160943" sldId="276"/>
            <ac:spMk id="6" creationId="{32008DE3-9DE9-4B37-8B7E-C5FC97A3D788}"/>
          </ac:spMkLst>
        </pc:spChg>
        <pc:picChg chg="add del mod">
          <ac:chgData name="Chesson, Taylor" userId="S::tchesson@tntech.edu::2741b434-0888-4d21-bd3d-3d25272d608f" providerId="AD" clId="Web-{EC46D5BB-951D-7492-0972-8CEADD7FC01C}" dt="2022-04-14T15:22:02.546" v="142"/>
          <ac:picMkLst>
            <pc:docMk/>
            <pc:sldMk cId="3474160943" sldId="276"/>
            <ac:picMk id="2" creationId="{6C503128-4984-A7E3-23A0-6E897F412E83}"/>
          </ac:picMkLst>
        </pc:picChg>
        <pc:picChg chg="mod">
          <ac:chgData name="Chesson, Taylor" userId="S::tchesson@tntech.edu::2741b434-0888-4d21-bd3d-3d25272d608f" providerId="AD" clId="Web-{EC46D5BB-951D-7492-0972-8CEADD7FC01C}" dt="2022-04-14T15:22:39.329" v="151"/>
          <ac:picMkLst>
            <pc:docMk/>
            <pc:sldMk cId="3474160943" sldId="276"/>
            <ac:picMk id="8" creationId="{7387D153-4075-4D4C-A627-A0D42E6DF70A}"/>
          </ac:picMkLst>
        </pc:picChg>
      </pc:sldChg>
      <pc:sldChg chg="modSp">
        <pc:chgData name="Chesson, Taylor" userId="S::tchesson@tntech.edu::2741b434-0888-4d21-bd3d-3d25272d608f" providerId="AD" clId="Web-{EC46D5BB-951D-7492-0972-8CEADD7FC01C}" dt="2022-04-14T14:37:57.766" v="99" actId="14100"/>
        <pc:sldMkLst>
          <pc:docMk/>
          <pc:sldMk cId="3445166417" sldId="277"/>
        </pc:sldMkLst>
        <pc:spChg chg="mod">
          <ac:chgData name="Chesson, Taylor" userId="S::tchesson@tntech.edu::2741b434-0888-4d21-bd3d-3d25272d608f" providerId="AD" clId="Web-{EC46D5BB-951D-7492-0972-8CEADD7FC01C}" dt="2022-04-14T14:37:57.766" v="99" actId="14100"/>
          <ac:spMkLst>
            <pc:docMk/>
            <pc:sldMk cId="3445166417" sldId="277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4:37:47" v="80" actId="20577"/>
          <ac:spMkLst>
            <pc:docMk/>
            <pc:sldMk cId="3445166417" sldId="277"/>
            <ac:spMk id="6" creationId="{32008DE3-9DE9-4B37-8B7E-C5FC97A3D788}"/>
          </ac:spMkLst>
        </pc:spChg>
      </pc:sldChg>
      <pc:sldChg chg="modSp">
        <pc:chgData name="Chesson, Taylor" userId="S::tchesson@tntech.edu::2741b434-0888-4d21-bd3d-3d25272d608f" providerId="AD" clId="Web-{EC46D5BB-951D-7492-0972-8CEADD7FC01C}" dt="2022-04-14T14:38:16.376" v="113" actId="14100"/>
        <pc:sldMkLst>
          <pc:docMk/>
          <pc:sldMk cId="2940690793" sldId="278"/>
        </pc:sldMkLst>
        <pc:spChg chg="mod">
          <ac:chgData name="Chesson, Taylor" userId="S::tchesson@tntech.edu::2741b434-0888-4d21-bd3d-3d25272d608f" providerId="AD" clId="Web-{EC46D5BB-951D-7492-0972-8CEADD7FC01C}" dt="2022-04-14T14:38:16.376" v="113" actId="14100"/>
          <ac:spMkLst>
            <pc:docMk/>
            <pc:sldMk cId="2940690793" sldId="278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4:38:05.610" v="105" actId="20577"/>
          <ac:spMkLst>
            <pc:docMk/>
            <pc:sldMk cId="2940690793" sldId="278"/>
            <ac:spMk id="6" creationId="{32008DE3-9DE9-4B37-8B7E-C5FC97A3D788}"/>
          </ac:spMkLst>
        </pc:spChg>
      </pc:sldChg>
      <pc:sldChg chg="modSp">
        <pc:chgData name="Chesson, Taylor" userId="S::tchesson@tntech.edu::2741b434-0888-4d21-bd3d-3d25272d608f" providerId="AD" clId="Web-{EC46D5BB-951D-7492-0972-8CEADD7FC01C}" dt="2022-04-14T15:06:02.539" v="115"/>
        <pc:sldMkLst>
          <pc:docMk/>
          <pc:sldMk cId="3531308930" sldId="279"/>
        </pc:sldMkLst>
        <pc:graphicFrameChg chg="mod modGraphic">
          <ac:chgData name="Chesson, Taylor" userId="S::tchesson@tntech.edu::2741b434-0888-4d21-bd3d-3d25272d608f" providerId="AD" clId="Web-{EC46D5BB-951D-7492-0972-8CEADD7FC01C}" dt="2022-04-14T15:06:02.539" v="115"/>
          <ac:graphicFrameMkLst>
            <pc:docMk/>
            <pc:sldMk cId="3531308930" sldId="279"/>
            <ac:graphicFrameMk id="11" creationId="{2175EEF8-C342-4993-866B-66F4E7B2C14B}"/>
          </ac:graphicFrameMkLst>
        </pc:graphicFrameChg>
      </pc:sldChg>
    </pc:docChg>
  </pc:docChgLst>
  <pc:docChgLst>
    <pc:chgData name="Rippetoe, Heather" userId="S::hrippetoe@tntech.edu::14fc613e-5f35-4bb6-91d9-2d2ebde1bdeb" providerId="AD" clId="Web-{DE7B7C06-8E2D-FDDB-A102-994717D3FF27}"/>
    <pc:docChg chg="addSld modSld sldOrd">
      <pc:chgData name="Rippetoe, Heather" userId="S::hrippetoe@tntech.edu::14fc613e-5f35-4bb6-91d9-2d2ebde1bdeb" providerId="AD" clId="Web-{DE7B7C06-8E2D-FDDB-A102-994717D3FF27}" dt="2022-05-13T16:37:52.889" v="45"/>
      <pc:docMkLst>
        <pc:docMk/>
      </pc:docMkLst>
      <pc:sldChg chg="ord">
        <pc:chgData name="Rippetoe, Heather" userId="S::hrippetoe@tntech.edu::14fc613e-5f35-4bb6-91d9-2d2ebde1bdeb" providerId="AD" clId="Web-{DE7B7C06-8E2D-FDDB-A102-994717D3FF27}" dt="2022-05-13T16:37:52.889" v="45"/>
        <pc:sldMkLst>
          <pc:docMk/>
          <pc:sldMk cId="4179365413" sldId="282"/>
        </pc:sldMkLst>
      </pc:sldChg>
      <pc:sldChg chg="ord">
        <pc:chgData name="Rippetoe, Heather" userId="S::hrippetoe@tntech.edu::14fc613e-5f35-4bb6-91d9-2d2ebde1bdeb" providerId="AD" clId="Web-{DE7B7C06-8E2D-FDDB-A102-994717D3FF27}" dt="2022-05-13T16:37:48.483" v="44"/>
        <pc:sldMkLst>
          <pc:docMk/>
          <pc:sldMk cId="985389020" sldId="297"/>
        </pc:sldMkLst>
      </pc:sldChg>
      <pc:sldChg chg="addSp modSp new mod setBg setClrOvrMap modNotes">
        <pc:chgData name="Rippetoe, Heather" userId="S::hrippetoe@tntech.edu::14fc613e-5f35-4bb6-91d9-2d2ebde1bdeb" providerId="AD" clId="Web-{DE7B7C06-8E2D-FDDB-A102-994717D3FF27}" dt="2022-05-13T16:37:47.217" v="43" actId="20577"/>
        <pc:sldMkLst>
          <pc:docMk/>
          <pc:sldMk cId="1796326284" sldId="300"/>
        </pc:sldMkLst>
        <pc:spChg chg="mod">
          <ac:chgData name="Rippetoe, Heather" userId="S::hrippetoe@tntech.edu::14fc613e-5f35-4bb6-91d9-2d2ebde1bdeb" providerId="AD" clId="Web-{DE7B7C06-8E2D-FDDB-A102-994717D3FF27}" dt="2022-05-13T16:37:47.217" v="43" actId="20577"/>
          <ac:spMkLst>
            <pc:docMk/>
            <pc:sldMk cId="1796326284" sldId="300"/>
            <ac:spMk id="2" creationId="{D5C2E8AA-84E6-3823-17EE-C59D22022A25}"/>
          </ac:spMkLst>
        </pc:spChg>
        <pc:spChg chg="mod">
          <ac:chgData name="Rippetoe, Heather" userId="S::hrippetoe@tntech.edu::14fc613e-5f35-4bb6-91d9-2d2ebde1bdeb" providerId="AD" clId="Web-{DE7B7C06-8E2D-FDDB-A102-994717D3FF27}" dt="2022-05-13T16:35:44.448" v="31" actId="20577"/>
          <ac:spMkLst>
            <pc:docMk/>
            <pc:sldMk cId="1796326284" sldId="300"/>
            <ac:spMk id="3" creationId="{33E2A5A9-3792-BCE4-951A-5A3AE4D0C8C3}"/>
          </ac:spMkLst>
        </pc:spChg>
        <pc:spChg chg="add">
          <ac:chgData name="Rippetoe, Heather" userId="S::hrippetoe@tntech.edu::14fc613e-5f35-4bb6-91d9-2d2ebde1bdeb" providerId="AD" clId="Web-{DE7B7C06-8E2D-FDDB-A102-994717D3FF27}" dt="2022-05-13T16:32:24.787" v="15"/>
          <ac:spMkLst>
            <pc:docMk/>
            <pc:sldMk cId="1796326284" sldId="300"/>
            <ac:spMk id="9" creationId="{022AEB96-A3F8-4EC3-A246-8DAD9319AC20}"/>
          </ac:spMkLst>
        </pc:spChg>
        <pc:spChg chg="add">
          <ac:chgData name="Rippetoe, Heather" userId="S::hrippetoe@tntech.edu::14fc613e-5f35-4bb6-91d9-2d2ebde1bdeb" providerId="AD" clId="Web-{DE7B7C06-8E2D-FDDB-A102-994717D3FF27}" dt="2022-05-13T16:32:24.787" v="15"/>
          <ac:spMkLst>
            <pc:docMk/>
            <pc:sldMk cId="1796326284" sldId="300"/>
            <ac:spMk id="11" creationId="{14002556-A10E-479D-9B30-0C8B7938EF41}"/>
          </ac:spMkLst>
        </pc:spChg>
        <pc:picChg chg="add mod">
          <ac:chgData name="Rippetoe, Heather" userId="S::hrippetoe@tntech.edu::14fc613e-5f35-4bb6-91d9-2d2ebde1bdeb" providerId="AD" clId="Web-{DE7B7C06-8E2D-FDDB-A102-994717D3FF27}" dt="2022-05-13T16:35:06.853" v="23" actId="1076"/>
          <ac:picMkLst>
            <pc:docMk/>
            <pc:sldMk cId="1796326284" sldId="300"/>
            <ac:picMk id="4" creationId="{C05FE8CC-6BAE-7D6C-1E26-1CB202E85E46}"/>
          </ac:picMkLst>
        </pc:picChg>
        <pc:picChg chg="add mod">
          <ac:chgData name="Rippetoe, Heather" userId="S::hrippetoe@tntech.edu::14fc613e-5f35-4bb6-91d9-2d2ebde1bdeb" providerId="AD" clId="Web-{DE7B7C06-8E2D-FDDB-A102-994717D3FF27}" dt="2022-05-13T16:35:09.510" v="24" actId="1076"/>
          <ac:picMkLst>
            <pc:docMk/>
            <pc:sldMk cId="1796326284" sldId="300"/>
            <ac:picMk id="5" creationId="{45BBCA37-821A-2734-E805-9415508B8108}"/>
          </ac:picMkLst>
        </pc:picChg>
      </pc:sldChg>
    </pc:docChg>
  </pc:docChgLst>
  <pc:docChgLst>
    <pc:chgData name="Rippetoe, Heather" userId="S::hrippetoe@tntech.edu::14fc613e-5f35-4bb6-91d9-2d2ebde1bdeb" providerId="AD" clId="Web-{1DD1A33E-3493-EA90-CEE0-A2379EE8935D}"/>
    <pc:docChg chg="addSld modSld sldOrd">
      <pc:chgData name="Rippetoe, Heather" userId="S::hrippetoe@tntech.edu::14fc613e-5f35-4bb6-91d9-2d2ebde1bdeb" providerId="AD" clId="Web-{1DD1A33E-3493-EA90-CEE0-A2379EE8935D}" dt="2022-05-12T19:40:58.568" v="438"/>
      <pc:docMkLst>
        <pc:docMk/>
      </pc:docMkLst>
      <pc:sldChg chg="modSp">
        <pc:chgData name="Rippetoe, Heather" userId="S::hrippetoe@tntech.edu::14fc613e-5f35-4bb6-91d9-2d2ebde1bdeb" providerId="AD" clId="Web-{1DD1A33E-3493-EA90-CEE0-A2379EE8935D}" dt="2022-05-12T16:47:52.525" v="8"/>
        <pc:sldMkLst>
          <pc:docMk/>
          <pc:sldMk cId="1448900458" sldId="265"/>
        </pc:sldMkLst>
        <pc:graphicFrameChg chg="mod modGraphic">
          <ac:chgData name="Rippetoe, Heather" userId="S::hrippetoe@tntech.edu::14fc613e-5f35-4bb6-91d9-2d2ebde1bdeb" providerId="AD" clId="Web-{1DD1A33E-3493-EA90-CEE0-A2379EE8935D}" dt="2022-05-12T16:47:52.525" v="8"/>
          <ac:graphicFrameMkLst>
            <pc:docMk/>
            <pc:sldMk cId="1448900458" sldId="265"/>
            <ac:graphicFrameMk id="11" creationId="{2175EEF8-C342-4993-866B-66F4E7B2C14B}"/>
          </ac:graphicFrameMkLst>
        </pc:graphicFrameChg>
      </pc:sldChg>
      <pc:sldChg chg="addSp delSp modSp mod setBg addAnim delAnim modAnim setClrOvrMap modNotes">
        <pc:chgData name="Rippetoe, Heather" userId="S::hrippetoe@tntech.edu::14fc613e-5f35-4bb6-91d9-2d2ebde1bdeb" providerId="AD" clId="Web-{1DD1A33E-3493-EA90-CEE0-A2379EE8935D}" dt="2022-05-12T19:38:59.830" v="426" actId="20577"/>
        <pc:sldMkLst>
          <pc:docMk/>
          <pc:sldMk cId="2278993032" sldId="268"/>
        </pc:sldMkLst>
        <pc:spChg chg="mod">
          <ac:chgData name="Rippetoe, Heather" userId="S::hrippetoe@tntech.edu::14fc613e-5f35-4bb6-91d9-2d2ebde1bdeb" providerId="AD" clId="Web-{1DD1A33E-3493-EA90-CEE0-A2379EE8935D}" dt="2022-05-12T19:38:24.391" v="422"/>
          <ac:spMkLst>
            <pc:docMk/>
            <pc:sldMk cId="2278993032" sldId="268"/>
            <ac:spMk id="2" creationId="{E93189DE-2DF2-4D43-89DB-AD47A49B0774}"/>
          </ac:spMkLst>
        </pc:spChg>
        <pc:spChg chg="del mod">
          <ac:chgData name="Rippetoe, Heather" userId="S::hrippetoe@tntech.edu::14fc613e-5f35-4bb6-91d9-2d2ebde1bdeb" providerId="AD" clId="Web-{1DD1A33E-3493-EA90-CEE0-A2379EE8935D}" dt="2022-05-12T19:07:01.935" v="303"/>
          <ac:spMkLst>
            <pc:docMk/>
            <pc:sldMk cId="2278993032" sldId="268"/>
            <ac:spMk id="3" creationId="{AC3E6C14-2DF3-44E6-AE42-1A91D99E6C11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07:01.935" v="303"/>
          <ac:spMkLst>
            <pc:docMk/>
            <pc:sldMk cId="2278993032" sldId="268"/>
            <ac:spMk id="8" creationId="{8775F366-526C-4C42-8931-696FFE8AA517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07:01.935" v="303"/>
          <ac:spMkLst>
            <pc:docMk/>
            <pc:sldMk cId="2278993032" sldId="268"/>
            <ac:spMk id="10" creationId="{21DCC7BA-3740-47E1-91B9-6269381397AE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07:01.935" v="303"/>
          <ac:spMkLst>
            <pc:docMk/>
            <pc:sldMk cId="2278993032" sldId="268"/>
            <ac:spMk id="12" creationId="{84CEFA49-6B2F-4FE6-B6AF-31D49E68C23B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07:29.873" v="309"/>
          <ac:spMkLst>
            <pc:docMk/>
            <pc:sldMk cId="2278993032" sldId="268"/>
            <ac:spMk id="19" creationId="{D0D45553-91A4-480A-9577-0E0FC0D919B9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07:29.873" v="309"/>
          <ac:spMkLst>
            <pc:docMk/>
            <pc:sldMk cId="2278993032" sldId="268"/>
            <ac:spMk id="21" creationId="{D240F8A8-FEA1-42C2-B259-27A9351279BD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24.391" v="422"/>
          <ac:spMkLst>
            <pc:docMk/>
            <pc:sldMk cId="2278993032" sldId="268"/>
            <ac:spMk id="23" creationId="{B2B82547-2424-4E7A-A98B-75206EE73028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24.391" v="422"/>
          <ac:spMkLst>
            <pc:docMk/>
            <pc:sldMk cId="2278993032" sldId="268"/>
            <ac:spMk id="24" creationId="{5109BC2F-9616-4D7D-9E98-57898009A828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14.922" v="419"/>
          <ac:spMkLst>
            <pc:docMk/>
            <pc:sldMk cId="2278993032" sldId="268"/>
            <ac:spMk id="72" creationId="{133F8CB7-795C-4272-9073-64D8CF97F220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14.922" v="419"/>
          <ac:spMkLst>
            <pc:docMk/>
            <pc:sldMk cId="2278993032" sldId="268"/>
            <ac:spMk id="74" creationId="{9674F1F8-962D-4FF5-B378-D9D2FFDFD27E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14.922" v="419"/>
          <ac:spMkLst>
            <pc:docMk/>
            <pc:sldMk cId="2278993032" sldId="268"/>
            <ac:spMk id="76" creationId="{C701CDB4-05E2-481A-9165-2455B6FE22A8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14.922" v="419"/>
          <ac:spMkLst>
            <pc:docMk/>
            <pc:sldMk cId="2278993032" sldId="268"/>
            <ac:spMk id="78" creationId="{93C43E0F-EC0A-4928-BA40-42313C09961E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05:44.463" v="285"/>
          <ac:spMkLst>
            <pc:docMk/>
            <pc:sldMk cId="2278993032" sldId="268"/>
            <ac:spMk id="457" creationId="{478720B7-ED83-F99E-F6AA-9D9D78361F36}"/>
          </ac:spMkLst>
        </pc:spChg>
        <pc:spChg chg="add del mod">
          <ac:chgData name="Rippetoe, Heather" userId="S::hrippetoe@tntech.edu::14fc613e-5f35-4bb6-91d9-2d2ebde1bdeb" providerId="AD" clId="Web-{1DD1A33E-3493-EA90-CEE0-A2379EE8935D}" dt="2022-05-12T19:38:05.453" v="417"/>
          <ac:spMkLst>
            <pc:docMk/>
            <pc:sldMk cId="2278993032" sldId="268"/>
            <ac:spMk id="514" creationId="{E91F5694-292E-222D-12A0-DAAD8AFB4C7D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24.391" v="421"/>
          <ac:spMkLst>
            <pc:docMk/>
            <pc:sldMk cId="2278993032" sldId="268"/>
            <ac:spMk id="517" creationId="{133F8CB7-795C-4272-9073-64D8CF97F220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38:24.391" v="421"/>
          <ac:spMkLst>
            <pc:docMk/>
            <pc:sldMk cId="2278993032" sldId="268"/>
            <ac:spMk id="518" creationId="{7AF0B711-0578-47A6-AB9A-AF422D2535BF}"/>
          </ac:spMkLst>
        </pc:spChg>
        <pc:spChg chg="add mod">
          <ac:chgData name="Rippetoe, Heather" userId="S::hrippetoe@tntech.edu::14fc613e-5f35-4bb6-91d9-2d2ebde1bdeb" providerId="AD" clId="Web-{1DD1A33E-3493-EA90-CEE0-A2379EE8935D}" dt="2022-05-12T19:38:59.830" v="426" actId="20577"/>
          <ac:spMkLst>
            <pc:docMk/>
            <pc:sldMk cId="2278993032" sldId="268"/>
            <ac:spMk id="519" creationId="{B938354A-961E-5806-876B-8C544A1DDC03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38:24.391" v="422"/>
          <ac:spMkLst>
            <pc:docMk/>
            <pc:sldMk cId="2278993032" sldId="268"/>
            <ac:spMk id="520" creationId="{9D336D4B-F9C3-4167-9191-8DA896C803E6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38:24.391" v="422"/>
          <ac:spMkLst>
            <pc:docMk/>
            <pc:sldMk cId="2278993032" sldId="268"/>
            <ac:spMk id="521" creationId="{069BF0B4-2BF1-40F2-8D8E-9CFCED97D981}"/>
          </ac:spMkLst>
        </pc:spChg>
        <pc:graphicFrameChg chg="add del mod modGraphic">
          <ac:chgData name="Rippetoe, Heather" userId="S::hrippetoe@tntech.edu::14fc613e-5f35-4bb6-91d9-2d2ebde1bdeb" providerId="AD" clId="Web-{1DD1A33E-3493-EA90-CEE0-A2379EE8935D}" dt="2022-05-12T19:06:22.621" v="286"/>
          <ac:graphicFrameMkLst>
            <pc:docMk/>
            <pc:sldMk cId="2278993032" sldId="268"/>
            <ac:graphicFrameMk id="4" creationId="{F9AF715F-3390-374B-87A8-C6A7BDCA56FA}"/>
          </ac:graphicFrameMkLst>
        </pc:graphicFrameChg>
        <pc:graphicFrameChg chg="add del mod modGraphic">
          <ac:chgData name="Rippetoe, Heather" userId="S::hrippetoe@tntech.edu::14fc613e-5f35-4bb6-91d9-2d2ebde1bdeb" providerId="AD" clId="Web-{1DD1A33E-3493-EA90-CEE0-A2379EE8935D}" dt="2022-05-12T19:37:55.312" v="415"/>
          <ac:graphicFrameMkLst>
            <pc:docMk/>
            <pc:sldMk cId="2278993032" sldId="268"/>
            <ac:graphicFrameMk id="14" creationId="{DDB436F6-62D7-8E78-89E2-AB3744B24894}"/>
          </ac:graphicFrameMkLst>
        </pc:graphicFrameChg>
        <pc:picChg chg="add mod ord">
          <ac:chgData name="Rippetoe, Heather" userId="S::hrippetoe@tntech.edu::14fc613e-5f35-4bb6-91d9-2d2ebde1bdeb" providerId="AD" clId="Web-{1DD1A33E-3493-EA90-CEE0-A2379EE8935D}" dt="2022-05-12T19:38:24.391" v="422"/>
          <ac:picMkLst>
            <pc:docMk/>
            <pc:sldMk cId="2278993032" sldId="268"/>
            <ac:picMk id="515" creationId="{F6C70577-4BC9-4302-5034-816C3E3AE136}"/>
          </ac:picMkLst>
        </pc:picChg>
      </pc:sldChg>
      <pc:sldChg chg="modSp">
        <pc:chgData name="Rippetoe, Heather" userId="S::hrippetoe@tntech.edu::14fc613e-5f35-4bb6-91d9-2d2ebde1bdeb" providerId="AD" clId="Web-{1DD1A33E-3493-EA90-CEE0-A2379EE8935D}" dt="2022-05-12T18:07:20.134" v="116" actId="20577"/>
        <pc:sldMkLst>
          <pc:docMk/>
          <pc:sldMk cId="3400562421" sldId="274"/>
        </pc:sldMkLst>
        <pc:spChg chg="mod">
          <ac:chgData name="Rippetoe, Heather" userId="S::hrippetoe@tntech.edu::14fc613e-5f35-4bb6-91d9-2d2ebde1bdeb" providerId="AD" clId="Web-{1DD1A33E-3493-EA90-CEE0-A2379EE8935D}" dt="2022-05-12T18:07:20.134" v="116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modSp">
        <pc:chgData name="Rippetoe, Heather" userId="S::hrippetoe@tntech.edu::14fc613e-5f35-4bb6-91d9-2d2ebde1bdeb" providerId="AD" clId="Web-{1DD1A33E-3493-EA90-CEE0-A2379EE8935D}" dt="2022-05-12T18:08:05.057" v="169" actId="20577"/>
        <pc:sldMkLst>
          <pc:docMk/>
          <pc:sldMk cId="3660747243" sldId="275"/>
        </pc:sldMkLst>
        <pc:spChg chg="mod">
          <ac:chgData name="Rippetoe, Heather" userId="S::hrippetoe@tntech.edu::14fc613e-5f35-4bb6-91d9-2d2ebde1bdeb" providerId="AD" clId="Web-{1DD1A33E-3493-EA90-CEE0-A2379EE8935D}" dt="2022-05-12T18:08:05.057" v="169" actId="20577"/>
          <ac:spMkLst>
            <pc:docMk/>
            <pc:sldMk cId="3660747243" sldId="275"/>
            <ac:spMk id="4" creationId="{88BD71E6-73DA-4578-B0BC-240E9FC9E5AE}"/>
          </ac:spMkLst>
        </pc:spChg>
        <pc:spChg chg="mod">
          <ac:chgData name="Rippetoe, Heather" userId="S::hrippetoe@tntech.edu::14fc613e-5f35-4bb6-91d9-2d2ebde1bdeb" providerId="AD" clId="Web-{1DD1A33E-3493-EA90-CEE0-A2379EE8935D}" dt="2022-05-12T18:07:27.744" v="124" actId="20577"/>
          <ac:spMkLst>
            <pc:docMk/>
            <pc:sldMk cId="3660747243" sldId="275"/>
            <ac:spMk id="6" creationId="{32008DE3-9DE9-4B37-8B7E-C5FC97A3D788}"/>
          </ac:spMkLst>
        </pc:spChg>
      </pc:sldChg>
      <pc:sldChg chg="addSp delSp modSp new mod setBg">
        <pc:chgData name="Rippetoe, Heather" userId="S::hrippetoe@tntech.edu::14fc613e-5f35-4bb6-91d9-2d2ebde1bdeb" providerId="AD" clId="Web-{1DD1A33E-3493-EA90-CEE0-A2379EE8935D}" dt="2022-05-12T19:32:44.567" v="414" actId="20577"/>
        <pc:sldMkLst>
          <pc:docMk/>
          <pc:sldMk cId="2577216216" sldId="283"/>
        </pc:sldMkLst>
        <pc:spChg chg="mod">
          <ac:chgData name="Rippetoe, Heather" userId="S::hrippetoe@tntech.edu::14fc613e-5f35-4bb6-91d9-2d2ebde1bdeb" providerId="AD" clId="Web-{1DD1A33E-3493-EA90-CEE0-A2379EE8935D}" dt="2022-05-12T19:32:44.567" v="414" actId="20577"/>
          <ac:spMkLst>
            <pc:docMk/>
            <pc:sldMk cId="2577216216" sldId="283"/>
            <ac:spMk id="2" creationId="{58836A5E-7679-182F-BAB1-A7CC7FCF6EB3}"/>
          </ac:spMkLst>
        </pc:spChg>
        <pc:spChg chg="add del mod">
          <ac:chgData name="Rippetoe, Heather" userId="S::hrippetoe@tntech.edu::14fc613e-5f35-4bb6-91d9-2d2ebde1bdeb" providerId="AD" clId="Web-{1DD1A33E-3493-EA90-CEE0-A2379EE8935D}" dt="2022-05-12T19:20:10.759" v="379"/>
          <ac:spMkLst>
            <pc:docMk/>
            <pc:sldMk cId="2577216216" sldId="283"/>
            <ac:spMk id="3" creationId="{B234E5E7-D54C-1B7C-43FA-F34A8C2EB14B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08:17.281" v="327"/>
          <ac:spMkLst>
            <pc:docMk/>
            <pc:sldMk cId="2577216216" sldId="283"/>
            <ac:spMk id="8" creationId="{089A69AF-D57B-49B4-886C-D4A5DC194421}"/>
          </ac:spMkLst>
        </pc:spChg>
        <pc:spChg chg="add mod">
          <ac:chgData name="Rippetoe, Heather" userId="S::hrippetoe@tntech.edu::14fc613e-5f35-4bb6-91d9-2d2ebde1bdeb" providerId="AD" clId="Web-{1DD1A33E-3493-EA90-CEE0-A2379EE8935D}" dt="2022-05-12T19:20:10.759" v="379"/>
          <ac:spMkLst>
            <pc:docMk/>
            <pc:sldMk cId="2577216216" sldId="283"/>
            <ac:spMk id="10" creationId="{CABDC08D-6093-4397-92D4-54D00E2BB1C2}"/>
          </ac:spMkLst>
        </pc:spChg>
        <pc:graphicFrameChg chg="add del">
          <ac:chgData name="Rippetoe, Heather" userId="S::hrippetoe@tntech.edu::14fc613e-5f35-4bb6-91d9-2d2ebde1bdeb" providerId="AD" clId="Web-{1DD1A33E-3493-EA90-CEE0-A2379EE8935D}" dt="2022-05-12T19:20:05.087" v="376"/>
          <ac:graphicFrameMkLst>
            <pc:docMk/>
            <pc:sldMk cId="2577216216" sldId="283"/>
            <ac:graphicFrameMk id="12" creationId="{A3B4D8C3-0860-858B-47F6-32C0189A1F9D}"/>
          </ac:graphicFrameMkLst>
        </pc:graphicFrameChg>
        <pc:graphicFrameChg chg="add del">
          <ac:chgData name="Rippetoe, Heather" userId="S::hrippetoe@tntech.edu::14fc613e-5f35-4bb6-91d9-2d2ebde1bdeb" providerId="AD" clId="Web-{1DD1A33E-3493-EA90-CEE0-A2379EE8935D}" dt="2022-05-12T19:20:10.744" v="378"/>
          <ac:graphicFrameMkLst>
            <pc:docMk/>
            <pc:sldMk cId="2577216216" sldId="283"/>
            <ac:graphicFrameMk id="14" creationId="{1EAE0992-3493-CA0D-F2C8-BDC9F65CC324}"/>
          </ac:graphicFrameMkLst>
        </pc:graphicFrameChg>
        <pc:graphicFrameChg chg="add">
          <ac:chgData name="Rippetoe, Heather" userId="S::hrippetoe@tntech.edu::14fc613e-5f35-4bb6-91d9-2d2ebde1bdeb" providerId="AD" clId="Web-{1DD1A33E-3493-EA90-CEE0-A2379EE8935D}" dt="2022-05-12T19:20:10.759" v="379"/>
          <ac:graphicFrameMkLst>
            <pc:docMk/>
            <pc:sldMk cId="2577216216" sldId="283"/>
            <ac:graphicFrameMk id="16" creationId="{A3B4D8C3-0860-858B-47F6-32C0189A1F9D}"/>
          </ac:graphicFrameMkLst>
        </pc:graphicFrameChg>
      </pc:sldChg>
      <pc:sldChg chg="addSp delSp modSp new mod setBg">
        <pc:chgData name="Rippetoe, Heather" userId="S::hrippetoe@tntech.edu::14fc613e-5f35-4bb6-91d9-2d2ebde1bdeb" providerId="AD" clId="Web-{1DD1A33E-3493-EA90-CEE0-A2379EE8935D}" dt="2022-05-12T19:19:30.008" v="374" actId="20577"/>
        <pc:sldMkLst>
          <pc:docMk/>
          <pc:sldMk cId="1332094250" sldId="284"/>
        </pc:sldMkLst>
        <pc:spChg chg="mod">
          <ac:chgData name="Rippetoe, Heather" userId="S::hrippetoe@tntech.edu::14fc613e-5f35-4bb6-91d9-2d2ebde1bdeb" providerId="AD" clId="Web-{1DD1A33E-3493-EA90-CEE0-A2379EE8935D}" dt="2022-05-12T19:10:22.629" v="353"/>
          <ac:spMkLst>
            <pc:docMk/>
            <pc:sldMk cId="1332094250" sldId="284"/>
            <ac:spMk id="2" creationId="{7A064F7A-8F60-B7C2-BCBF-871B3B905B5B}"/>
          </ac:spMkLst>
        </pc:spChg>
        <pc:spChg chg="del">
          <ac:chgData name="Rippetoe, Heather" userId="S::hrippetoe@tntech.edu::14fc613e-5f35-4bb6-91d9-2d2ebde1bdeb" providerId="AD" clId="Web-{1DD1A33E-3493-EA90-CEE0-A2379EE8935D}" dt="2022-05-12T19:10:01.488" v="350"/>
          <ac:spMkLst>
            <pc:docMk/>
            <pc:sldMk cId="1332094250" sldId="284"/>
            <ac:spMk id="3" creationId="{5B01D706-2BEA-C57A-11CC-C4559C1BD7B8}"/>
          </ac:spMkLst>
        </pc:spChg>
        <pc:spChg chg="add mod">
          <ac:chgData name="Rippetoe, Heather" userId="S::hrippetoe@tntech.edu::14fc613e-5f35-4bb6-91d9-2d2ebde1bdeb" providerId="AD" clId="Web-{1DD1A33E-3493-EA90-CEE0-A2379EE8935D}" dt="2022-05-12T19:13:12.760" v="369" actId="1076"/>
          <ac:spMkLst>
            <pc:docMk/>
            <pc:sldMk cId="1332094250" sldId="284"/>
            <ac:spMk id="5" creationId="{451216FA-B4C1-4EFD-3D4A-35C1238BBB23}"/>
          </ac:spMkLst>
        </pc:spChg>
        <pc:spChg chg="add mod">
          <ac:chgData name="Rippetoe, Heather" userId="S::hrippetoe@tntech.edu::14fc613e-5f35-4bb6-91d9-2d2ebde1bdeb" providerId="AD" clId="Web-{1DD1A33E-3493-EA90-CEE0-A2379EE8935D}" dt="2022-05-12T19:19:30.008" v="374" actId="20577"/>
          <ac:spMkLst>
            <pc:docMk/>
            <pc:sldMk cId="1332094250" sldId="284"/>
            <ac:spMk id="8" creationId="{77650BC7-E60D-6889-F251-811F7021132E}"/>
          </ac:spMkLst>
        </pc:spChg>
        <pc:picChg chg="add mod ord">
          <ac:chgData name="Rippetoe, Heather" userId="S::hrippetoe@tntech.edu::14fc613e-5f35-4bb6-91d9-2d2ebde1bdeb" providerId="AD" clId="Web-{1DD1A33E-3493-EA90-CEE0-A2379EE8935D}" dt="2022-05-12T19:10:22.629" v="353"/>
          <ac:picMkLst>
            <pc:docMk/>
            <pc:sldMk cId="1332094250" sldId="284"/>
            <ac:picMk id="4" creationId="{7ADA846E-66C4-A05F-C807-E95B3413A238}"/>
          </ac:picMkLst>
        </pc:picChg>
      </pc:sldChg>
      <pc:sldChg chg="addSp delSp modSp new mod setBg setClrOvrMap">
        <pc:chgData name="Rippetoe, Heather" userId="S::hrippetoe@tntech.edu::14fc613e-5f35-4bb6-91d9-2d2ebde1bdeb" providerId="AD" clId="Web-{1DD1A33E-3493-EA90-CEE0-A2379EE8935D}" dt="2022-05-12T19:24:28.534" v="401"/>
        <pc:sldMkLst>
          <pc:docMk/>
          <pc:sldMk cId="709503977" sldId="285"/>
        </pc:sldMkLst>
        <pc:spChg chg="mod">
          <ac:chgData name="Rippetoe, Heather" userId="S::hrippetoe@tntech.edu::14fc613e-5f35-4bb6-91d9-2d2ebde1bdeb" providerId="AD" clId="Web-{1DD1A33E-3493-EA90-CEE0-A2379EE8935D}" dt="2022-05-12T19:24:28.534" v="401"/>
          <ac:spMkLst>
            <pc:docMk/>
            <pc:sldMk cId="709503977" sldId="285"/>
            <ac:spMk id="2" creationId="{EF0C0F14-63D8-6154-31EA-2A8FD758C324}"/>
          </ac:spMkLst>
        </pc:spChg>
        <pc:spChg chg="del">
          <ac:chgData name="Rippetoe, Heather" userId="S::hrippetoe@tntech.edu::14fc613e-5f35-4bb6-91d9-2d2ebde1bdeb" providerId="AD" clId="Web-{1DD1A33E-3493-EA90-CEE0-A2379EE8935D}" dt="2022-05-12T19:23:23.641" v="381"/>
          <ac:spMkLst>
            <pc:docMk/>
            <pc:sldMk cId="709503977" sldId="285"/>
            <ac:spMk id="3" creationId="{2287F0C5-88D5-5E34-30D4-16ADD505534D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24:28.534" v="400"/>
          <ac:spMkLst>
            <pc:docMk/>
            <pc:sldMk cId="709503977" sldId="285"/>
            <ac:spMk id="8" creationId="{CE4DD63C-BE11-9469-95C2-0F3269BF660E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24:28.534" v="401"/>
          <ac:spMkLst>
            <pc:docMk/>
            <pc:sldMk cId="709503977" sldId="285"/>
            <ac:spMk id="9" creationId="{133F8CB7-795C-4272-9073-64D8CF97F220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24:28.534" v="400"/>
          <ac:spMkLst>
            <pc:docMk/>
            <pc:sldMk cId="709503977" sldId="285"/>
            <ac:spMk id="11" creationId="{9D336D4B-F9C3-4167-9191-8DA896C803E6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24:28.534" v="400"/>
          <ac:spMkLst>
            <pc:docMk/>
            <pc:sldMk cId="709503977" sldId="285"/>
            <ac:spMk id="13" creationId="{069BF0B4-2BF1-40F2-8D8E-9CFCED97D981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24:28.534" v="401"/>
          <ac:spMkLst>
            <pc:docMk/>
            <pc:sldMk cId="709503977" sldId="285"/>
            <ac:spMk id="15" creationId="{93C43E0F-EC0A-4928-BA40-42313C09961E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24:28.534" v="401"/>
          <ac:spMkLst>
            <pc:docMk/>
            <pc:sldMk cId="709503977" sldId="285"/>
            <ac:spMk id="16" creationId="{9674F1F8-962D-4FF5-B378-D9D2FFDFD27E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24:28.534" v="401"/>
          <ac:spMkLst>
            <pc:docMk/>
            <pc:sldMk cId="709503977" sldId="285"/>
            <ac:spMk id="17" creationId="{C701CDB4-05E2-481A-9165-2455B6FE22A8}"/>
          </ac:spMkLst>
        </pc:spChg>
        <pc:picChg chg="add mod ord">
          <ac:chgData name="Rippetoe, Heather" userId="S::hrippetoe@tntech.edu::14fc613e-5f35-4bb6-91d9-2d2ebde1bdeb" providerId="AD" clId="Web-{1DD1A33E-3493-EA90-CEE0-A2379EE8935D}" dt="2022-05-12T19:24:28.534" v="401"/>
          <ac:picMkLst>
            <pc:docMk/>
            <pc:sldMk cId="709503977" sldId="285"/>
            <ac:picMk id="4" creationId="{276AF361-41FF-84B8-0B22-0B7FE319A245}"/>
          </ac:picMkLst>
        </pc:picChg>
      </pc:sldChg>
      <pc:sldChg chg="addSp delSp modSp add mod ord replId setBg addAnim setClrOvrMap">
        <pc:chgData name="Rippetoe, Heather" userId="S::hrippetoe@tntech.edu::14fc613e-5f35-4bb6-91d9-2d2ebde1bdeb" providerId="AD" clId="Web-{1DD1A33E-3493-EA90-CEE0-A2379EE8935D}" dt="2022-05-12T19:40:58.568" v="438"/>
        <pc:sldMkLst>
          <pc:docMk/>
          <pc:sldMk cId="4217596192" sldId="286"/>
        </pc:sldMkLst>
        <pc:spChg chg="mod ord">
          <ac:chgData name="Rippetoe, Heather" userId="S::hrippetoe@tntech.edu::14fc613e-5f35-4bb6-91d9-2d2ebde1bdeb" providerId="AD" clId="Web-{1DD1A33E-3493-EA90-CEE0-A2379EE8935D}" dt="2022-05-12T19:40:52.943" v="437"/>
          <ac:spMkLst>
            <pc:docMk/>
            <pc:sldMk cId="4217596192" sldId="286"/>
            <ac:spMk id="2" creationId="{E93189DE-2DF2-4D43-89DB-AD47A49B0774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20.426" v="430"/>
          <ac:spMkLst>
            <pc:docMk/>
            <pc:sldMk cId="4217596192" sldId="286"/>
            <ac:spMk id="78" creationId="{133F8CB7-795C-4272-9073-64D8CF97F220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20.426" v="430"/>
          <ac:spMkLst>
            <pc:docMk/>
            <pc:sldMk cId="4217596192" sldId="286"/>
            <ac:spMk id="80" creationId="{79277119-B941-4A45-9322-FA2BC135DE62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52.943" v="436"/>
          <ac:spMkLst>
            <pc:docMk/>
            <pc:sldMk cId="4217596192" sldId="286"/>
            <ac:spMk id="81" creationId="{E446B7E6-8568-417F-959E-DB3D1E70F648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20.426" v="430"/>
          <ac:spMkLst>
            <pc:docMk/>
            <pc:sldMk cId="4217596192" sldId="286"/>
            <ac:spMk id="82" creationId="{DFDB457D-F372-428B-A10D-41080EF9382A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52.943" v="436"/>
          <ac:spMkLst>
            <pc:docMk/>
            <pc:sldMk cId="4217596192" sldId="286"/>
            <ac:spMk id="83" creationId="{54047A07-72EC-41BC-A55F-C264F639FB20}"/>
          </ac:spMkLst>
        </pc:spChg>
        <pc:spChg chg="mod">
          <ac:chgData name="Rippetoe, Heather" userId="S::hrippetoe@tntech.edu::14fc613e-5f35-4bb6-91d9-2d2ebde1bdeb" providerId="AD" clId="Web-{1DD1A33E-3493-EA90-CEE0-A2379EE8935D}" dt="2022-05-12T19:40:52.943" v="437"/>
          <ac:spMkLst>
            <pc:docMk/>
            <pc:sldMk cId="4217596192" sldId="286"/>
            <ac:spMk id="519" creationId="{B938354A-961E-5806-876B-8C544A1DDC03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20.426" v="431"/>
          <ac:spMkLst>
            <pc:docMk/>
            <pc:sldMk cId="4217596192" sldId="286"/>
            <ac:spMk id="520" creationId="{9D336D4B-F9C3-4167-9191-8DA896C803E6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20.426" v="431"/>
          <ac:spMkLst>
            <pc:docMk/>
            <pc:sldMk cId="4217596192" sldId="286"/>
            <ac:spMk id="521" creationId="{069BF0B4-2BF1-40F2-8D8E-9CFCED97D981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52.943" v="437"/>
          <ac:spMkLst>
            <pc:docMk/>
            <pc:sldMk cId="4217596192" sldId="286"/>
            <ac:spMk id="523" creationId="{E446B7E6-8568-417F-959E-DB3D1E70F648}"/>
          </ac:spMkLst>
        </pc:spChg>
        <pc:spChg chg="add del">
          <ac:chgData name="Rippetoe, Heather" userId="S::hrippetoe@tntech.edu::14fc613e-5f35-4bb6-91d9-2d2ebde1bdeb" providerId="AD" clId="Web-{1DD1A33E-3493-EA90-CEE0-A2379EE8935D}" dt="2022-05-12T19:40:52.943" v="437"/>
          <ac:spMkLst>
            <pc:docMk/>
            <pc:sldMk cId="4217596192" sldId="286"/>
            <ac:spMk id="524" creationId="{AFB83730-58A8-42CA-90B3-5D5D2D1B00BC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40:52.943" v="437"/>
          <ac:spMkLst>
            <pc:docMk/>
            <pc:sldMk cId="4217596192" sldId="286"/>
            <ac:spMk id="526" creationId="{E2264E67-6F59-4D8D-8E5F-8245B0FEAE76}"/>
          </ac:spMkLst>
        </pc:spChg>
        <pc:spChg chg="add">
          <ac:chgData name="Rippetoe, Heather" userId="S::hrippetoe@tntech.edu::14fc613e-5f35-4bb6-91d9-2d2ebde1bdeb" providerId="AD" clId="Web-{1DD1A33E-3493-EA90-CEE0-A2379EE8935D}" dt="2022-05-12T19:40:52.943" v="437"/>
          <ac:spMkLst>
            <pc:docMk/>
            <pc:sldMk cId="4217596192" sldId="286"/>
            <ac:spMk id="527" creationId="{158E1C6E-D299-4F5D-B15B-155EBF7F62FD}"/>
          </ac:spMkLst>
        </pc:spChg>
        <pc:picChg chg="mod ord">
          <ac:chgData name="Rippetoe, Heather" userId="S::hrippetoe@tntech.edu::14fc613e-5f35-4bb6-91d9-2d2ebde1bdeb" providerId="AD" clId="Web-{1DD1A33E-3493-EA90-CEE0-A2379EE8935D}" dt="2022-05-12T19:40:52.943" v="437"/>
          <ac:picMkLst>
            <pc:docMk/>
            <pc:sldMk cId="4217596192" sldId="286"/>
            <ac:picMk id="515" creationId="{F6C70577-4BC9-4302-5034-816C3E3AE136}"/>
          </ac:picMkLst>
        </pc:picChg>
      </pc:sldChg>
    </pc:docChg>
  </pc:docChgLst>
  <pc:docChgLst>
    <pc:chgData name="Rippetoe, Heather" userId="S::hrippetoe@tntech.edu::14fc613e-5f35-4bb6-91d9-2d2ebde1bdeb" providerId="AD" clId="Web-{89039DC0-A3E5-03FD-C918-4B153F1F2553}"/>
    <pc:docChg chg="addSld modSld">
      <pc:chgData name="Rippetoe, Heather" userId="S::hrippetoe@tntech.edu::14fc613e-5f35-4bb6-91d9-2d2ebde1bdeb" providerId="AD" clId="Web-{89039DC0-A3E5-03FD-C918-4B153F1F2553}" dt="2022-05-16T22:00:10.745" v="75"/>
      <pc:docMkLst>
        <pc:docMk/>
      </pc:docMkLst>
      <pc:sldChg chg="addSp delSp modSp new mod setBg addAnim setClrOvrMap">
        <pc:chgData name="Rippetoe, Heather" userId="S::hrippetoe@tntech.edu::14fc613e-5f35-4bb6-91d9-2d2ebde1bdeb" providerId="AD" clId="Web-{89039DC0-A3E5-03FD-C918-4B153F1F2553}" dt="2022-05-16T22:00:10.745" v="75"/>
        <pc:sldMkLst>
          <pc:docMk/>
          <pc:sldMk cId="979463648" sldId="303"/>
        </pc:sldMkLst>
        <pc:spChg chg="mod">
          <ac:chgData name="Rippetoe, Heather" userId="S::hrippetoe@tntech.edu::14fc613e-5f35-4bb6-91d9-2d2ebde1bdeb" providerId="AD" clId="Web-{89039DC0-A3E5-03FD-C918-4B153F1F2553}" dt="2022-05-16T22:00:10.745" v="74"/>
          <ac:spMkLst>
            <pc:docMk/>
            <pc:sldMk cId="979463648" sldId="303"/>
            <ac:spMk id="2" creationId="{A9B3820C-2EEE-4503-96F6-35E6DCA936D8}"/>
          </ac:spMkLst>
        </pc:spChg>
        <pc:spChg chg="mod">
          <ac:chgData name="Rippetoe, Heather" userId="S::hrippetoe@tntech.edu::14fc613e-5f35-4bb6-91d9-2d2ebde1bdeb" providerId="AD" clId="Web-{89039DC0-A3E5-03FD-C918-4B153F1F2553}" dt="2022-05-16T22:00:10.745" v="74"/>
          <ac:spMkLst>
            <pc:docMk/>
            <pc:sldMk cId="979463648" sldId="303"/>
            <ac:spMk id="3" creationId="{EA0DCFAC-75CE-1997-AD0E-647537E29BEE}"/>
          </ac:spMkLst>
        </pc:spChg>
        <pc:spChg chg="add del">
          <ac:chgData name="Rippetoe, Heather" userId="S::hrippetoe@tntech.edu::14fc613e-5f35-4bb6-91d9-2d2ebde1bdeb" providerId="AD" clId="Web-{89039DC0-A3E5-03FD-C918-4B153F1F2553}" dt="2022-05-16T22:00:10.604" v="73"/>
          <ac:spMkLst>
            <pc:docMk/>
            <pc:sldMk cId="979463648" sldId="303"/>
            <ac:spMk id="9" creationId="{133F8CB7-795C-4272-9073-64D8CF97F220}"/>
          </ac:spMkLst>
        </pc:spChg>
        <pc:spChg chg="add del">
          <ac:chgData name="Rippetoe, Heather" userId="S::hrippetoe@tntech.edu::14fc613e-5f35-4bb6-91d9-2d2ebde1bdeb" providerId="AD" clId="Web-{89039DC0-A3E5-03FD-C918-4B153F1F2553}" dt="2022-05-16T22:00:10.604" v="73"/>
          <ac:spMkLst>
            <pc:docMk/>
            <pc:sldMk cId="979463648" sldId="303"/>
            <ac:spMk id="11" creationId="{9674F1F8-962D-4FF5-B378-D9D2FFDFD27E}"/>
          </ac:spMkLst>
        </pc:spChg>
        <pc:spChg chg="add del">
          <ac:chgData name="Rippetoe, Heather" userId="S::hrippetoe@tntech.edu::14fc613e-5f35-4bb6-91d9-2d2ebde1bdeb" providerId="AD" clId="Web-{89039DC0-A3E5-03FD-C918-4B153F1F2553}" dt="2022-05-16T22:00:10.604" v="73"/>
          <ac:spMkLst>
            <pc:docMk/>
            <pc:sldMk cId="979463648" sldId="303"/>
            <ac:spMk id="13" creationId="{C701CDB4-05E2-481A-9165-2455B6FE22A8}"/>
          </ac:spMkLst>
        </pc:spChg>
        <pc:spChg chg="add del">
          <ac:chgData name="Rippetoe, Heather" userId="S::hrippetoe@tntech.edu::14fc613e-5f35-4bb6-91d9-2d2ebde1bdeb" providerId="AD" clId="Web-{89039DC0-A3E5-03FD-C918-4B153F1F2553}" dt="2022-05-16T22:00:10.604" v="73"/>
          <ac:spMkLst>
            <pc:docMk/>
            <pc:sldMk cId="979463648" sldId="303"/>
            <ac:spMk id="15" creationId="{93C43E0F-EC0A-4928-BA40-42313C09961E}"/>
          </ac:spMkLst>
        </pc:spChg>
        <pc:spChg chg="add">
          <ac:chgData name="Rippetoe, Heather" userId="S::hrippetoe@tntech.edu::14fc613e-5f35-4bb6-91d9-2d2ebde1bdeb" providerId="AD" clId="Web-{89039DC0-A3E5-03FD-C918-4B153F1F2553}" dt="2022-05-16T22:00:10.745" v="74"/>
          <ac:spMkLst>
            <pc:docMk/>
            <pc:sldMk cId="979463648" sldId="303"/>
            <ac:spMk id="17" creationId="{E446B7E6-8568-417F-959E-DB3D1E70F648}"/>
          </ac:spMkLst>
        </pc:spChg>
        <pc:spChg chg="add">
          <ac:chgData name="Rippetoe, Heather" userId="S::hrippetoe@tntech.edu::14fc613e-5f35-4bb6-91d9-2d2ebde1bdeb" providerId="AD" clId="Web-{89039DC0-A3E5-03FD-C918-4B153F1F2553}" dt="2022-05-16T22:00:10.745" v="74"/>
          <ac:spMkLst>
            <pc:docMk/>
            <pc:sldMk cId="979463648" sldId="303"/>
            <ac:spMk id="18" creationId="{54047A07-72EC-41BC-A55F-C264F639FB20}"/>
          </ac:spMkLst>
        </pc:spChg>
        <pc:picChg chg="add mod ord">
          <ac:chgData name="Rippetoe, Heather" userId="S::hrippetoe@tntech.edu::14fc613e-5f35-4bb6-91d9-2d2ebde1bdeb" providerId="AD" clId="Web-{89039DC0-A3E5-03FD-C918-4B153F1F2553}" dt="2022-05-16T22:00:10.745" v="74"/>
          <ac:picMkLst>
            <pc:docMk/>
            <pc:sldMk cId="979463648" sldId="303"/>
            <ac:picMk id="4" creationId="{45CAC234-49DC-141E-BBC6-C452973502F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makebeliefscomix.com/Comix/?comix_id=16533927C3588737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toast.com/timelines/2750496" TargetMode="External"/><Relationship Id="rId1" Type="http://schemas.openxmlformats.org/officeDocument/2006/relationships/hyperlink" Target="https://www.timetoast.com/timelines/2762941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beliefscomix.com/Comix/?comix_id=16533927C3588737" TargetMode="External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toast.com/timelines/2750496" TargetMode="External"/><Relationship Id="rId2" Type="http://schemas.openxmlformats.org/officeDocument/2006/relationships/hyperlink" Target="https://www.timetoast.com/timelines/2762941" TargetMode="External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1AD14-8981-4D83-9841-22131E0297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3363F0-F06D-4A1D-A434-B7B2C858E0BF}">
      <dgm:prSet/>
      <dgm:spPr/>
      <dgm:t>
        <a:bodyPr/>
        <a:lstStyle/>
        <a:p>
          <a:r>
            <a:rPr lang="en-US"/>
            <a:t>Critical thinking</a:t>
          </a:r>
        </a:p>
      </dgm:t>
    </dgm:pt>
    <dgm:pt modelId="{FCDB35F7-E86E-4B7F-8262-1607309DAE3C}" type="parTrans" cxnId="{CDA0BC46-C380-4CBA-9A2E-2D7BAB1682A1}">
      <dgm:prSet/>
      <dgm:spPr/>
      <dgm:t>
        <a:bodyPr/>
        <a:lstStyle/>
        <a:p>
          <a:endParaRPr lang="en-US"/>
        </a:p>
      </dgm:t>
    </dgm:pt>
    <dgm:pt modelId="{871A306D-2194-4755-9D07-85781FDB830F}" type="sibTrans" cxnId="{CDA0BC46-C380-4CBA-9A2E-2D7BAB1682A1}">
      <dgm:prSet/>
      <dgm:spPr/>
      <dgm:t>
        <a:bodyPr/>
        <a:lstStyle/>
        <a:p>
          <a:endParaRPr lang="en-US"/>
        </a:p>
      </dgm:t>
    </dgm:pt>
    <dgm:pt modelId="{9475156A-C108-4DC6-B702-05452C824A7F}">
      <dgm:prSet/>
      <dgm:spPr/>
      <dgm:t>
        <a:bodyPr/>
        <a:lstStyle/>
        <a:p>
          <a:r>
            <a:rPr lang="en-US"/>
            <a:t>Creativity</a:t>
          </a:r>
        </a:p>
      </dgm:t>
    </dgm:pt>
    <dgm:pt modelId="{DB129039-62B9-4C8D-ADF7-AF512715882F}" type="parTrans" cxnId="{A380A6C3-1DD1-41FE-9B6F-BA8F6C102A36}">
      <dgm:prSet/>
      <dgm:spPr/>
      <dgm:t>
        <a:bodyPr/>
        <a:lstStyle/>
        <a:p>
          <a:endParaRPr lang="en-US"/>
        </a:p>
      </dgm:t>
    </dgm:pt>
    <dgm:pt modelId="{233A984E-285E-4578-A0FB-4E9B559A8ED0}" type="sibTrans" cxnId="{A380A6C3-1DD1-41FE-9B6F-BA8F6C102A36}">
      <dgm:prSet/>
      <dgm:spPr/>
      <dgm:t>
        <a:bodyPr/>
        <a:lstStyle/>
        <a:p>
          <a:endParaRPr lang="en-US"/>
        </a:p>
      </dgm:t>
    </dgm:pt>
    <dgm:pt modelId="{16C95D0D-2126-4311-ADBC-881A59BAAD65}">
      <dgm:prSet/>
      <dgm:spPr/>
      <dgm:t>
        <a:bodyPr/>
        <a:lstStyle/>
        <a:p>
          <a:r>
            <a:rPr lang="en-US"/>
            <a:t>Collaboration</a:t>
          </a:r>
        </a:p>
      </dgm:t>
    </dgm:pt>
    <dgm:pt modelId="{25794159-6956-4771-BF3C-9FE97DA0835C}" type="parTrans" cxnId="{1156B9A8-0300-4FA5-82E3-9F9E2C4F144F}">
      <dgm:prSet/>
      <dgm:spPr/>
      <dgm:t>
        <a:bodyPr/>
        <a:lstStyle/>
        <a:p>
          <a:endParaRPr lang="en-US"/>
        </a:p>
      </dgm:t>
    </dgm:pt>
    <dgm:pt modelId="{5B751179-CB0F-4D41-A5FB-7B8DF3F8D47E}" type="sibTrans" cxnId="{1156B9A8-0300-4FA5-82E3-9F9E2C4F144F}">
      <dgm:prSet/>
      <dgm:spPr/>
      <dgm:t>
        <a:bodyPr/>
        <a:lstStyle/>
        <a:p>
          <a:endParaRPr lang="en-US"/>
        </a:p>
      </dgm:t>
    </dgm:pt>
    <dgm:pt modelId="{7FA8A1B0-18FE-4752-B678-E1B177562647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FB9D5034-46D2-423B-89BB-9F5C6182C6A7}" type="parTrans" cxnId="{00CB3A70-28F6-4D1E-A191-DBB14F821D8C}">
      <dgm:prSet/>
      <dgm:spPr/>
      <dgm:t>
        <a:bodyPr/>
        <a:lstStyle/>
        <a:p>
          <a:endParaRPr lang="en-US"/>
        </a:p>
      </dgm:t>
    </dgm:pt>
    <dgm:pt modelId="{E1AE1B61-5C8D-438F-B9C3-B01E3920DBB7}" type="sibTrans" cxnId="{00CB3A70-28F6-4D1E-A191-DBB14F821D8C}">
      <dgm:prSet/>
      <dgm:spPr/>
      <dgm:t>
        <a:bodyPr/>
        <a:lstStyle/>
        <a:p>
          <a:endParaRPr lang="en-US"/>
        </a:p>
      </dgm:t>
    </dgm:pt>
    <dgm:pt modelId="{093B4F51-8B6E-436E-A2CC-1B5DD52B8DE0}">
      <dgm:prSet/>
      <dgm:spPr/>
      <dgm:t>
        <a:bodyPr/>
        <a:lstStyle/>
        <a:p>
          <a:r>
            <a:rPr lang="en-US"/>
            <a:t>Information literacy</a:t>
          </a:r>
        </a:p>
      </dgm:t>
    </dgm:pt>
    <dgm:pt modelId="{3DBDE14C-D077-4CB5-A090-6633D89F0855}" type="parTrans" cxnId="{2C05C7C4-6685-4265-9053-2BF53529F898}">
      <dgm:prSet/>
      <dgm:spPr/>
      <dgm:t>
        <a:bodyPr/>
        <a:lstStyle/>
        <a:p>
          <a:endParaRPr lang="en-US"/>
        </a:p>
      </dgm:t>
    </dgm:pt>
    <dgm:pt modelId="{0F987BE4-7061-4240-9803-24260972F9B7}" type="sibTrans" cxnId="{2C05C7C4-6685-4265-9053-2BF53529F898}">
      <dgm:prSet/>
      <dgm:spPr/>
      <dgm:t>
        <a:bodyPr/>
        <a:lstStyle/>
        <a:p>
          <a:endParaRPr lang="en-US"/>
        </a:p>
      </dgm:t>
    </dgm:pt>
    <dgm:pt modelId="{1C039072-C853-4D0A-AB43-7F897215CA00}">
      <dgm:prSet/>
      <dgm:spPr/>
      <dgm:t>
        <a:bodyPr/>
        <a:lstStyle/>
        <a:p>
          <a:r>
            <a:rPr lang="en-US"/>
            <a:t>Media literacy</a:t>
          </a:r>
        </a:p>
      </dgm:t>
    </dgm:pt>
    <dgm:pt modelId="{2E855D1D-D99A-42C2-8D71-41D2BB413275}" type="parTrans" cxnId="{C272E492-F720-4FC0-BAAD-6020A6635BE7}">
      <dgm:prSet/>
      <dgm:spPr/>
      <dgm:t>
        <a:bodyPr/>
        <a:lstStyle/>
        <a:p>
          <a:endParaRPr lang="en-US"/>
        </a:p>
      </dgm:t>
    </dgm:pt>
    <dgm:pt modelId="{3BD6D552-2E45-416D-A045-729B3296C577}" type="sibTrans" cxnId="{C272E492-F720-4FC0-BAAD-6020A6635BE7}">
      <dgm:prSet/>
      <dgm:spPr/>
      <dgm:t>
        <a:bodyPr/>
        <a:lstStyle/>
        <a:p>
          <a:endParaRPr lang="en-US"/>
        </a:p>
      </dgm:t>
    </dgm:pt>
    <dgm:pt modelId="{A3B9427C-2A63-4A09-A16D-03D9B8AF4388}">
      <dgm:prSet/>
      <dgm:spPr/>
      <dgm:t>
        <a:bodyPr/>
        <a:lstStyle/>
        <a:p>
          <a:r>
            <a:rPr lang="en-US"/>
            <a:t>Technology literacy</a:t>
          </a:r>
        </a:p>
      </dgm:t>
    </dgm:pt>
    <dgm:pt modelId="{1A96A72F-A88D-4982-8379-56CD6EDACE4B}" type="parTrans" cxnId="{FA0F0B95-873B-4DCE-A3A3-22BE9379A06A}">
      <dgm:prSet/>
      <dgm:spPr/>
      <dgm:t>
        <a:bodyPr/>
        <a:lstStyle/>
        <a:p>
          <a:endParaRPr lang="en-US"/>
        </a:p>
      </dgm:t>
    </dgm:pt>
    <dgm:pt modelId="{106027A2-3680-464B-89C0-82AA9E5A872E}" type="sibTrans" cxnId="{FA0F0B95-873B-4DCE-A3A3-22BE9379A06A}">
      <dgm:prSet/>
      <dgm:spPr/>
      <dgm:t>
        <a:bodyPr/>
        <a:lstStyle/>
        <a:p>
          <a:endParaRPr lang="en-US"/>
        </a:p>
      </dgm:t>
    </dgm:pt>
    <dgm:pt modelId="{ADF5E876-4124-4E05-AC88-374152FEE300}">
      <dgm:prSet/>
      <dgm:spPr/>
      <dgm:t>
        <a:bodyPr/>
        <a:lstStyle/>
        <a:p>
          <a:r>
            <a:rPr lang="en-US"/>
            <a:t>Flexibility</a:t>
          </a:r>
        </a:p>
      </dgm:t>
    </dgm:pt>
    <dgm:pt modelId="{2F2118E3-2A33-426A-97D5-7D4FF2D8AECD}" type="parTrans" cxnId="{B53541F9-09A2-4FD1-A875-378A49FDF344}">
      <dgm:prSet/>
      <dgm:spPr/>
      <dgm:t>
        <a:bodyPr/>
        <a:lstStyle/>
        <a:p>
          <a:endParaRPr lang="en-US"/>
        </a:p>
      </dgm:t>
    </dgm:pt>
    <dgm:pt modelId="{76C5A55C-A749-4AA4-A83F-926A0FB1622C}" type="sibTrans" cxnId="{B53541F9-09A2-4FD1-A875-378A49FDF344}">
      <dgm:prSet/>
      <dgm:spPr/>
      <dgm:t>
        <a:bodyPr/>
        <a:lstStyle/>
        <a:p>
          <a:endParaRPr lang="en-US"/>
        </a:p>
      </dgm:t>
    </dgm:pt>
    <dgm:pt modelId="{0AD459D0-6F45-49A7-8393-3A8AFD3AD8D3}">
      <dgm:prSet/>
      <dgm:spPr/>
      <dgm:t>
        <a:bodyPr/>
        <a:lstStyle/>
        <a:p>
          <a:r>
            <a:rPr lang="en-US"/>
            <a:t>Leadership</a:t>
          </a:r>
        </a:p>
      </dgm:t>
    </dgm:pt>
    <dgm:pt modelId="{6B2C4721-83B2-4491-911E-C631F3ACE66D}" type="parTrans" cxnId="{AA74CEBD-1D43-4EF0-BF05-EC19A8D7DD7C}">
      <dgm:prSet/>
      <dgm:spPr/>
      <dgm:t>
        <a:bodyPr/>
        <a:lstStyle/>
        <a:p>
          <a:endParaRPr lang="en-US"/>
        </a:p>
      </dgm:t>
    </dgm:pt>
    <dgm:pt modelId="{F09FCF31-4FC6-4B74-A685-572A8AC54214}" type="sibTrans" cxnId="{AA74CEBD-1D43-4EF0-BF05-EC19A8D7DD7C}">
      <dgm:prSet/>
      <dgm:spPr/>
      <dgm:t>
        <a:bodyPr/>
        <a:lstStyle/>
        <a:p>
          <a:endParaRPr lang="en-US"/>
        </a:p>
      </dgm:t>
    </dgm:pt>
    <dgm:pt modelId="{CF9CC395-9C63-49E0-BFD5-FBB0458C680A}">
      <dgm:prSet/>
      <dgm:spPr/>
      <dgm:t>
        <a:bodyPr/>
        <a:lstStyle/>
        <a:p>
          <a:r>
            <a:rPr lang="en-US"/>
            <a:t>Initiative</a:t>
          </a:r>
        </a:p>
      </dgm:t>
    </dgm:pt>
    <dgm:pt modelId="{7B863531-CDFB-4C6D-BE72-81C0DE648BB9}" type="parTrans" cxnId="{9A675B30-B981-4A27-B1EF-36F29BEB67B6}">
      <dgm:prSet/>
      <dgm:spPr/>
      <dgm:t>
        <a:bodyPr/>
        <a:lstStyle/>
        <a:p>
          <a:endParaRPr lang="en-US"/>
        </a:p>
      </dgm:t>
    </dgm:pt>
    <dgm:pt modelId="{B74AD088-3A40-47B1-95F6-B34868BDE380}" type="sibTrans" cxnId="{9A675B30-B981-4A27-B1EF-36F29BEB67B6}">
      <dgm:prSet/>
      <dgm:spPr/>
      <dgm:t>
        <a:bodyPr/>
        <a:lstStyle/>
        <a:p>
          <a:endParaRPr lang="en-US"/>
        </a:p>
      </dgm:t>
    </dgm:pt>
    <dgm:pt modelId="{4A65DB26-5735-428B-8206-462159C646A3}">
      <dgm:prSet/>
      <dgm:spPr/>
      <dgm:t>
        <a:bodyPr/>
        <a:lstStyle/>
        <a:p>
          <a:r>
            <a:rPr lang="en-US"/>
            <a:t>Productivity</a:t>
          </a:r>
        </a:p>
      </dgm:t>
    </dgm:pt>
    <dgm:pt modelId="{1D407FD5-2802-48E6-805D-0FAC22F91667}" type="parTrans" cxnId="{6F2606D3-C800-44B8-A0D2-92CEC7440361}">
      <dgm:prSet/>
      <dgm:spPr/>
      <dgm:t>
        <a:bodyPr/>
        <a:lstStyle/>
        <a:p>
          <a:endParaRPr lang="en-US"/>
        </a:p>
      </dgm:t>
    </dgm:pt>
    <dgm:pt modelId="{DF42C785-9561-402F-8062-D7CC9E5520A2}" type="sibTrans" cxnId="{6F2606D3-C800-44B8-A0D2-92CEC7440361}">
      <dgm:prSet/>
      <dgm:spPr/>
      <dgm:t>
        <a:bodyPr/>
        <a:lstStyle/>
        <a:p>
          <a:endParaRPr lang="en-US"/>
        </a:p>
      </dgm:t>
    </dgm:pt>
    <dgm:pt modelId="{DAF31726-F62E-49AE-B456-4DFEE1A032A5}">
      <dgm:prSet/>
      <dgm:spPr/>
      <dgm:t>
        <a:bodyPr/>
        <a:lstStyle/>
        <a:p>
          <a:r>
            <a:rPr lang="en-US"/>
            <a:t>Social skills</a:t>
          </a:r>
        </a:p>
      </dgm:t>
    </dgm:pt>
    <dgm:pt modelId="{0F7D5B3B-047F-4445-857A-BD279A6FC6B9}" type="parTrans" cxnId="{006360B6-C618-44A1-8A84-191DF64C1EEA}">
      <dgm:prSet/>
      <dgm:spPr/>
      <dgm:t>
        <a:bodyPr/>
        <a:lstStyle/>
        <a:p>
          <a:endParaRPr lang="en-US"/>
        </a:p>
      </dgm:t>
    </dgm:pt>
    <dgm:pt modelId="{8A864E6F-78E9-4538-98D8-089848741161}" type="sibTrans" cxnId="{006360B6-C618-44A1-8A84-191DF64C1EEA}">
      <dgm:prSet/>
      <dgm:spPr/>
      <dgm:t>
        <a:bodyPr/>
        <a:lstStyle/>
        <a:p>
          <a:endParaRPr lang="en-US"/>
        </a:p>
      </dgm:t>
    </dgm:pt>
    <dgm:pt modelId="{E49F39C6-D8E5-4692-A210-AAFEBE78B8DD}" type="pres">
      <dgm:prSet presAssocID="{2CB1AD14-8981-4D83-9841-22131E0297A5}" presName="diagram" presStyleCnt="0">
        <dgm:presLayoutVars>
          <dgm:dir/>
          <dgm:resizeHandles val="exact"/>
        </dgm:presLayoutVars>
      </dgm:prSet>
      <dgm:spPr/>
    </dgm:pt>
    <dgm:pt modelId="{B03CDD91-C5D7-4970-A59F-3798830AB211}" type="pres">
      <dgm:prSet presAssocID="{BE3363F0-F06D-4A1D-A434-B7B2C858E0BF}" presName="node" presStyleLbl="node1" presStyleIdx="0" presStyleCnt="12">
        <dgm:presLayoutVars>
          <dgm:bulletEnabled val="1"/>
        </dgm:presLayoutVars>
      </dgm:prSet>
      <dgm:spPr/>
    </dgm:pt>
    <dgm:pt modelId="{EFC6A9A6-618D-4C9D-AA01-51B7E721B405}" type="pres">
      <dgm:prSet presAssocID="{871A306D-2194-4755-9D07-85781FDB830F}" presName="sibTrans" presStyleCnt="0"/>
      <dgm:spPr/>
    </dgm:pt>
    <dgm:pt modelId="{C3DB0246-C4FE-4DF2-AFB2-B6E0D0976019}" type="pres">
      <dgm:prSet presAssocID="{9475156A-C108-4DC6-B702-05452C824A7F}" presName="node" presStyleLbl="node1" presStyleIdx="1" presStyleCnt="12">
        <dgm:presLayoutVars>
          <dgm:bulletEnabled val="1"/>
        </dgm:presLayoutVars>
      </dgm:prSet>
      <dgm:spPr/>
    </dgm:pt>
    <dgm:pt modelId="{C2273F11-7C0C-437D-A7B6-74A909ECA4D1}" type="pres">
      <dgm:prSet presAssocID="{233A984E-285E-4578-A0FB-4E9B559A8ED0}" presName="sibTrans" presStyleCnt="0"/>
      <dgm:spPr/>
    </dgm:pt>
    <dgm:pt modelId="{879F126A-4551-4FAE-B92C-4015DB1ADACC}" type="pres">
      <dgm:prSet presAssocID="{16C95D0D-2126-4311-ADBC-881A59BAAD65}" presName="node" presStyleLbl="node1" presStyleIdx="2" presStyleCnt="12">
        <dgm:presLayoutVars>
          <dgm:bulletEnabled val="1"/>
        </dgm:presLayoutVars>
      </dgm:prSet>
      <dgm:spPr/>
    </dgm:pt>
    <dgm:pt modelId="{BF582A6C-FDE3-41F1-8E4C-7409D3A9817F}" type="pres">
      <dgm:prSet presAssocID="{5B751179-CB0F-4D41-A5FB-7B8DF3F8D47E}" presName="sibTrans" presStyleCnt="0"/>
      <dgm:spPr/>
    </dgm:pt>
    <dgm:pt modelId="{560A823D-5AF4-4D03-BA45-A9762B4C2A7B}" type="pres">
      <dgm:prSet presAssocID="{7FA8A1B0-18FE-4752-B678-E1B177562647}" presName="node" presStyleLbl="node1" presStyleIdx="3" presStyleCnt="12">
        <dgm:presLayoutVars>
          <dgm:bulletEnabled val="1"/>
        </dgm:presLayoutVars>
      </dgm:prSet>
      <dgm:spPr/>
    </dgm:pt>
    <dgm:pt modelId="{6A93EA09-F79C-41E7-9A34-77A51BA68D29}" type="pres">
      <dgm:prSet presAssocID="{E1AE1B61-5C8D-438F-B9C3-B01E3920DBB7}" presName="sibTrans" presStyleCnt="0"/>
      <dgm:spPr/>
    </dgm:pt>
    <dgm:pt modelId="{D6720E49-FFCE-490C-A7B3-2D7C468D09D2}" type="pres">
      <dgm:prSet presAssocID="{093B4F51-8B6E-436E-A2CC-1B5DD52B8DE0}" presName="node" presStyleLbl="node1" presStyleIdx="4" presStyleCnt="12">
        <dgm:presLayoutVars>
          <dgm:bulletEnabled val="1"/>
        </dgm:presLayoutVars>
      </dgm:prSet>
      <dgm:spPr/>
    </dgm:pt>
    <dgm:pt modelId="{2CD27CE7-8324-4D72-BF87-B841DF6346E6}" type="pres">
      <dgm:prSet presAssocID="{0F987BE4-7061-4240-9803-24260972F9B7}" presName="sibTrans" presStyleCnt="0"/>
      <dgm:spPr/>
    </dgm:pt>
    <dgm:pt modelId="{18445C7B-D5D5-4908-9D94-8C73CDE70C18}" type="pres">
      <dgm:prSet presAssocID="{1C039072-C853-4D0A-AB43-7F897215CA00}" presName="node" presStyleLbl="node1" presStyleIdx="5" presStyleCnt="12">
        <dgm:presLayoutVars>
          <dgm:bulletEnabled val="1"/>
        </dgm:presLayoutVars>
      </dgm:prSet>
      <dgm:spPr/>
    </dgm:pt>
    <dgm:pt modelId="{C6B18EAF-6CFA-44D2-B352-EF8F11B4CB56}" type="pres">
      <dgm:prSet presAssocID="{3BD6D552-2E45-416D-A045-729B3296C577}" presName="sibTrans" presStyleCnt="0"/>
      <dgm:spPr/>
    </dgm:pt>
    <dgm:pt modelId="{E2692ADD-E5F3-4710-B161-C369B6DFA9A7}" type="pres">
      <dgm:prSet presAssocID="{A3B9427C-2A63-4A09-A16D-03D9B8AF4388}" presName="node" presStyleLbl="node1" presStyleIdx="6" presStyleCnt="12">
        <dgm:presLayoutVars>
          <dgm:bulletEnabled val="1"/>
        </dgm:presLayoutVars>
      </dgm:prSet>
      <dgm:spPr/>
    </dgm:pt>
    <dgm:pt modelId="{837DFC49-72F3-4712-AE68-A7D8BA0F7A61}" type="pres">
      <dgm:prSet presAssocID="{106027A2-3680-464B-89C0-82AA9E5A872E}" presName="sibTrans" presStyleCnt="0"/>
      <dgm:spPr/>
    </dgm:pt>
    <dgm:pt modelId="{9771C386-8479-4827-BEA7-B9CC23CADDCA}" type="pres">
      <dgm:prSet presAssocID="{ADF5E876-4124-4E05-AC88-374152FEE300}" presName="node" presStyleLbl="node1" presStyleIdx="7" presStyleCnt="12">
        <dgm:presLayoutVars>
          <dgm:bulletEnabled val="1"/>
        </dgm:presLayoutVars>
      </dgm:prSet>
      <dgm:spPr/>
    </dgm:pt>
    <dgm:pt modelId="{8BFCC823-94C6-4933-AD56-1CBABAC6E412}" type="pres">
      <dgm:prSet presAssocID="{76C5A55C-A749-4AA4-A83F-926A0FB1622C}" presName="sibTrans" presStyleCnt="0"/>
      <dgm:spPr/>
    </dgm:pt>
    <dgm:pt modelId="{81DF6F33-204F-4B52-AC1F-43B344E17877}" type="pres">
      <dgm:prSet presAssocID="{0AD459D0-6F45-49A7-8393-3A8AFD3AD8D3}" presName="node" presStyleLbl="node1" presStyleIdx="8" presStyleCnt="12">
        <dgm:presLayoutVars>
          <dgm:bulletEnabled val="1"/>
        </dgm:presLayoutVars>
      </dgm:prSet>
      <dgm:spPr/>
    </dgm:pt>
    <dgm:pt modelId="{31334DB8-863E-4D46-819C-D640B456008B}" type="pres">
      <dgm:prSet presAssocID="{F09FCF31-4FC6-4B74-A685-572A8AC54214}" presName="sibTrans" presStyleCnt="0"/>
      <dgm:spPr/>
    </dgm:pt>
    <dgm:pt modelId="{1E11F7B7-81E9-44D0-BAD8-D5BFEAA1FE13}" type="pres">
      <dgm:prSet presAssocID="{CF9CC395-9C63-49E0-BFD5-FBB0458C680A}" presName="node" presStyleLbl="node1" presStyleIdx="9" presStyleCnt="12">
        <dgm:presLayoutVars>
          <dgm:bulletEnabled val="1"/>
        </dgm:presLayoutVars>
      </dgm:prSet>
      <dgm:spPr/>
    </dgm:pt>
    <dgm:pt modelId="{8056E92B-20B6-4222-8CA5-6A2F43CC5143}" type="pres">
      <dgm:prSet presAssocID="{B74AD088-3A40-47B1-95F6-B34868BDE380}" presName="sibTrans" presStyleCnt="0"/>
      <dgm:spPr/>
    </dgm:pt>
    <dgm:pt modelId="{766536F3-B9E2-4D82-85C8-100672B215F6}" type="pres">
      <dgm:prSet presAssocID="{4A65DB26-5735-428B-8206-462159C646A3}" presName="node" presStyleLbl="node1" presStyleIdx="10" presStyleCnt="12">
        <dgm:presLayoutVars>
          <dgm:bulletEnabled val="1"/>
        </dgm:presLayoutVars>
      </dgm:prSet>
      <dgm:spPr/>
    </dgm:pt>
    <dgm:pt modelId="{60A3149E-C4E4-4FBA-8408-F25D36160C7F}" type="pres">
      <dgm:prSet presAssocID="{DF42C785-9561-402F-8062-D7CC9E5520A2}" presName="sibTrans" presStyleCnt="0"/>
      <dgm:spPr/>
    </dgm:pt>
    <dgm:pt modelId="{1B5EE65A-2421-4BC7-8DBF-6A603C23D688}" type="pres">
      <dgm:prSet presAssocID="{DAF31726-F62E-49AE-B456-4DFEE1A032A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CA80D05-00ED-4BB6-8BBB-6929256FA1E2}" type="presOf" srcId="{CF9CC395-9C63-49E0-BFD5-FBB0458C680A}" destId="{1E11F7B7-81E9-44D0-BAD8-D5BFEAA1FE13}" srcOrd="0" destOrd="0" presId="urn:microsoft.com/office/officeart/2005/8/layout/default"/>
    <dgm:cxn modelId="{9A675B30-B981-4A27-B1EF-36F29BEB67B6}" srcId="{2CB1AD14-8981-4D83-9841-22131E0297A5}" destId="{CF9CC395-9C63-49E0-BFD5-FBB0458C680A}" srcOrd="9" destOrd="0" parTransId="{7B863531-CDFB-4C6D-BE72-81C0DE648BB9}" sibTransId="{B74AD088-3A40-47B1-95F6-B34868BDE380}"/>
    <dgm:cxn modelId="{4500DD35-A44E-4E09-A5A7-081E59BDF5CF}" type="presOf" srcId="{0AD459D0-6F45-49A7-8393-3A8AFD3AD8D3}" destId="{81DF6F33-204F-4B52-AC1F-43B344E17877}" srcOrd="0" destOrd="0" presId="urn:microsoft.com/office/officeart/2005/8/layout/default"/>
    <dgm:cxn modelId="{2382153A-40AB-4699-AF98-E51A21099E6C}" type="presOf" srcId="{16C95D0D-2126-4311-ADBC-881A59BAAD65}" destId="{879F126A-4551-4FAE-B92C-4015DB1ADACC}" srcOrd="0" destOrd="0" presId="urn:microsoft.com/office/officeart/2005/8/layout/default"/>
    <dgm:cxn modelId="{29F2D83A-D766-4F60-A67C-255FF65A56CA}" type="presOf" srcId="{7FA8A1B0-18FE-4752-B678-E1B177562647}" destId="{560A823D-5AF4-4D03-BA45-A9762B4C2A7B}" srcOrd="0" destOrd="0" presId="urn:microsoft.com/office/officeart/2005/8/layout/default"/>
    <dgm:cxn modelId="{7D3E3D5F-F701-433C-8F3B-6086051AF3C1}" type="presOf" srcId="{ADF5E876-4124-4E05-AC88-374152FEE300}" destId="{9771C386-8479-4827-BEA7-B9CC23CADDCA}" srcOrd="0" destOrd="0" presId="urn:microsoft.com/office/officeart/2005/8/layout/default"/>
    <dgm:cxn modelId="{FBA15D41-FEAF-4396-BB84-1CA8FCD2A7EE}" type="presOf" srcId="{9475156A-C108-4DC6-B702-05452C824A7F}" destId="{C3DB0246-C4FE-4DF2-AFB2-B6E0D0976019}" srcOrd="0" destOrd="0" presId="urn:microsoft.com/office/officeart/2005/8/layout/default"/>
    <dgm:cxn modelId="{CDA0BC46-C380-4CBA-9A2E-2D7BAB1682A1}" srcId="{2CB1AD14-8981-4D83-9841-22131E0297A5}" destId="{BE3363F0-F06D-4A1D-A434-B7B2C858E0BF}" srcOrd="0" destOrd="0" parTransId="{FCDB35F7-E86E-4B7F-8262-1607309DAE3C}" sibTransId="{871A306D-2194-4755-9D07-85781FDB830F}"/>
    <dgm:cxn modelId="{00CB3A70-28F6-4D1E-A191-DBB14F821D8C}" srcId="{2CB1AD14-8981-4D83-9841-22131E0297A5}" destId="{7FA8A1B0-18FE-4752-B678-E1B177562647}" srcOrd="3" destOrd="0" parTransId="{FB9D5034-46D2-423B-89BB-9F5C6182C6A7}" sibTransId="{E1AE1B61-5C8D-438F-B9C3-B01E3920DBB7}"/>
    <dgm:cxn modelId="{1FD38655-B551-4A56-99CB-01F62457DB82}" type="presOf" srcId="{1C039072-C853-4D0A-AB43-7F897215CA00}" destId="{18445C7B-D5D5-4908-9D94-8C73CDE70C18}" srcOrd="0" destOrd="0" presId="urn:microsoft.com/office/officeart/2005/8/layout/default"/>
    <dgm:cxn modelId="{8C383C84-663A-404B-8675-3701642744B6}" type="presOf" srcId="{2CB1AD14-8981-4D83-9841-22131E0297A5}" destId="{E49F39C6-D8E5-4692-A210-AAFEBE78B8DD}" srcOrd="0" destOrd="0" presId="urn:microsoft.com/office/officeart/2005/8/layout/default"/>
    <dgm:cxn modelId="{C272E492-F720-4FC0-BAAD-6020A6635BE7}" srcId="{2CB1AD14-8981-4D83-9841-22131E0297A5}" destId="{1C039072-C853-4D0A-AB43-7F897215CA00}" srcOrd="5" destOrd="0" parTransId="{2E855D1D-D99A-42C2-8D71-41D2BB413275}" sibTransId="{3BD6D552-2E45-416D-A045-729B3296C577}"/>
    <dgm:cxn modelId="{FA0F0B95-873B-4DCE-A3A3-22BE9379A06A}" srcId="{2CB1AD14-8981-4D83-9841-22131E0297A5}" destId="{A3B9427C-2A63-4A09-A16D-03D9B8AF4388}" srcOrd="6" destOrd="0" parTransId="{1A96A72F-A88D-4982-8379-56CD6EDACE4B}" sibTransId="{106027A2-3680-464B-89C0-82AA9E5A872E}"/>
    <dgm:cxn modelId="{96F18A98-9F0A-49CA-953D-CA4DF3EB5EF4}" type="presOf" srcId="{4A65DB26-5735-428B-8206-462159C646A3}" destId="{766536F3-B9E2-4D82-85C8-100672B215F6}" srcOrd="0" destOrd="0" presId="urn:microsoft.com/office/officeart/2005/8/layout/default"/>
    <dgm:cxn modelId="{1156B9A8-0300-4FA5-82E3-9F9E2C4F144F}" srcId="{2CB1AD14-8981-4D83-9841-22131E0297A5}" destId="{16C95D0D-2126-4311-ADBC-881A59BAAD65}" srcOrd="2" destOrd="0" parTransId="{25794159-6956-4771-BF3C-9FE97DA0835C}" sibTransId="{5B751179-CB0F-4D41-A5FB-7B8DF3F8D47E}"/>
    <dgm:cxn modelId="{94D12CB3-878D-49EC-BD01-2FF99B80331A}" type="presOf" srcId="{093B4F51-8B6E-436E-A2CC-1B5DD52B8DE0}" destId="{D6720E49-FFCE-490C-A7B3-2D7C468D09D2}" srcOrd="0" destOrd="0" presId="urn:microsoft.com/office/officeart/2005/8/layout/default"/>
    <dgm:cxn modelId="{006360B6-C618-44A1-8A84-191DF64C1EEA}" srcId="{2CB1AD14-8981-4D83-9841-22131E0297A5}" destId="{DAF31726-F62E-49AE-B456-4DFEE1A032A5}" srcOrd="11" destOrd="0" parTransId="{0F7D5B3B-047F-4445-857A-BD279A6FC6B9}" sibTransId="{8A864E6F-78E9-4538-98D8-089848741161}"/>
    <dgm:cxn modelId="{AA74CEBD-1D43-4EF0-BF05-EC19A8D7DD7C}" srcId="{2CB1AD14-8981-4D83-9841-22131E0297A5}" destId="{0AD459D0-6F45-49A7-8393-3A8AFD3AD8D3}" srcOrd="8" destOrd="0" parTransId="{6B2C4721-83B2-4491-911E-C631F3ACE66D}" sibTransId="{F09FCF31-4FC6-4B74-A685-572A8AC54214}"/>
    <dgm:cxn modelId="{A380A6C3-1DD1-41FE-9B6F-BA8F6C102A36}" srcId="{2CB1AD14-8981-4D83-9841-22131E0297A5}" destId="{9475156A-C108-4DC6-B702-05452C824A7F}" srcOrd="1" destOrd="0" parTransId="{DB129039-62B9-4C8D-ADF7-AF512715882F}" sibTransId="{233A984E-285E-4578-A0FB-4E9B559A8ED0}"/>
    <dgm:cxn modelId="{2C05C7C4-6685-4265-9053-2BF53529F898}" srcId="{2CB1AD14-8981-4D83-9841-22131E0297A5}" destId="{093B4F51-8B6E-436E-A2CC-1B5DD52B8DE0}" srcOrd="4" destOrd="0" parTransId="{3DBDE14C-D077-4CB5-A090-6633D89F0855}" sibTransId="{0F987BE4-7061-4240-9803-24260972F9B7}"/>
    <dgm:cxn modelId="{6F2606D3-C800-44B8-A0D2-92CEC7440361}" srcId="{2CB1AD14-8981-4D83-9841-22131E0297A5}" destId="{4A65DB26-5735-428B-8206-462159C646A3}" srcOrd="10" destOrd="0" parTransId="{1D407FD5-2802-48E6-805D-0FAC22F91667}" sibTransId="{DF42C785-9561-402F-8062-D7CC9E5520A2}"/>
    <dgm:cxn modelId="{D543D8DF-7D76-4F41-B166-42297550E4A5}" type="presOf" srcId="{A3B9427C-2A63-4A09-A16D-03D9B8AF4388}" destId="{E2692ADD-E5F3-4710-B161-C369B6DFA9A7}" srcOrd="0" destOrd="0" presId="urn:microsoft.com/office/officeart/2005/8/layout/default"/>
    <dgm:cxn modelId="{F620D1ED-718F-4A3A-A88C-83AF34D35768}" type="presOf" srcId="{DAF31726-F62E-49AE-B456-4DFEE1A032A5}" destId="{1B5EE65A-2421-4BC7-8DBF-6A603C23D688}" srcOrd="0" destOrd="0" presId="urn:microsoft.com/office/officeart/2005/8/layout/default"/>
    <dgm:cxn modelId="{B53541F9-09A2-4FD1-A875-378A49FDF344}" srcId="{2CB1AD14-8981-4D83-9841-22131E0297A5}" destId="{ADF5E876-4124-4E05-AC88-374152FEE300}" srcOrd="7" destOrd="0" parTransId="{2F2118E3-2A33-426A-97D5-7D4FF2D8AECD}" sibTransId="{76C5A55C-A749-4AA4-A83F-926A0FB1622C}"/>
    <dgm:cxn modelId="{91C688FE-09DE-403C-8C4A-ADCBD10F30FD}" type="presOf" srcId="{BE3363F0-F06D-4A1D-A434-B7B2C858E0BF}" destId="{B03CDD91-C5D7-4970-A59F-3798830AB211}" srcOrd="0" destOrd="0" presId="urn:microsoft.com/office/officeart/2005/8/layout/default"/>
    <dgm:cxn modelId="{346F7E71-ACAD-4040-9FB7-1EAFD2CA524B}" type="presParOf" srcId="{E49F39C6-D8E5-4692-A210-AAFEBE78B8DD}" destId="{B03CDD91-C5D7-4970-A59F-3798830AB211}" srcOrd="0" destOrd="0" presId="urn:microsoft.com/office/officeart/2005/8/layout/default"/>
    <dgm:cxn modelId="{F8586842-C72B-46A3-BE9B-76172B62F2A9}" type="presParOf" srcId="{E49F39C6-D8E5-4692-A210-AAFEBE78B8DD}" destId="{EFC6A9A6-618D-4C9D-AA01-51B7E721B405}" srcOrd="1" destOrd="0" presId="urn:microsoft.com/office/officeart/2005/8/layout/default"/>
    <dgm:cxn modelId="{E1FA1EC4-71D2-4A6C-986A-D06FE5749368}" type="presParOf" srcId="{E49F39C6-D8E5-4692-A210-AAFEBE78B8DD}" destId="{C3DB0246-C4FE-4DF2-AFB2-B6E0D0976019}" srcOrd="2" destOrd="0" presId="urn:microsoft.com/office/officeart/2005/8/layout/default"/>
    <dgm:cxn modelId="{DEB6DC1E-2CCA-4DE7-B280-210966D5B4BE}" type="presParOf" srcId="{E49F39C6-D8E5-4692-A210-AAFEBE78B8DD}" destId="{C2273F11-7C0C-437D-A7B6-74A909ECA4D1}" srcOrd="3" destOrd="0" presId="urn:microsoft.com/office/officeart/2005/8/layout/default"/>
    <dgm:cxn modelId="{FFEEA846-B7AB-415C-89A6-4674247A8294}" type="presParOf" srcId="{E49F39C6-D8E5-4692-A210-AAFEBE78B8DD}" destId="{879F126A-4551-4FAE-B92C-4015DB1ADACC}" srcOrd="4" destOrd="0" presId="urn:microsoft.com/office/officeart/2005/8/layout/default"/>
    <dgm:cxn modelId="{5CC6A34A-5C72-4E79-910F-7D5D852B3E15}" type="presParOf" srcId="{E49F39C6-D8E5-4692-A210-AAFEBE78B8DD}" destId="{BF582A6C-FDE3-41F1-8E4C-7409D3A9817F}" srcOrd="5" destOrd="0" presId="urn:microsoft.com/office/officeart/2005/8/layout/default"/>
    <dgm:cxn modelId="{142F8CBA-729C-4684-8926-CA682F1F7276}" type="presParOf" srcId="{E49F39C6-D8E5-4692-A210-AAFEBE78B8DD}" destId="{560A823D-5AF4-4D03-BA45-A9762B4C2A7B}" srcOrd="6" destOrd="0" presId="urn:microsoft.com/office/officeart/2005/8/layout/default"/>
    <dgm:cxn modelId="{5D960D27-CEA6-4F40-8377-3B410BC60264}" type="presParOf" srcId="{E49F39C6-D8E5-4692-A210-AAFEBE78B8DD}" destId="{6A93EA09-F79C-41E7-9A34-77A51BA68D29}" srcOrd="7" destOrd="0" presId="urn:microsoft.com/office/officeart/2005/8/layout/default"/>
    <dgm:cxn modelId="{90AAEB85-E042-4086-8B84-0E161F6E52B2}" type="presParOf" srcId="{E49F39C6-D8E5-4692-A210-AAFEBE78B8DD}" destId="{D6720E49-FFCE-490C-A7B3-2D7C468D09D2}" srcOrd="8" destOrd="0" presId="urn:microsoft.com/office/officeart/2005/8/layout/default"/>
    <dgm:cxn modelId="{D3132522-65F6-46A4-AE9B-2ABED9DB70E9}" type="presParOf" srcId="{E49F39C6-D8E5-4692-A210-AAFEBE78B8DD}" destId="{2CD27CE7-8324-4D72-BF87-B841DF6346E6}" srcOrd="9" destOrd="0" presId="urn:microsoft.com/office/officeart/2005/8/layout/default"/>
    <dgm:cxn modelId="{9FA13F41-92AB-4DEB-ABFB-AB5E8FB62AD2}" type="presParOf" srcId="{E49F39C6-D8E5-4692-A210-AAFEBE78B8DD}" destId="{18445C7B-D5D5-4908-9D94-8C73CDE70C18}" srcOrd="10" destOrd="0" presId="urn:microsoft.com/office/officeart/2005/8/layout/default"/>
    <dgm:cxn modelId="{E79B4048-766D-475A-899E-5FEA2CE4BA87}" type="presParOf" srcId="{E49F39C6-D8E5-4692-A210-AAFEBE78B8DD}" destId="{C6B18EAF-6CFA-44D2-B352-EF8F11B4CB56}" srcOrd="11" destOrd="0" presId="urn:microsoft.com/office/officeart/2005/8/layout/default"/>
    <dgm:cxn modelId="{D0675980-AF91-4E82-B50A-F99C0D6DA02A}" type="presParOf" srcId="{E49F39C6-D8E5-4692-A210-AAFEBE78B8DD}" destId="{E2692ADD-E5F3-4710-B161-C369B6DFA9A7}" srcOrd="12" destOrd="0" presId="urn:microsoft.com/office/officeart/2005/8/layout/default"/>
    <dgm:cxn modelId="{03AC50C3-7175-45C3-9585-830EBE0AD33A}" type="presParOf" srcId="{E49F39C6-D8E5-4692-A210-AAFEBE78B8DD}" destId="{837DFC49-72F3-4712-AE68-A7D8BA0F7A61}" srcOrd="13" destOrd="0" presId="urn:microsoft.com/office/officeart/2005/8/layout/default"/>
    <dgm:cxn modelId="{712E71A5-8B6F-4C9D-86A1-00256E047718}" type="presParOf" srcId="{E49F39C6-D8E5-4692-A210-AAFEBE78B8DD}" destId="{9771C386-8479-4827-BEA7-B9CC23CADDCA}" srcOrd="14" destOrd="0" presId="urn:microsoft.com/office/officeart/2005/8/layout/default"/>
    <dgm:cxn modelId="{3C1F8E74-BC20-4BFA-B1E8-2B1D8846DA1C}" type="presParOf" srcId="{E49F39C6-D8E5-4692-A210-AAFEBE78B8DD}" destId="{8BFCC823-94C6-4933-AD56-1CBABAC6E412}" srcOrd="15" destOrd="0" presId="urn:microsoft.com/office/officeart/2005/8/layout/default"/>
    <dgm:cxn modelId="{98137183-A0C8-48D9-8E5D-8A29C0D84866}" type="presParOf" srcId="{E49F39C6-D8E5-4692-A210-AAFEBE78B8DD}" destId="{81DF6F33-204F-4B52-AC1F-43B344E17877}" srcOrd="16" destOrd="0" presId="urn:microsoft.com/office/officeart/2005/8/layout/default"/>
    <dgm:cxn modelId="{238297C9-87A4-44C1-A403-5BD6063F8C19}" type="presParOf" srcId="{E49F39C6-D8E5-4692-A210-AAFEBE78B8DD}" destId="{31334DB8-863E-4D46-819C-D640B456008B}" srcOrd="17" destOrd="0" presId="urn:microsoft.com/office/officeart/2005/8/layout/default"/>
    <dgm:cxn modelId="{877C6947-A2CA-463B-A722-D87B31DF8355}" type="presParOf" srcId="{E49F39C6-D8E5-4692-A210-AAFEBE78B8DD}" destId="{1E11F7B7-81E9-44D0-BAD8-D5BFEAA1FE13}" srcOrd="18" destOrd="0" presId="urn:microsoft.com/office/officeart/2005/8/layout/default"/>
    <dgm:cxn modelId="{5419B917-964D-42AF-9B6B-BCBC91873AB8}" type="presParOf" srcId="{E49F39C6-D8E5-4692-A210-AAFEBE78B8DD}" destId="{8056E92B-20B6-4222-8CA5-6A2F43CC5143}" srcOrd="19" destOrd="0" presId="urn:microsoft.com/office/officeart/2005/8/layout/default"/>
    <dgm:cxn modelId="{0A48E018-2E83-459D-879C-DCDDE92DBBB8}" type="presParOf" srcId="{E49F39C6-D8E5-4692-A210-AAFEBE78B8DD}" destId="{766536F3-B9E2-4D82-85C8-100672B215F6}" srcOrd="20" destOrd="0" presId="urn:microsoft.com/office/officeart/2005/8/layout/default"/>
    <dgm:cxn modelId="{5AC38D8B-2E81-42AF-B64A-EFD557CED053}" type="presParOf" srcId="{E49F39C6-D8E5-4692-A210-AAFEBE78B8DD}" destId="{60A3149E-C4E4-4FBA-8408-F25D36160C7F}" srcOrd="21" destOrd="0" presId="urn:microsoft.com/office/officeart/2005/8/layout/default"/>
    <dgm:cxn modelId="{F064CD6D-14FA-4603-8B03-26479A45F970}" type="presParOf" srcId="{E49F39C6-D8E5-4692-A210-AAFEBE78B8DD}" destId="{1B5EE65A-2421-4BC7-8DBF-6A603C23D68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AADC8-1E1C-499C-9D93-57E3EF242EB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1F2147-0258-4805-B3C4-3F44C07C708D}">
      <dgm:prSet/>
      <dgm:spPr/>
      <dgm:t>
        <a:bodyPr/>
        <a:lstStyle/>
        <a:p>
          <a:pPr rtl="0"/>
          <a:r>
            <a:rPr lang="en-US">
              <a:latin typeface="Century Gothic" panose="020B0502020202020204"/>
              <a:hlinkClick xmlns:r="http://schemas.openxmlformats.org/officeDocument/2006/relationships" r:id="rId1"/>
            </a:rPr>
            <a:t>Sample comic</a:t>
          </a:r>
          <a:endParaRPr lang="en-US">
            <a:hlinkClick xmlns:r="http://schemas.openxmlformats.org/officeDocument/2006/relationships" r:id="rId1"/>
          </a:endParaRPr>
        </a:p>
      </dgm:t>
    </dgm:pt>
    <dgm:pt modelId="{1848AAC9-9E72-4BAE-9FF8-7C24D9AE5663}" type="parTrans" cxnId="{F025E9D8-C1ED-4966-9FF5-BF0CE7A00DB3}">
      <dgm:prSet/>
      <dgm:spPr/>
      <dgm:t>
        <a:bodyPr/>
        <a:lstStyle/>
        <a:p>
          <a:endParaRPr lang="en-US"/>
        </a:p>
      </dgm:t>
    </dgm:pt>
    <dgm:pt modelId="{3850D63C-93E7-4263-B851-4D5FA1DBC7C2}" type="sibTrans" cxnId="{F025E9D8-C1ED-4966-9FF5-BF0CE7A00DB3}">
      <dgm:prSet/>
      <dgm:spPr/>
      <dgm:t>
        <a:bodyPr/>
        <a:lstStyle/>
        <a:p>
          <a:endParaRPr lang="en-US"/>
        </a:p>
      </dgm:t>
    </dgm:pt>
    <dgm:pt modelId="{7D1A42FE-627B-429D-8EF7-03823A462520}" type="pres">
      <dgm:prSet presAssocID="{02EAADC8-1E1C-499C-9D93-57E3EF242EB7}" presName="vert0" presStyleCnt="0">
        <dgm:presLayoutVars>
          <dgm:dir/>
          <dgm:animOne val="branch"/>
          <dgm:animLvl val="lvl"/>
        </dgm:presLayoutVars>
      </dgm:prSet>
      <dgm:spPr/>
    </dgm:pt>
    <dgm:pt modelId="{107995B5-163F-46D5-A970-4A83C9091F81}" type="pres">
      <dgm:prSet presAssocID="{CD1F2147-0258-4805-B3C4-3F44C07C708D}" presName="thickLine" presStyleLbl="alignNode1" presStyleIdx="0" presStyleCnt="1"/>
      <dgm:spPr/>
    </dgm:pt>
    <dgm:pt modelId="{86260943-318A-4961-91D6-F3E0265B6999}" type="pres">
      <dgm:prSet presAssocID="{CD1F2147-0258-4805-B3C4-3F44C07C708D}" presName="horz1" presStyleCnt="0"/>
      <dgm:spPr/>
    </dgm:pt>
    <dgm:pt modelId="{3F30A69A-EDBC-46AE-B699-40290B4ED587}" type="pres">
      <dgm:prSet presAssocID="{CD1F2147-0258-4805-B3C4-3F44C07C708D}" presName="tx1" presStyleLbl="revTx" presStyleIdx="0" presStyleCnt="1"/>
      <dgm:spPr/>
    </dgm:pt>
    <dgm:pt modelId="{97DCD239-D7DF-4987-9DDC-1F7F395E0242}" type="pres">
      <dgm:prSet presAssocID="{CD1F2147-0258-4805-B3C4-3F44C07C708D}" presName="vert1" presStyleCnt="0"/>
      <dgm:spPr/>
    </dgm:pt>
  </dgm:ptLst>
  <dgm:cxnLst>
    <dgm:cxn modelId="{2340B89B-99B0-47FC-BECC-C1B7B44D2465}" type="presOf" srcId="{CD1F2147-0258-4805-B3C4-3F44C07C708D}" destId="{3F30A69A-EDBC-46AE-B699-40290B4ED587}" srcOrd="0" destOrd="0" presId="urn:microsoft.com/office/officeart/2008/layout/LinedList"/>
    <dgm:cxn modelId="{F025E9D8-C1ED-4966-9FF5-BF0CE7A00DB3}" srcId="{02EAADC8-1E1C-499C-9D93-57E3EF242EB7}" destId="{CD1F2147-0258-4805-B3C4-3F44C07C708D}" srcOrd="0" destOrd="0" parTransId="{1848AAC9-9E72-4BAE-9FF8-7C24D9AE5663}" sibTransId="{3850D63C-93E7-4263-B851-4D5FA1DBC7C2}"/>
    <dgm:cxn modelId="{E53EB4E5-D780-41E8-A168-0E46FC1D4551}" type="presOf" srcId="{02EAADC8-1E1C-499C-9D93-57E3EF242EB7}" destId="{7D1A42FE-627B-429D-8EF7-03823A462520}" srcOrd="0" destOrd="0" presId="urn:microsoft.com/office/officeart/2008/layout/LinedList"/>
    <dgm:cxn modelId="{B56E3A64-6755-44A9-B709-DABFEAC7B8DB}" type="presParOf" srcId="{7D1A42FE-627B-429D-8EF7-03823A462520}" destId="{107995B5-163F-46D5-A970-4A83C9091F81}" srcOrd="0" destOrd="0" presId="urn:microsoft.com/office/officeart/2008/layout/LinedList"/>
    <dgm:cxn modelId="{C4619A5A-BF3C-4062-96A6-5177A193BD8F}" type="presParOf" srcId="{7D1A42FE-627B-429D-8EF7-03823A462520}" destId="{86260943-318A-4961-91D6-F3E0265B6999}" srcOrd="1" destOrd="0" presId="urn:microsoft.com/office/officeart/2008/layout/LinedList"/>
    <dgm:cxn modelId="{76B049CA-EC4A-4A6E-8B15-F47582FE800E}" type="presParOf" srcId="{86260943-318A-4961-91D6-F3E0265B6999}" destId="{3F30A69A-EDBC-46AE-B699-40290B4ED587}" srcOrd="0" destOrd="0" presId="urn:microsoft.com/office/officeart/2008/layout/LinedList"/>
    <dgm:cxn modelId="{1CA44295-D17E-4B1D-A483-AD6FF7149499}" type="presParOf" srcId="{86260943-318A-4961-91D6-F3E0265B6999}" destId="{97DCD239-D7DF-4987-9DDC-1F7F395E02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AADC8-1E1C-499C-9D93-57E3EF242EB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1F2147-0258-4805-B3C4-3F44C07C708D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Timeline without pictures</a:t>
          </a:r>
          <a:endParaRPr lang="en-US"/>
        </a:p>
      </dgm:t>
    </dgm:pt>
    <dgm:pt modelId="{1848AAC9-9E72-4BAE-9FF8-7C24D9AE5663}" type="parTrans" cxnId="{F025E9D8-C1ED-4966-9FF5-BF0CE7A00DB3}">
      <dgm:prSet/>
      <dgm:spPr/>
      <dgm:t>
        <a:bodyPr/>
        <a:lstStyle/>
        <a:p>
          <a:endParaRPr lang="en-US"/>
        </a:p>
      </dgm:t>
    </dgm:pt>
    <dgm:pt modelId="{3850D63C-93E7-4263-B851-4D5FA1DBC7C2}" type="sibTrans" cxnId="{F025E9D8-C1ED-4966-9FF5-BF0CE7A00DB3}">
      <dgm:prSet/>
      <dgm:spPr/>
      <dgm:t>
        <a:bodyPr/>
        <a:lstStyle/>
        <a:p>
          <a:endParaRPr lang="en-US"/>
        </a:p>
      </dgm:t>
    </dgm:pt>
    <dgm:pt modelId="{E73422E2-ADB8-4BC6-AFD5-4F91413950D0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Timeline with pictures</a:t>
          </a:r>
          <a:endParaRPr lang="en-US"/>
        </a:p>
      </dgm:t>
    </dgm:pt>
    <dgm:pt modelId="{23635709-54DD-4A2E-9B85-AB92553E684B}" type="parTrans" cxnId="{FC2DE4A1-6C9C-4C52-9E71-78CD75D9B3D9}">
      <dgm:prSet/>
      <dgm:spPr/>
      <dgm:t>
        <a:bodyPr/>
        <a:lstStyle/>
        <a:p>
          <a:endParaRPr lang="en-US"/>
        </a:p>
      </dgm:t>
    </dgm:pt>
    <dgm:pt modelId="{4E5257CA-E175-4B46-A1C6-150C62579F38}" type="sibTrans" cxnId="{FC2DE4A1-6C9C-4C52-9E71-78CD75D9B3D9}">
      <dgm:prSet/>
      <dgm:spPr/>
      <dgm:t>
        <a:bodyPr/>
        <a:lstStyle/>
        <a:p>
          <a:endParaRPr lang="en-US"/>
        </a:p>
      </dgm:t>
    </dgm:pt>
    <dgm:pt modelId="{3873A7BA-1446-4552-894B-B9CD8F359D88}" type="pres">
      <dgm:prSet presAssocID="{02EAADC8-1E1C-499C-9D93-57E3EF242EB7}" presName="vert0" presStyleCnt="0">
        <dgm:presLayoutVars>
          <dgm:dir/>
          <dgm:animOne val="branch"/>
          <dgm:animLvl val="lvl"/>
        </dgm:presLayoutVars>
      </dgm:prSet>
      <dgm:spPr/>
    </dgm:pt>
    <dgm:pt modelId="{238FC7C9-27C4-490C-985C-E3A0C30C76DB}" type="pres">
      <dgm:prSet presAssocID="{CD1F2147-0258-4805-B3C4-3F44C07C708D}" presName="thickLine" presStyleLbl="alignNode1" presStyleIdx="0" presStyleCnt="2"/>
      <dgm:spPr/>
    </dgm:pt>
    <dgm:pt modelId="{78BBC27B-D85D-483B-AC7E-DF124156D4AB}" type="pres">
      <dgm:prSet presAssocID="{CD1F2147-0258-4805-B3C4-3F44C07C708D}" presName="horz1" presStyleCnt="0"/>
      <dgm:spPr/>
    </dgm:pt>
    <dgm:pt modelId="{505EFF06-1053-4095-A6BC-236C05ABE798}" type="pres">
      <dgm:prSet presAssocID="{CD1F2147-0258-4805-B3C4-3F44C07C708D}" presName="tx1" presStyleLbl="revTx" presStyleIdx="0" presStyleCnt="2"/>
      <dgm:spPr/>
    </dgm:pt>
    <dgm:pt modelId="{0550A480-2AED-4836-842F-4D8E6D0CFFFC}" type="pres">
      <dgm:prSet presAssocID="{CD1F2147-0258-4805-B3C4-3F44C07C708D}" presName="vert1" presStyleCnt="0"/>
      <dgm:spPr/>
    </dgm:pt>
    <dgm:pt modelId="{AC377AA0-7385-40AF-B990-C047075E1EAE}" type="pres">
      <dgm:prSet presAssocID="{E73422E2-ADB8-4BC6-AFD5-4F91413950D0}" presName="thickLine" presStyleLbl="alignNode1" presStyleIdx="1" presStyleCnt="2"/>
      <dgm:spPr/>
    </dgm:pt>
    <dgm:pt modelId="{A1C8C100-D2EB-4BFB-B154-9B3DC99AE508}" type="pres">
      <dgm:prSet presAssocID="{E73422E2-ADB8-4BC6-AFD5-4F91413950D0}" presName="horz1" presStyleCnt="0"/>
      <dgm:spPr/>
    </dgm:pt>
    <dgm:pt modelId="{559B7F4F-0DA7-4018-BFC1-F02B51CC5F6F}" type="pres">
      <dgm:prSet presAssocID="{E73422E2-ADB8-4BC6-AFD5-4F91413950D0}" presName="tx1" presStyleLbl="revTx" presStyleIdx="1" presStyleCnt="2"/>
      <dgm:spPr/>
    </dgm:pt>
    <dgm:pt modelId="{F12A410D-2221-43E7-8AE3-96744A73259C}" type="pres">
      <dgm:prSet presAssocID="{E73422E2-ADB8-4BC6-AFD5-4F91413950D0}" presName="vert1" presStyleCnt="0"/>
      <dgm:spPr/>
    </dgm:pt>
  </dgm:ptLst>
  <dgm:cxnLst>
    <dgm:cxn modelId="{064B9519-05F9-48C1-8554-24AF39313579}" type="presOf" srcId="{CD1F2147-0258-4805-B3C4-3F44C07C708D}" destId="{505EFF06-1053-4095-A6BC-236C05ABE798}" srcOrd="0" destOrd="0" presId="urn:microsoft.com/office/officeart/2008/layout/LinedList"/>
    <dgm:cxn modelId="{A9656C3C-1EA0-4AA0-9781-DD6AD3CA33FC}" type="presOf" srcId="{02EAADC8-1E1C-499C-9D93-57E3EF242EB7}" destId="{3873A7BA-1446-4552-894B-B9CD8F359D88}" srcOrd="0" destOrd="0" presId="urn:microsoft.com/office/officeart/2008/layout/LinedList"/>
    <dgm:cxn modelId="{9E483E71-0210-4879-914A-20163C7FBDD6}" type="presOf" srcId="{E73422E2-ADB8-4BC6-AFD5-4F91413950D0}" destId="{559B7F4F-0DA7-4018-BFC1-F02B51CC5F6F}" srcOrd="0" destOrd="0" presId="urn:microsoft.com/office/officeart/2008/layout/LinedList"/>
    <dgm:cxn modelId="{FC2DE4A1-6C9C-4C52-9E71-78CD75D9B3D9}" srcId="{02EAADC8-1E1C-499C-9D93-57E3EF242EB7}" destId="{E73422E2-ADB8-4BC6-AFD5-4F91413950D0}" srcOrd="1" destOrd="0" parTransId="{23635709-54DD-4A2E-9B85-AB92553E684B}" sibTransId="{4E5257CA-E175-4B46-A1C6-150C62579F38}"/>
    <dgm:cxn modelId="{F025E9D8-C1ED-4966-9FF5-BF0CE7A00DB3}" srcId="{02EAADC8-1E1C-499C-9D93-57E3EF242EB7}" destId="{CD1F2147-0258-4805-B3C4-3F44C07C708D}" srcOrd="0" destOrd="0" parTransId="{1848AAC9-9E72-4BAE-9FF8-7C24D9AE5663}" sibTransId="{3850D63C-93E7-4263-B851-4D5FA1DBC7C2}"/>
    <dgm:cxn modelId="{8CF5EA6B-A758-4424-A187-B841EBEE2803}" type="presParOf" srcId="{3873A7BA-1446-4552-894B-B9CD8F359D88}" destId="{238FC7C9-27C4-490C-985C-E3A0C30C76DB}" srcOrd="0" destOrd="0" presId="urn:microsoft.com/office/officeart/2008/layout/LinedList"/>
    <dgm:cxn modelId="{60268711-89F3-471D-A864-CFD963372D7F}" type="presParOf" srcId="{3873A7BA-1446-4552-894B-B9CD8F359D88}" destId="{78BBC27B-D85D-483B-AC7E-DF124156D4AB}" srcOrd="1" destOrd="0" presId="urn:microsoft.com/office/officeart/2008/layout/LinedList"/>
    <dgm:cxn modelId="{CFA5B325-747E-4917-8491-6395CD104F99}" type="presParOf" srcId="{78BBC27B-D85D-483B-AC7E-DF124156D4AB}" destId="{505EFF06-1053-4095-A6BC-236C05ABE798}" srcOrd="0" destOrd="0" presId="urn:microsoft.com/office/officeart/2008/layout/LinedList"/>
    <dgm:cxn modelId="{2B3BE758-B284-4A88-B756-178023E70B76}" type="presParOf" srcId="{78BBC27B-D85D-483B-AC7E-DF124156D4AB}" destId="{0550A480-2AED-4836-842F-4D8E6D0CFFFC}" srcOrd="1" destOrd="0" presId="urn:microsoft.com/office/officeart/2008/layout/LinedList"/>
    <dgm:cxn modelId="{D05CE963-5BBD-48F9-8626-C39650209549}" type="presParOf" srcId="{3873A7BA-1446-4552-894B-B9CD8F359D88}" destId="{AC377AA0-7385-40AF-B990-C047075E1EAE}" srcOrd="2" destOrd="0" presId="urn:microsoft.com/office/officeart/2008/layout/LinedList"/>
    <dgm:cxn modelId="{B4FA5339-65E2-4F28-9E7F-CE4D701A5FE3}" type="presParOf" srcId="{3873A7BA-1446-4552-894B-B9CD8F359D88}" destId="{A1C8C100-D2EB-4BFB-B154-9B3DC99AE508}" srcOrd="3" destOrd="0" presId="urn:microsoft.com/office/officeart/2008/layout/LinedList"/>
    <dgm:cxn modelId="{4B1FF10C-9FA3-4959-881C-7B1519992149}" type="presParOf" srcId="{A1C8C100-D2EB-4BFB-B154-9B3DC99AE508}" destId="{559B7F4F-0DA7-4018-BFC1-F02B51CC5F6F}" srcOrd="0" destOrd="0" presId="urn:microsoft.com/office/officeart/2008/layout/LinedList"/>
    <dgm:cxn modelId="{2EC71F67-3223-419A-9DA5-6C9DD2B82E65}" type="presParOf" srcId="{A1C8C100-D2EB-4BFB-B154-9B3DC99AE508}" destId="{F12A410D-2221-43E7-8AE3-96744A7325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13714-F73B-4227-A0B0-6F90ACFF96E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05EAC4-76BF-438A-AF4E-7094718C828E}">
      <dgm:prSet/>
      <dgm:spPr/>
      <dgm:t>
        <a:bodyPr/>
        <a:lstStyle/>
        <a:p>
          <a:r>
            <a:rPr lang="en-US"/>
            <a:t>Acknowledge</a:t>
          </a:r>
        </a:p>
      </dgm:t>
    </dgm:pt>
    <dgm:pt modelId="{701C1DCD-7573-492B-9F81-4AA45557122D}" type="parTrans" cxnId="{96C2E781-6668-4004-B3E6-8D610DE0496A}">
      <dgm:prSet/>
      <dgm:spPr/>
      <dgm:t>
        <a:bodyPr/>
        <a:lstStyle/>
        <a:p>
          <a:endParaRPr lang="en-US"/>
        </a:p>
      </dgm:t>
    </dgm:pt>
    <dgm:pt modelId="{5EAB86EC-2EA1-4366-A48C-FA1B87E0F92A}" type="sibTrans" cxnId="{96C2E781-6668-4004-B3E6-8D610DE0496A}">
      <dgm:prSet/>
      <dgm:spPr/>
      <dgm:t>
        <a:bodyPr/>
        <a:lstStyle/>
        <a:p>
          <a:endParaRPr lang="en-US"/>
        </a:p>
      </dgm:t>
    </dgm:pt>
    <dgm:pt modelId="{06212406-5DF0-403E-8A1D-4581F3E85856}">
      <dgm:prSet/>
      <dgm:spPr/>
      <dgm:t>
        <a:bodyPr/>
        <a:lstStyle/>
        <a:p>
          <a:pPr rtl="0"/>
          <a:r>
            <a:rPr lang="en-US"/>
            <a:t>Acknowledge that tech-savvy </a:t>
          </a:r>
          <a:r>
            <a:rPr lang="en-US">
              <a:latin typeface="Century Gothic" panose="020B0502020202020204"/>
            </a:rPr>
            <a:t>students may</a:t>
          </a:r>
          <a:r>
            <a:rPr lang="en-US"/>
            <a:t> still have a learning curve with digital tools</a:t>
          </a:r>
        </a:p>
      </dgm:t>
    </dgm:pt>
    <dgm:pt modelId="{B5F8C1E2-9744-4351-8659-0A86011C2592}" type="parTrans" cxnId="{8D728788-7306-48B4-AE90-6EFA21E116D6}">
      <dgm:prSet/>
      <dgm:spPr/>
      <dgm:t>
        <a:bodyPr/>
        <a:lstStyle/>
        <a:p>
          <a:endParaRPr lang="en-US"/>
        </a:p>
      </dgm:t>
    </dgm:pt>
    <dgm:pt modelId="{E1C71333-C856-48AA-8ECB-DDCA9AC3E555}" type="sibTrans" cxnId="{8D728788-7306-48B4-AE90-6EFA21E116D6}">
      <dgm:prSet/>
      <dgm:spPr/>
      <dgm:t>
        <a:bodyPr/>
        <a:lstStyle/>
        <a:p>
          <a:endParaRPr lang="en-US"/>
        </a:p>
      </dgm:t>
    </dgm:pt>
    <dgm:pt modelId="{E9793186-6EBD-4D4E-A9F3-9508BB5C9AD9}">
      <dgm:prSet/>
      <dgm:spPr/>
      <dgm:t>
        <a:bodyPr/>
        <a:lstStyle/>
        <a:p>
          <a:r>
            <a:rPr lang="en-US"/>
            <a:t>Share</a:t>
          </a:r>
        </a:p>
      </dgm:t>
    </dgm:pt>
    <dgm:pt modelId="{4FA03DAB-AE3F-460E-94A4-89E080456855}" type="parTrans" cxnId="{17360DFA-9C6B-4063-B9BF-71AC650A0FE3}">
      <dgm:prSet/>
      <dgm:spPr/>
      <dgm:t>
        <a:bodyPr/>
        <a:lstStyle/>
        <a:p>
          <a:endParaRPr lang="en-US"/>
        </a:p>
      </dgm:t>
    </dgm:pt>
    <dgm:pt modelId="{6AE5DCD3-EDD9-4F73-8557-04CF6B5EF764}" type="sibTrans" cxnId="{17360DFA-9C6B-4063-B9BF-71AC650A0FE3}">
      <dgm:prSet/>
      <dgm:spPr/>
      <dgm:t>
        <a:bodyPr/>
        <a:lstStyle/>
        <a:p>
          <a:endParaRPr lang="en-US"/>
        </a:p>
      </dgm:t>
    </dgm:pt>
    <dgm:pt modelId="{AD4C7E5F-E67F-4306-AD17-28B4CC792296}">
      <dgm:prSet/>
      <dgm:spPr/>
      <dgm:t>
        <a:bodyPr/>
        <a:lstStyle/>
        <a:p>
          <a:r>
            <a:rPr lang="en-US"/>
            <a:t>Share the learning outcome</a:t>
          </a:r>
        </a:p>
      </dgm:t>
    </dgm:pt>
    <dgm:pt modelId="{2929307B-1CE3-45BC-81A4-C8A521133488}" type="parTrans" cxnId="{60C67CEA-7545-4F8E-9EDF-FB6D3CF2AF8E}">
      <dgm:prSet/>
      <dgm:spPr/>
      <dgm:t>
        <a:bodyPr/>
        <a:lstStyle/>
        <a:p>
          <a:endParaRPr lang="en-US"/>
        </a:p>
      </dgm:t>
    </dgm:pt>
    <dgm:pt modelId="{3F3C9BDC-DB58-47F1-A7EB-F7520DFEF014}" type="sibTrans" cxnId="{60C67CEA-7545-4F8E-9EDF-FB6D3CF2AF8E}">
      <dgm:prSet/>
      <dgm:spPr/>
      <dgm:t>
        <a:bodyPr/>
        <a:lstStyle/>
        <a:p>
          <a:endParaRPr lang="en-US"/>
        </a:p>
      </dgm:t>
    </dgm:pt>
    <dgm:pt modelId="{229C03AC-BD20-423E-8EB7-6CAD888D5738}">
      <dgm:prSet/>
      <dgm:spPr/>
      <dgm:t>
        <a:bodyPr/>
        <a:lstStyle/>
        <a:p>
          <a:r>
            <a:rPr lang="en-US"/>
            <a:t>Give</a:t>
          </a:r>
        </a:p>
      </dgm:t>
    </dgm:pt>
    <dgm:pt modelId="{A4D050D4-FADD-4023-8198-80D4E06C725C}" type="parTrans" cxnId="{A7A669BD-9342-4ABA-B19C-6F803F53696D}">
      <dgm:prSet/>
      <dgm:spPr/>
      <dgm:t>
        <a:bodyPr/>
        <a:lstStyle/>
        <a:p>
          <a:endParaRPr lang="en-US"/>
        </a:p>
      </dgm:t>
    </dgm:pt>
    <dgm:pt modelId="{D7E9F0F3-A2E2-4590-B63D-5A2860C7861F}" type="sibTrans" cxnId="{A7A669BD-9342-4ABA-B19C-6F803F53696D}">
      <dgm:prSet/>
      <dgm:spPr/>
      <dgm:t>
        <a:bodyPr/>
        <a:lstStyle/>
        <a:p>
          <a:endParaRPr lang="en-US"/>
        </a:p>
      </dgm:t>
    </dgm:pt>
    <dgm:pt modelId="{86E69415-284E-4BA1-91E8-A51BFA8A5224}">
      <dgm:prSet/>
      <dgm:spPr/>
      <dgm:t>
        <a:bodyPr/>
        <a:lstStyle/>
        <a:p>
          <a:r>
            <a:rPr lang="en-US"/>
            <a:t>Give sufficient time</a:t>
          </a:r>
        </a:p>
      </dgm:t>
    </dgm:pt>
    <dgm:pt modelId="{F4666907-5797-4AD0-ADC1-BF5ABD2406EB}" type="parTrans" cxnId="{E622BE44-E029-4F0F-956F-D4F31334249A}">
      <dgm:prSet/>
      <dgm:spPr/>
      <dgm:t>
        <a:bodyPr/>
        <a:lstStyle/>
        <a:p>
          <a:endParaRPr lang="en-US"/>
        </a:p>
      </dgm:t>
    </dgm:pt>
    <dgm:pt modelId="{85345808-7714-4462-8AE8-23AB890C01D3}" type="sibTrans" cxnId="{E622BE44-E029-4F0F-956F-D4F31334249A}">
      <dgm:prSet/>
      <dgm:spPr/>
      <dgm:t>
        <a:bodyPr/>
        <a:lstStyle/>
        <a:p>
          <a:endParaRPr lang="en-US"/>
        </a:p>
      </dgm:t>
    </dgm:pt>
    <dgm:pt modelId="{86BE2616-2BCF-4C4C-9D14-E8ABC2E2EA9A}">
      <dgm:prSet/>
      <dgm:spPr/>
      <dgm:t>
        <a:bodyPr/>
        <a:lstStyle/>
        <a:p>
          <a:r>
            <a:rPr lang="en-US"/>
            <a:t>Give</a:t>
          </a:r>
        </a:p>
      </dgm:t>
    </dgm:pt>
    <dgm:pt modelId="{3DC753EE-A981-4E76-865E-A17F3BF0FE6B}" type="parTrans" cxnId="{FE7B5BE4-9272-499B-BA9E-342945DB513D}">
      <dgm:prSet/>
      <dgm:spPr/>
      <dgm:t>
        <a:bodyPr/>
        <a:lstStyle/>
        <a:p>
          <a:endParaRPr lang="en-US"/>
        </a:p>
      </dgm:t>
    </dgm:pt>
    <dgm:pt modelId="{585FE1BD-210F-4BAB-9F59-F416E9DCCF9A}" type="sibTrans" cxnId="{FE7B5BE4-9272-499B-BA9E-342945DB513D}">
      <dgm:prSet/>
      <dgm:spPr/>
      <dgm:t>
        <a:bodyPr/>
        <a:lstStyle/>
        <a:p>
          <a:endParaRPr lang="en-US"/>
        </a:p>
      </dgm:t>
    </dgm:pt>
    <dgm:pt modelId="{C4EC55D5-4F5A-477E-B32D-396C111F7161}">
      <dgm:prSet/>
      <dgm:spPr/>
      <dgm:t>
        <a:bodyPr/>
        <a:lstStyle/>
        <a:p>
          <a:r>
            <a:rPr lang="en-US"/>
            <a:t>Give an example of a finished product</a:t>
          </a:r>
        </a:p>
      </dgm:t>
    </dgm:pt>
    <dgm:pt modelId="{CBA85E65-737A-4082-8D61-B75246EFD845}" type="parTrans" cxnId="{0565449D-388B-4968-B80A-5436AA66B9BA}">
      <dgm:prSet/>
      <dgm:spPr/>
      <dgm:t>
        <a:bodyPr/>
        <a:lstStyle/>
        <a:p>
          <a:endParaRPr lang="en-US"/>
        </a:p>
      </dgm:t>
    </dgm:pt>
    <dgm:pt modelId="{9EA4C22F-8A52-409C-8B1C-1BD28A24842B}" type="sibTrans" cxnId="{0565449D-388B-4968-B80A-5436AA66B9BA}">
      <dgm:prSet/>
      <dgm:spPr/>
      <dgm:t>
        <a:bodyPr/>
        <a:lstStyle/>
        <a:p>
          <a:endParaRPr lang="en-US"/>
        </a:p>
      </dgm:t>
    </dgm:pt>
    <dgm:pt modelId="{6756BABB-4C35-4369-93CD-D5AD8E48F150}">
      <dgm:prSet/>
      <dgm:spPr/>
      <dgm:t>
        <a:bodyPr/>
        <a:lstStyle/>
        <a:p>
          <a:r>
            <a:rPr lang="en-US"/>
            <a:t>Include</a:t>
          </a:r>
        </a:p>
      </dgm:t>
    </dgm:pt>
    <dgm:pt modelId="{C71D45DD-1042-4BB5-A6C0-A631FC623EC4}" type="parTrans" cxnId="{CFFCE39D-30AE-4C66-80DC-B02379224338}">
      <dgm:prSet/>
      <dgm:spPr/>
      <dgm:t>
        <a:bodyPr/>
        <a:lstStyle/>
        <a:p>
          <a:endParaRPr lang="en-US"/>
        </a:p>
      </dgm:t>
    </dgm:pt>
    <dgm:pt modelId="{FFAC8BA6-E30C-433B-9E05-1349A50D20E5}" type="sibTrans" cxnId="{CFFCE39D-30AE-4C66-80DC-B02379224338}">
      <dgm:prSet/>
      <dgm:spPr/>
      <dgm:t>
        <a:bodyPr/>
        <a:lstStyle/>
        <a:p>
          <a:endParaRPr lang="en-US"/>
        </a:p>
      </dgm:t>
    </dgm:pt>
    <dgm:pt modelId="{E497EC8B-CAB3-4804-BC2C-16F148F2A30B}">
      <dgm:prSet/>
      <dgm:spPr/>
      <dgm:t>
        <a:bodyPr/>
        <a:lstStyle/>
        <a:p>
          <a:r>
            <a:rPr lang="en-US"/>
            <a:t>Include a grading rubric</a:t>
          </a:r>
        </a:p>
      </dgm:t>
    </dgm:pt>
    <dgm:pt modelId="{81D34B8A-AF66-488C-A9FE-A76A99C33B30}" type="parTrans" cxnId="{20EF7123-62D3-48AA-A0D7-7D27BE6F7421}">
      <dgm:prSet/>
      <dgm:spPr/>
      <dgm:t>
        <a:bodyPr/>
        <a:lstStyle/>
        <a:p>
          <a:endParaRPr lang="en-US"/>
        </a:p>
      </dgm:t>
    </dgm:pt>
    <dgm:pt modelId="{18D1F6C6-8EB4-4CCA-91DC-C8C750F85F56}" type="sibTrans" cxnId="{20EF7123-62D3-48AA-A0D7-7D27BE6F7421}">
      <dgm:prSet/>
      <dgm:spPr/>
      <dgm:t>
        <a:bodyPr/>
        <a:lstStyle/>
        <a:p>
          <a:endParaRPr lang="en-US"/>
        </a:p>
      </dgm:t>
    </dgm:pt>
    <dgm:pt modelId="{B27C282B-2F70-4BC7-9FDA-2E3AD03A2BCF}" type="pres">
      <dgm:prSet presAssocID="{D4513714-F73B-4227-A0B0-6F90ACFF96EB}" presName="linear" presStyleCnt="0">
        <dgm:presLayoutVars>
          <dgm:animLvl val="lvl"/>
          <dgm:resizeHandles val="exact"/>
        </dgm:presLayoutVars>
      </dgm:prSet>
      <dgm:spPr/>
    </dgm:pt>
    <dgm:pt modelId="{E56F0A81-E150-4E21-B12E-22B2A85447C5}" type="pres">
      <dgm:prSet presAssocID="{AE05EAC4-76BF-438A-AF4E-7094718C828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F15BCD-53A7-4186-869E-35DB34573174}" type="pres">
      <dgm:prSet presAssocID="{AE05EAC4-76BF-438A-AF4E-7094718C828E}" presName="childText" presStyleLbl="revTx" presStyleIdx="0" presStyleCnt="5">
        <dgm:presLayoutVars>
          <dgm:bulletEnabled val="1"/>
        </dgm:presLayoutVars>
      </dgm:prSet>
      <dgm:spPr/>
    </dgm:pt>
    <dgm:pt modelId="{FADCB7E0-3805-42DF-9317-0160D87BB1DF}" type="pres">
      <dgm:prSet presAssocID="{E9793186-6EBD-4D4E-A9F3-9508BB5C9AD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ABAADC-FC71-40F2-B23A-9352611129A0}" type="pres">
      <dgm:prSet presAssocID="{E9793186-6EBD-4D4E-A9F3-9508BB5C9AD9}" presName="childText" presStyleLbl="revTx" presStyleIdx="1" presStyleCnt="5">
        <dgm:presLayoutVars>
          <dgm:bulletEnabled val="1"/>
        </dgm:presLayoutVars>
      </dgm:prSet>
      <dgm:spPr/>
    </dgm:pt>
    <dgm:pt modelId="{056C452C-065F-4F7A-BB40-5E58E0C56D3E}" type="pres">
      <dgm:prSet presAssocID="{229C03AC-BD20-423E-8EB7-6CAD888D57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9385E8-29E8-44F6-8B71-C29AEACBAA1E}" type="pres">
      <dgm:prSet presAssocID="{229C03AC-BD20-423E-8EB7-6CAD888D5738}" presName="childText" presStyleLbl="revTx" presStyleIdx="2" presStyleCnt="5">
        <dgm:presLayoutVars>
          <dgm:bulletEnabled val="1"/>
        </dgm:presLayoutVars>
      </dgm:prSet>
      <dgm:spPr/>
    </dgm:pt>
    <dgm:pt modelId="{C1C93799-E8ED-4628-B1A5-C127E75BFBDB}" type="pres">
      <dgm:prSet presAssocID="{86BE2616-2BCF-4C4C-9D14-E8ABC2E2EA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3A61914-05FC-4A88-9136-2AC6250B06D3}" type="pres">
      <dgm:prSet presAssocID="{86BE2616-2BCF-4C4C-9D14-E8ABC2E2EA9A}" presName="childText" presStyleLbl="revTx" presStyleIdx="3" presStyleCnt="5">
        <dgm:presLayoutVars>
          <dgm:bulletEnabled val="1"/>
        </dgm:presLayoutVars>
      </dgm:prSet>
      <dgm:spPr/>
    </dgm:pt>
    <dgm:pt modelId="{4D8F5715-9109-45BB-996A-F81BBF899750}" type="pres">
      <dgm:prSet presAssocID="{6756BABB-4C35-4369-93CD-D5AD8E48F15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7419A9C-E445-431B-8B68-F96C6CBFCF41}" type="pres">
      <dgm:prSet presAssocID="{6756BABB-4C35-4369-93CD-D5AD8E48F15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7523007-E343-4A0F-956E-A383850FB174}" type="presOf" srcId="{229C03AC-BD20-423E-8EB7-6CAD888D5738}" destId="{056C452C-065F-4F7A-BB40-5E58E0C56D3E}" srcOrd="0" destOrd="0" presId="urn:microsoft.com/office/officeart/2005/8/layout/vList2"/>
    <dgm:cxn modelId="{513C780E-D5CA-4F48-9F1B-459B3C91A0EA}" type="presOf" srcId="{86BE2616-2BCF-4C4C-9D14-E8ABC2E2EA9A}" destId="{C1C93799-E8ED-4628-B1A5-C127E75BFBDB}" srcOrd="0" destOrd="0" presId="urn:microsoft.com/office/officeart/2005/8/layout/vList2"/>
    <dgm:cxn modelId="{20EF7123-62D3-48AA-A0D7-7D27BE6F7421}" srcId="{6756BABB-4C35-4369-93CD-D5AD8E48F150}" destId="{E497EC8B-CAB3-4804-BC2C-16F148F2A30B}" srcOrd="0" destOrd="0" parTransId="{81D34B8A-AF66-488C-A9FE-A76A99C33B30}" sibTransId="{18D1F6C6-8EB4-4CCA-91DC-C8C750F85F56}"/>
    <dgm:cxn modelId="{E165552F-AE43-46AF-B861-3AC2A773C987}" type="presOf" srcId="{06212406-5DF0-403E-8A1D-4581F3E85856}" destId="{46F15BCD-53A7-4186-869E-35DB34573174}" srcOrd="0" destOrd="0" presId="urn:microsoft.com/office/officeart/2005/8/layout/vList2"/>
    <dgm:cxn modelId="{E4FF5E41-AC77-4A5B-A2E3-B8820DE14DE2}" type="presOf" srcId="{6756BABB-4C35-4369-93CD-D5AD8E48F150}" destId="{4D8F5715-9109-45BB-996A-F81BBF899750}" srcOrd="0" destOrd="0" presId="urn:microsoft.com/office/officeart/2005/8/layout/vList2"/>
    <dgm:cxn modelId="{697F3D62-0E3D-42DF-B12E-D63B0C4D2F00}" type="presOf" srcId="{C4EC55D5-4F5A-477E-B32D-396C111F7161}" destId="{E3A61914-05FC-4A88-9136-2AC6250B06D3}" srcOrd="0" destOrd="0" presId="urn:microsoft.com/office/officeart/2005/8/layout/vList2"/>
    <dgm:cxn modelId="{E622BE44-E029-4F0F-956F-D4F31334249A}" srcId="{229C03AC-BD20-423E-8EB7-6CAD888D5738}" destId="{86E69415-284E-4BA1-91E8-A51BFA8A5224}" srcOrd="0" destOrd="0" parTransId="{F4666907-5797-4AD0-ADC1-BF5ABD2406EB}" sibTransId="{85345808-7714-4462-8AE8-23AB890C01D3}"/>
    <dgm:cxn modelId="{96C2E781-6668-4004-B3E6-8D610DE0496A}" srcId="{D4513714-F73B-4227-A0B0-6F90ACFF96EB}" destId="{AE05EAC4-76BF-438A-AF4E-7094718C828E}" srcOrd="0" destOrd="0" parTransId="{701C1DCD-7573-492B-9F81-4AA45557122D}" sibTransId="{5EAB86EC-2EA1-4366-A48C-FA1B87E0F92A}"/>
    <dgm:cxn modelId="{53DB9787-C87D-409C-A692-1AA2B3D741C1}" type="presOf" srcId="{AE05EAC4-76BF-438A-AF4E-7094718C828E}" destId="{E56F0A81-E150-4E21-B12E-22B2A85447C5}" srcOrd="0" destOrd="0" presId="urn:microsoft.com/office/officeart/2005/8/layout/vList2"/>
    <dgm:cxn modelId="{8D728788-7306-48B4-AE90-6EFA21E116D6}" srcId="{AE05EAC4-76BF-438A-AF4E-7094718C828E}" destId="{06212406-5DF0-403E-8A1D-4581F3E85856}" srcOrd="0" destOrd="0" parTransId="{B5F8C1E2-9744-4351-8659-0A86011C2592}" sibTransId="{E1C71333-C856-48AA-8ECB-DDCA9AC3E555}"/>
    <dgm:cxn modelId="{CFC07290-F897-4EC7-9CFA-51EB97E361F3}" type="presOf" srcId="{86E69415-284E-4BA1-91E8-A51BFA8A5224}" destId="{DF9385E8-29E8-44F6-8B71-C29AEACBAA1E}" srcOrd="0" destOrd="0" presId="urn:microsoft.com/office/officeart/2005/8/layout/vList2"/>
    <dgm:cxn modelId="{0565449D-388B-4968-B80A-5436AA66B9BA}" srcId="{86BE2616-2BCF-4C4C-9D14-E8ABC2E2EA9A}" destId="{C4EC55D5-4F5A-477E-B32D-396C111F7161}" srcOrd="0" destOrd="0" parTransId="{CBA85E65-737A-4082-8D61-B75246EFD845}" sibTransId="{9EA4C22F-8A52-409C-8B1C-1BD28A24842B}"/>
    <dgm:cxn modelId="{CFFCE39D-30AE-4C66-80DC-B02379224338}" srcId="{D4513714-F73B-4227-A0B0-6F90ACFF96EB}" destId="{6756BABB-4C35-4369-93CD-D5AD8E48F150}" srcOrd="4" destOrd="0" parTransId="{C71D45DD-1042-4BB5-A6C0-A631FC623EC4}" sibTransId="{FFAC8BA6-E30C-433B-9E05-1349A50D20E5}"/>
    <dgm:cxn modelId="{5697C7B6-7995-4D5E-9E13-24C5B40D78AF}" type="presOf" srcId="{E9793186-6EBD-4D4E-A9F3-9508BB5C9AD9}" destId="{FADCB7E0-3805-42DF-9317-0160D87BB1DF}" srcOrd="0" destOrd="0" presId="urn:microsoft.com/office/officeart/2005/8/layout/vList2"/>
    <dgm:cxn modelId="{A7A669BD-9342-4ABA-B19C-6F803F53696D}" srcId="{D4513714-F73B-4227-A0B0-6F90ACFF96EB}" destId="{229C03AC-BD20-423E-8EB7-6CAD888D5738}" srcOrd="2" destOrd="0" parTransId="{A4D050D4-FADD-4023-8198-80D4E06C725C}" sibTransId="{D7E9F0F3-A2E2-4590-B63D-5A2860C7861F}"/>
    <dgm:cxn modelId="{DF6170BF-1E88-4FAB-9460-D348AF439C96}" type="presOf" srcId="{D4513714-F73B-4227-A0B0-6F90ACFF96EB}" destId="{B27C282B-2F70-4BC7-9FDA-2E3AD03A2BCF}" srcOrd="0" destOrd="0" presId="urn:microsoft.com/office/officeart/2005/8/layout/vList2"/>
    <dgm:cxn modelId="{D008D0DA-78EA-4A90-AE89-24EB6D3BE4C4}" type="presOf" srcId="{AD4C7E5F-E67F-4306-AD17-28B4CC792296}" destId="{B5ABAADC-FC71-40F2-B23A-9352611129A0}" srcOrd="0" destOrd="0" presId="urn:microsoft.com/office/officeart/2005/8/layout/vList2"/>
    <dgm:cxn modelId="{FE7B5BE4-9272-499B-BA9E-342945DB513D}" srcId="{D4513714-F73B-4227-A0B0-6F90ACFF96EB}" destId="{86BE2616-2BCF-4C4C-9D14-E8ABC2E2EA9A}" srcOrd="3" destOrd="0" parTransId="{3DC753EE-A981-4E76-865E-A17F3BF0FE6B}" sibTransId="{585FE1BD-210F-4BAB-9F59-F416E9DCCF9A}"/>
    <dgm:cxn modelId="{60C67CEA-7545-4F8E-9EDF-FB6D3CF2AF8E}" srcId="{E9793186-6EBD-4D4E-A9F3-9508BB5C9AD9}" destId="{AD4C7E5F-E67F-4306-AD17-28B4CC792296}" srcOrd="0" destOrd="0" parTransId="{2929307B-1CE3-45BC-81A4-C8A521133488}" sibTransId="{3F3C9BDC-DB58-47F1-A7EB-F7520DFEF014}"/>
    <dgm:cxn modelId="{C5FF14EF-4921-4BD9-8EBD-7901EE7E9447}" type="presOf" srcId="{E497EC8B-CAB3-4804-BC2C-16F148F2A30B}" destId="{17419A9C-E445-431B-8B68-F96C6CBFCF41}" srcOrd="0" destOrd="0" presId="urn:microsoft.com/office/officeart/2005/8/layout/vList2"/>
    <dgm:cxn modelId="{17360DFA-9C6B-4063-B9BF-71AC650A0FE3}" srcId="{D4513714-F73B-4227-A0B0-6F90ACFF96EB}" destId="{E9793186-6EBD-4D4E-A9F3-9508BB5C9AD9}" srcOrd="1" destOrd="0" parTransId="{4FA03DAB-AE3F-460E-94A4-89E080456855}" sibTransId="{6AE5DCD3-EDD9-4F73-8557-04CF6B5EF764}"/>
    <dgm:cxn modelId="{3AEB008C-BFC3-4ADF-9EBB-55A6974F1F72}" type="presParOf" srcId="{B27C282B-2F70-4BC7-9FDA-2E3AD03A2BCF}" destId="{E56F0A81-E150-4E21-B12E-22B2A85447C5}" srcOrd="0" destOrd="0" presId="urn:microsoft.com/office/officeart/2005/8/layout/vList2"/>
    <dgm:cxn modelId="{A72995F4-E3E7-4947-BC3F-D71AE7B4AC52}" type="presParOf" srcId="{B27C282B-2F70-4BC7-9FDA-2E3AD03A2BCF}" destId="{46F15BCD-53A7-4186-869E-35DB34573174}" srcOrd="1" destOrd="0" presId="urn:microsoft.com/office/officeart/2005/8/layout/vList2"/>
    <dgm:cxn modelId="{4AA77372-7D7D-4907-9582-5FB2ABF2A9F9}" type="presParOf" srcId="{B27C282B-2F70-4BC7-9FDA-2E3AD03A2BCF}" destId="{FADCB7E0-3805-42DF-9317-0160D87BB1DF}" srcOrd="2" destOrd="0" presId="urn:microsoft.com/office/officeart/2005/8/layout/vList2"/>
    <dgm:cxn modelId="{9E2C60EB-E6AD-4C59-A5F2-642CC2933CD2}" type="presParOf" srcId="{B27C282B-2F70-4BC7-9FDA-2E3AD03A2BCF}" destId="{B5ABAADC-FC71-40F2-B23A-9352611129A0}" srcOrd="3" destOrd="0" presId="urn:microsoft.com/office/officeart/2005/8/layout/vList2"/>
    <dgm:cxn modelId="{B46D9FC2-7378-42C7-BFB0-50ACC6117E9F}" type="presParOf" srcId="{B27C282B-2F70-4BC7-9FDA-2E3AD03A2BCF}" destId="{056C452C-065F-4F7A-BB40-5E58E0C56D3E}" srcOrd="4" destOrd="0" presId="urn:microsoft.com/office/officeart/2005/8/layout/vList2"/>
    <dgm:cxn modelId="{B795BF6D-4B08-4A12-A97F-379CAD3F17B7}" type="presParOf" srcId="{B27C282B-2F70-4BC7-9FDA-2E3AD03A2BCF}" destId="{DF9385E8-29E8-44F6-8B71-C29AEACBAA1E}" srcOrd="5" destOrd="0" presId="urn:microsoft.com/office/officeart/2005/8/layout/vList2"/>
    <dgm:cxn modelId="{0707B15A-4991-4F0F-8DB4-3D9F6B35D6AF}" type="presParOf" srcId="{B27C282B-2F70-4BC7-9FDA-2E3AD03A2BCF}" destId="{C1C93799-E8ED-4628-B1A5-C127E75BFBDB}" srcOrd="6" destOrd="0" presId="urn:microsoft.com/office/officeart/2005/8/layout/vList2"/>
    <dgm:cxn modelId="{C325D5B3-0424-4934-A03E-8572F9A10BE3}" type="presParOf" srcId="{B27C282B-2F70-4BC7-9FDA-2E3AD03A2BCF}" destId="{E3A61914-05FC-4A88-9136-2AC6250B06D3}" srcOrd="7" destOrd="0" presId="urn:microsoft.com/office/officeart/2005/8/layout/vList2"/>
    <dgm:cxn modelId="{ED6F15FA-FD46-4B06-B900-99D9000808A0}" type="presParOf" srcId="{B27C282B-2F70-4BC7-9FDA-2E3AD03A2BCF}" destId="{4D8F5715-9109-45BB-996A-F81BBF899750}" srcOrd="8" destOrd="0" presId="urn:microsoft.com/office/officeart/2005/8/layout/vList2"/>
    <dgm:cxn modelId="{D41DA68D-B893-4B5A-9F68-EAD3EBFCAE53}" type="presParOf" srcId="{B27C282B-2F70-4BC7-9FDA-2E3AD03A2BCF}" destId="{17419A9C-E445-431B-8B68-F96C6CBFCF4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CDD91-C5D7-4970-A59F-3798830AB211}">
      <dsp:nvSpPr>
        <dsp:cNvPr id="0" name=""/>
        <dsp:cNvSpPr/>
      </dsp:nvSpPr>
      <dsp:spPr>
        <a:xfrm>
          <a:off x="0" y="186555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Critical thinking</a:t>
          </a:r>
        </a:p>
      </dsp:txBody>
      <dsp:txXfrm>
        <a:off x="0" y="186555"/>
        <a:ext cx="1676630" cy="1005978"/>
      </dsp:txXfrm>
    </dsp:sp>
    <dsp:sp modelId="{C3DB0246-C4FE-4DF2-AFB2-B6E0D0976019}">
      <dsp:nvSpPr>
        <dsp:cNvPr id="0" name=""/>
        <dsp:cNvSpPr/>
      </dsp:nvSpPr>
      <dsp:spPr>
        <a:xfrm>
          <a:off x="1844293" y="186555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Creativity</a:t>
          </a:r>
        </a:p>
      </dsp:txBody>
      <dsp:txXfrm>
        <a:off x="1844293" y="186555"/>
        <a:ext cx="1676630" cy="1005978"/>
      </dsp:txXfrm>
    </dsp:sp>
    <dsp:sp modelId="{879F126A-4551-4FAE-B92C-4015DB1ADACC}">
      <dsp:nvSpPr>
        <dsp:cNvPr id="0" name=""/>
        <dsp:cNvSpPr/>
      </dsp:nvSpPr>
      <dsp:spPr>
        <a:xfrm>
          <a:off x="3688587" y="186555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Collaboration</a:t>
          </a:r>
        </a:p>
      </dsp:txBody>
      <dsp:txXfrm>
        <a:off x="3688587" y="186555"/>
        <a:ext cx="1676630" cy="1005978"/>
      </dsp:txXfrm>
    </dsp:sp>
    <dsp:sp modelId="{560A823D-5AF4-4D03-BA45-A9762B4C2A7B}">
      <dsp:nvSpPr>
        <dsp:cNvPr id="0" name=""/>
        <dsp:cNvSpPr/>
      </dsp:nvSpPr>
      <dsp:spPr>
        <a:xfrm>
          <a:off x="0" y="1360197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Communication</a:t>
          </a:r>
        </a:p>
      </dsp:txBody>
      <dsp:txXfrm>
        <a:off x="0" y="1360197"/>
        <a:ext cx="1676630" cy="1005978"/>
      </dsp:txXfrm>
    </dsp:sp>
    <dsp:sp modelId="{D6720E49-FFCE-490C-A7B3-2D7C468D09D2}">
      <dsp:nvSpPr>
        <dsp:cNvPr id="0" name=""/>
        <dsp:cNvSpPr/>
      </dsp:nvSpPr>
      <dsp:spPr>
        <a:xfrm>
          <a:off x="1844293" y="1360197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Information literacy</a:t>
          </a:r>
        </a:p>
      </dsp:txBody>
      <dsp:txXfrm>
        <a:off x="1844293" y="1360197"/>
        <a:ext cx="1676630" cy="1005978"/>
      </dsp:txXfrm>
    </dsp:sp>
    <dsp:sp modelId="{18445C7B-D5D5-4908-9D94-8C73CDE70C18}">
      <dsp:nvSpPr>
        <dsp:cNvPr id="0" name=""/>
        <dsp:cNvSpPr/>
      </dsp:nvSpPr>
      <dsp:spPr>
        <a:xfrm>
          <a:off x="3688587" y="1360197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Media literacy</a:t>
          </a:r>
        </a:p>
      </dsp:txBody>
      <dsp:txXfrm>
        <a:off x="3688587" y="1360197"/>
        <a:ext cx="1676630" cy="1005978"/>
      </dsp:txXfrm>
    </dsp:sp>
    <dsp:sp modelId="{E2692ADD-E5F3-4710-B161-C369B6DFA9A7}">
      <dsp:nvSpPr>
        <dsp:cNvPr id="0" name=""/>
        <dsp:cNvSpPr/>
      </dsp:nvSpPr>
      <dsp:spPr>
        <a:xfrm>
          <a:off x="0" y="2533838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Technology literacy</a:t>
          </a:r>
        </a:p>
      </dsp:txBody>
      <dsp:txXfrm>
        <a:off x="0" y="2533838"/>
        <a:ext cx="1676630" cy="1005978"/>
      </dsp:txXfrm>
    </dsp:sp>
    <dsp:sp modelId="{9771C386-8479-4827-BEA7-B9CC23CADDCA}">
      <dsp:nvSpPr>
        <dsp:cNvPr id="0" name=""/>
        <dsp:cNvSpPr/>
      </dsp:nvSpPr>
      <dsp:spPr>
        <a:xfrm>
          <a:off x="1844293" y="2533838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Flexibility</a:t>
          </a:r>
        </a:p>
      </dsp:txBody>
      <dsp:txXfrm>
        <a:off x="1844293" y="2533838"/>
        <a:ext cx="1676630" cy="1005978"/>
      </dsp:txXfrm>
    </dsp:sp>
    <dsp:sp modelId="{81DF6F33-204F-4B52-AC1F-43B344E17877}">
      <dsp:nvSpPr>
        <dsp:cNvPr id="0" name=""/>
        <dsp:cNvSpPr/>
      </dsp:nvSpPr>
      <dsp:spPr>
        <a:xfrm>
          <a:off x="3688587" y="2533838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Leadership</a:t>
          </a:r>
        </a:p>
      </dsp:txBody>
      <dsp:txXfrm>
        <a:off x="3688587" y="2533838"/>
        <a:ext cx="1676630" cy="1005978"/>
      </dsp:txXfrm>
    </dsp:sp>
    <dsp:sp modelId="{1E11F7B7-81E9-44D0-BAD8-D5BFEAA1FE13}">
      <dsp:nvSpPr>
        <dsp:cNvPr id="0" name=""/>
        <dsp:cNvSpPr/>
      </dsp:nvSpPr>
      <dsp:spPr>
        <a:xfrm>
          <a:off x="0" y="3707479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Initiative</a:t>
          </a:r>
        </a:p>
      </dsp:txBody>
      <dsp:txXfrm>
        <a:off x="0" y="3707479"/>
        <a:ext cx="1676630" cy="1005978"/>
      </dsp:txXfrm>
    </dsp:sp>
    <dsp:sp modelId="{766536F3-B9E2-4D82-85C8-100672B215F6}">
      <dsp:nvSpPr>
        <dsp:cNvPr id="0" name=""/>
        <dsp:cNvSpPr/>
      </dsp:nvSpPr>
      <dsp:spPr>
        <a:xfrm>
          <a:off x="1844293" y="3707479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Productivity</a:t>
          </a:r>
        </a:p>
      </dsp:txBody>
      <dsp:txXfrm>
        <a:off x="1844293" y="3707479"/>
        <a:ext cx="1676630" cy="1005978"/>
      </dsp:txXfrm>
    </dsp:sp>
    <dsp:sp modelId="{1B5EE65A-2421-4BC7-8DBF-6A603C23D688}">
      <dsp:nvSpPr>
        <dsp:cNvPr id="0" name=""/>
        <dsp:cNvSpPr/>
      </dsp:nvSpPr>
      <dsp:spPr>
        <a:xfrm>
          <a:off x="3688587" y="3707479"/>
          <a:ext cx="1676630" cy="100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Social skills</a:t>
          </a:r>
        </a:p>
      </dsp:txBody>
      <dsp:txXfrm>
        <a:off x="3688587" y="3707479"/>
        <a:ext cx="1676630" cy="1005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995B5-163F-46D5-A970-4A83C9091F81}">
      <dsp:nvSpPr>
        <dsp:cNvPr id="0" name=""/>
        <dsp:cNvSpPr/>
      </dsp:nvSpPr>
      <dsp:spPr>
        <a:xfrm>
          <a:off x="0" y="0"/>
          <a:ext cx="3575737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0A69A-EDBC-46AE-B699-40290B4ED587}">
      <dsp:nvSpPr>
        <dsp:cNvPr id="0" name=""/>
        <dsp:cNvSpPr/>
      </dsp:nvSpPr>
      <dsp:spPr>
        <a:xfrm>
          <a:off x="0" y="0"/>
          <a:ext cx="3575737" cy="399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latin typeface="Century Gothic" panose="020B0502020202020204"/>
              <a:hlinkClick xmlns:r="http://schemas.openxmlformats.org/officeDocument/2006/relationships" r:id="rId2"/>
            </a:rPr>
            <a:t>Sample comic</a:t>
          </a:r>
          <a:endParaRPr lang="en-US" sz="6500" kern="1200">
            <a:hlinkClick xmlns:r="http://schemas.openxmlformats.org/officeDocument/2006/relationships" r:id="rId2"/>
          </a:endParaRPr>
        </a:p>
      </dsp:txBody>
      <dsp:txXfrm>
        <a:off x="0" y="0"/>
        <a:ext cx="3575737" cy="399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FC7C9-27C4-490C-985C-E3A0C30C76DB}">
      <dsp:nvSpPr>
        <dsp:cNvPr id="0" name=""/>
        <dsp:cNvSpPr/>
      </dsp:nvSpPr>
      <dsp:spPr>
        <a:xfrm>
          <a:off x="0" y="0"/>
          <a:ext cx="3575737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5EFF06-1053-4095-A6BC-236C05ABE798}">
      <dsp:nvSpPr>
        <dsp:cNvPr id="0" name=""/>
        <dsp:cNvSpPr/>
      </dsp:nvSpPr>
      <dsp:spPr>
        <a:xfrm>
          <a:off x="0" y="0"/>
          <a:ext cx="3575737" cy="1997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hlinkClick xmlns:r="http://schemas.openxmlformats.org/officeDocument/2006/relationships" r:id="rId2"/>
            </a:rPr>
            <a:t>Timeline without pictures</a:t>
          </a:r>
          <a:endParaRPr lang="en-US" sz="4100" kern="1200"/>
        </a:p>
      </dsp:txBody>
      <dsp:txXfrm>
        <a:off x="0" y="0"/>
        <a:ext cx="3575737" cy="1997423"/>
      </dsp:txXfrm>
    </dsp:sp>
    <dsp:sp modelId="{AC377AA0-7385-40AF-B990-C047075E1EAE}">
      <dsp:nvSpPr>
        <dsp:cNvPr id="0" name=""/>
        <dsp:cNvSpPr/>
      </dsp:nvSpPr>
      <dsp:spPr>
        <a:xfrm>
          <a:off x="0" y="1997423"/>
          <a:ext cx="3575737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7F4F-0DA7-4018-BFC1-F02B51CC5F6F}">
      <dsp:nvSpPr>
        <dsp:cNvPr id="0" name=""/>
        <dsp:cNvSpPr/>
      </dsp:nvSpPr>
      <dsp:spPr>
        <a:xfrm>
          <a:off x="0" y="1997423"/>
          <a:ext cx="3575737" cy="1997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hlinkClick xmlns:r="http://schemas.openxmlformats.org/officeDocument/2006/relationships" r:id="rId3"/>
            </a:rPr>
            <a:t>Timeline with pictures</a:t>
          </a:r>
          <a:endParaRPr lang="en-US" sz="4100" kern="1200"/>
        </a:p>
      </dsp:txBody>
      <dsp:txXfrm>
        <a:off x="0" y="1997423"/>
        <a:ext cx="3575737" cy="1997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F0A81-E150-4E21-B12E-22B2A85447C5}">
      <dsp:nvSpPr>
        <dsp:cNvPr id="0" name=""/>
        <dsp:cNvSpPr/>
      </dsp:nvSpPr>
      <dsp:spPr>
        <a:xfrm>
          <a:off x="0" y="33652"/>
          <a:ext cx="5906327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Acknowledge</a:t>
          </a:r>
        </a:p>
      </dsp:txBody>
      <dsp:txXfrm>
        <a:off x="25759" y="59411"/>
        <a:ext cx="5854809" cy="476152"/>
      </dsp:txXfrm>
    </dsp:sp>
    <dsp:sp modelId="{46F15BCD-53A7-4186-869E-35DB34573174}">
      <dsp:nvSpPr>
        <dsp:cNvPr id="0" name=""/>
        <dsp:cNvSpPr/>
      </dsp:nvSpPr>
      <dsp:spPr>
        <a:xfrm>
          <a:off x="0" y="561322"/>
          <a:ext cx="5906327" cy="52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Acknowledge that tech-savvy </a:t>
          </a:r>
          <a:r>
            <a:rPr lang="en-US" sz="1700" kern="1200">
              <a:latin typeface="Century Gothic" panose="020B0502020202020204"/>
            </a:rPr>
            <a:t>students may</a:t>
          </a:r>
          <a:r>
            <a:rPr lang="en-US" sz="1700" kern="1200"/>
            <a:t> still have a learning curve with digital tools</a:t>
          </a:r>
        </a:p>
      </dsp:txBody>
      <dsp:txXfrm>
        <a:off x="0" y="561322"/>
        <a:ext cx="5906327" cy="523710"/>
      </dsp:txXfrm>
    </dsp:sp>
    <dsp:sp modelId="{FADCB7E0-3805-42DF-9317-0160D87BB1DF}">
      <dsp:nvSpPr>
        <dsp:cNvPr id="0" name=""/>
        <dsp:cNvSpPr/>
      </dsp:nvSpPr>
      <dsp:spPr>
        <a:xfrm>
          <a:off x="0" y="1085032"/>
          <a:ext cx="5906327" cy="527670"/>
        </a:xfrm>
        <a:prstGeom prst="roundRect">
          <a:avLst/>
        </a:prstGeom>
        <a:solidFill>
          <a:schemeClr val="accent2">
            <a:hueOff val="0"/>
            <a:satOff val="0"/>
            <a:lumOff val="-1254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Share</a:t>
          </a:r>
        </a:p>
      </dsp:txBody>
      <dsp:txXfrm>
        <a:off x="25759" y="1110791"/>
        <a:ext cx="5854809" cy="476152"/>
      </dsp:txXfrm>
    </dsp:sp>
    <dsp:sp modelId="{B5ABAADC-FC71-40F2-B23A-9352611129A0}">
      <dsp:nvSpPr>
        <dsp:cNvPr id="0" name=""/>
        <dsp:cNvSpPr/>
      </dsp:nvSpPr>
      <dsp:spPr>
        <a:xfrm>
          <a:off x="0" y="1612702"/>
          <a:ext cx="590632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Share the learning outcome</a:t>
          </a:r>
        </a:p>
      </dsp:txBody>
      <dsp:txXfrm>
        <a:off x="0" y="1612702"/>
        <a:ext cx="5906327" cy="364320"/>
      </dsp:txXfrm>
    </dsp:sp>
    <dsp:sp modelId="{056C452C-065F-4F7A-BB40-5E58E0C56D3E}">
      <dsp:nvSpPr>
        <dsp:cNvPr id="0" name=""/>
        <dsp:cNvSpPr/>
      </dsp:nvSpPr>
      <dsp:spPr>
        <a:xfrm>
          <a:off x="0" y="1977022"/>
          <a:ext cx="5906327" cy="527670"/>
        </a:xfrm>
        <a:prstGeom prst="roundRect">
          <a:avLst/>
        </a:prstGeom>
        <a:solidFill>
          <a:schemeClr val="accent2">
            <a:hueOff val="0"/>
            <a:satOff val="0"/>
            <a:lumOff val="-2509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Give</a:t>
          </a:r>
        </a:p>
      </dsp:txBody>
      <dsp:txXfrm>
        <a:off x="25759" y="2002781"/>
        <a:ext cx="5854809" cy="476152"/>
      </dsp:txXfrm>
    </dsp:sp>
    <dsp:sp modelId="{DF9385E8-29E8-44F6-8B71-C29AEACBAA1E}">
      <dsp:nvSpPr>
        <dsp:cNvPr id="0" name=""/>
        <dsp:cNvSpPr/>
      </dsp:nvSpPr>
      <dsp:spPr>
        <a:xfrm>
          <a:off x="0" y="2504692"/>
          <a:ext cx="590632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Give sufficient time</a:t>
          </a:r>
        </a:p>
      </dsp:txBody>
      <dsp:txXfrm>
        <a:off x="0" y="2504692"/>
        <a:ext cx="5906327" cy="364320"/>
      </dsp:txXfrm>
    </dsp:sp>
    <dsp:sp modelId="{C1C93799-E8ED-4628-B1A5-C127E75BFBDB}">
      <dsp:nvSpPr>
        <dsp:cNvPr id="0" name=""/>
        <dsp:cNvSpPr/>
      </dsp:nvSpPr>
      <dsp:spPr>
        <a:xfrm>
          <a:off x="0" y="2869012"/>
          <a:ext cx="5906327" cy="527670"/>
        </a:xfrm>
        <a:prstGeom prst="roundRect">
          <a:avLst/>
        </a:prstGeom>
        <a:solidFill>
          <a:schemeClr val="accent2">
            <a:hueOff val="0"/>
            <a:satOff val="0"/>
            <a:lumOff val="-3764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Give</a:t>
          </a:r>
        </a:p>
      </dsp:txBody>
      <dsp:txXfrm>
        <a:off x="25759" y="2894771"/>
        <a:ext cx="5854809" cy="476152"/>
      </dsp:txXfrm>
    </dsp:sp>
    <dsp:sp modelId="{E3A61914-05FC-4A88-9136-2AC6250B06D3}">
      <dsp:nvSpPr>
        <dsp:cNvPr id="0" name=""/>
        <dsp:cNvSpPr/>
      </dsp:nvSpPr>
      <dsp:spPr>
        <a:xfrm>
          <a:off x="0" y="3396682"/>
          <a:ext cx="590632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Give an example of a finished product</a:t>
          </a:r>
        </a:p>
      </dsp:txBody>
      <dsp:txXfrm>
        <a:off x="0" y="3396682"/>
        <a:ext cx="5906327" cy="364320"/>
      </dsp:txXfrm>
    </dsp:sp>
    <dsp:sp modelId="{4D8F5715-9109-45BB-996A-F81BBF899750}">
      <dsp:nvSpPr>
        <dsp:cNvPr id="0" name=""/>
        <dsp:cNvSpPr/>
      </dsp:nvSpPr>
      <dsp:spPr>
        <a:xfrm>
          <a:off x="0" y="3761002"/>
          <a:ext cx="5906327" cy="527670"/>
        </a:xfrm>
        <a:prstGeom prst="roundRect">
          <a:avLst/>
        </a:prstGeom>
        <a:solidFill>
          <a:schemeClr val="accent2">
            <a:hueOff val="0"/>
            <a:satOff val="0"/>
            <a:lumOff val="-5019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Include</a:t>
          </a:r>
        </a:p>
      </dsp:txBody>
      <dsp:txXfrm>
        <a:off x="25759" y="3786761"/>
        <a:ext cx="5854809" cy="476152"/>
      </dsp:txXfrm>
    </dsp:sp>
    <dsp:sp modelId="{17419A9C-E445-431B-8B68-F96C6CBFCF41}">
      <dsp:nvSpPr>
        <dsp:cNvPr id="0" name=""/>
        <dsp:cNvSpPr/>
      </dsp:nvSpPr>
      <dsp:spPr>
        <a:xfrm>
          <a:off x="0" y="4288672"/>
          <a:ext cx="590632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Include a grading rubric</a:t>
          </a:r>
        </a:p>
      </dsp:txBody>
      <dsp:txXfrm>
        <a:off x="0" y="4288672"/>
        <a:ext cx="5906327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1962-1A1F-44E9-AB9B-E4842FDC02A7}" type="datetimeFigureOut"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BBAA-0668-4F4D-BC33-36744EBF1D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rppetoe@memphis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“There is a resemblance between ways of knowing, doing and being within a digitally-mediated society and what are often called “twenty first century skills” (Bearman, Nieminen, and </a:t>
            </a:r>
            <a:r>
              <a:rPr lang="en-US" err="1"/>
              <a:t>Ajjawi</a:t>
            </a:r>
            <a:r>
              <a:rPr lang="en-US"/>
              <a:t>, 2022, p. 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5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4 C's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“twenty first century skills”. […] were </a:t>
            </a:r>
            <a:r>
              <a:rPr lang="en-US" err="1"/>
              <a:t>conceptualised</a:t>
            </a:r>
            <a:r>
              <a:rPr lang="en-US"/>
              <a:t> in the last few decades of the twentieth century (Bybee 2009). At this time, it was </a:t>
            </a:r>
            <a:r>
              <a:rPr lang="en-US" err="1"/>
              <a:t>recognised</a:t>
            </a:r>
            <a:r>
              <a:rPr lang="en-US"/>
              <a:t> that knowledge production was accelerating exponentially and routine cognitive and mechanical work would be increasingly assumed by machines; education should therefore develop skills necessary for an increasingly automated world.[…] These also appear similar to the types of graduate attributes, often called generic attributes, that universities seek to develop within their students" (Bearman, Nieminen, and </a:t>
            </a:r>
            <a:r>
              <a:rPr lang="en-US" err="1"/>
              <a:t>Ajjawi</a:t>
            </a:r>
            <a:r>
              <a:rPr lang="en-US"/>
              <a:t>, 2022, p. 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0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Remember that some of our students will have jobs that don't even have names yet.</a:t>
            </a:r>
          </a:p>
          <a:p>
            <a:r>
              <a:rPr lang="en-US"/>
              <a:t>“[…] there is a need to prompt educators and researchers to consider how assessment and feedback designs can connect our students to a digital world.” </a:t>
            </a:r>
          </a:p>
          <a:p>
            <a:r>
              <a:rPr lang="en-US"/>
              <a:t>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3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From "Reimaging the student experience—A new focus for assessment. A keynote at #SEDA2022.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  <a:hlinkClick r:id="rId3"/>
              </a:rPr>
              <a:t>Hrppetoe@memphis.edu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Hrppetoe@memphis.edu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BBAA-0668-4F4D-BC33-36744EBF1D7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5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995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309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4472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220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6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5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774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ytimes/status/1526212234707353600?s=20&amp;t=i8lcRl72VDbvCkjxBXlXa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35/" TargetMode="External"/><Relationship Id="rId3" Type="http://schemas.openxmlformats.org/officeDocument/2006/relationships/hyperlink" Target="https://oscqr.suny.edu/standard30/" TargetMode="External"/><Relationship Id="rId7" Type="http://schemas.openxmlformats.org/officeDocument/2006/relationships/hyperlink" Target="https://oscqr.suny.edu/standard34/" TargetMode="External"/><Relationship Id="rId2" Type="http://schemas.openxmlformats.org/officeDocument/2006/relationships/hyperlink" Target="https://oscqr.suny.edu/standard29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33/" TargetMode="External"/><Relationship Id="rId5" Type="http://schemas.openxmlformats.org/officeDocument/2006/relationships/hyperlink" Target="https://oscqr.suny.edu/standard32/" TargetMode="External"/><Relationship Id="rId10" Type="http://schemas.openxmlformats.org/officeDocument/2006/relationships/hyperlink" Target="https://oscqr.suny.edu/standard37/" TargetMode="External"/><Relationship Id="rId4" Type="http://schemas.openxmlformats.org/officeDocument/2006/relationships/hyperlink" Target="https://oscqr.suny.edu/standard31/" TargetMode="External"/><Relationship Id="rId9" Type="http://schemas.openxmlformats.org/officeDocument/2006/relationships/hyperlink" Target="https://oscqr.suny.edu/standard3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create.piktochart.com/output/58556152-heather-rippetoe-bia-lesson-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canva.com/design/DAEuz_6yU1g/xLThhvwoVNurAL0ft8DGWA/view?utm_content=DAEuz_6yU1g&amp;utm_campaign=designshare&amp;utm_medium=link2&amp;utm_source=sharebutt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mapcloud.ihmc.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book/read/1006937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storybird.com/picture-book/my-family-and-friends-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bulbapp.com/u/heather-s-top-10-lis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2602938.2022.2069674" TargetMode="External"/><Relationship Id="rId2" Type="http://schemas.openxmlformats.org/officeDocument/2006/relationships/hyperlink" Target="https://drive.google.com/file/d/11xmPMltqhDZuuV7vrgBU7LDavSMeUBiM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egiseducation.com/news/higher-ed-trends/21st-century-skills/#:~:text=What%20role%20does%20higher%20education%20play%20in%20developing,emphasizing%20soft%20skills%20like%20leadership%2C%20communication%20and%20teamwork." TargetMode="External"/><Relationship Id="rId5" Type="http://schemas.openxmlformats.org/officeDocument/2006/relationships/hyperlink" Target="https://youtu.be/6-NF1FQz2Mk" TargetMode="External"/><Relationship Id="rId4" Type="http://schemas.openxmlformats.org/officeDocument/2006/relationships/hyperlink" Target="https://files.eric.ed.gov/fulltext/ED592779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2602938.2021.1968791" TargetMode="External"/><Relationship Id="rId2" Type="http://schemas.openxmlformats.org/officeDocument/2006/relationships/hyperlink" Target="https://www.jisc.ac.uk/guides/designing-learning-and-assessment-in-a-digital-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11/bjet.127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-NF1FQz2Mk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Session 5:</a:t>
            </a:r>
            <a:br>
              <a:rPr lang="en-US"/>
            </a:br>
            <a:r>
              <a:rPr lang="en-US"/>
              <a:t>Content and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4872789"/>
            <a:ext cx="10572000" cy="1985211"/>
          </a:xfrm>
        </p:spPr>
        <p:txBody>
          <a:bodyPr anchor="ctr" anchorCtr="0"/>
          <a:lstStyle/>
          <a:p>
            <a:r>
              <a:rPr lang="en-US" sz="2400"/>
              <a:t>Heather Rippetoe</a:t>
            </a:r>
            <a:br>
              <a:rPr lang="en-US"/>
            </a:br>
            <a:r>
              <a:rPr lang="en-US"/>
              <a:t>Center for Innovation in Teaching and Learning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A0CD3E9-F9CF-4E42-BD6D-A66404182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16" y="5912703"/>
            <a:ext cx="2699084" cy="9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8670928" cy="2971051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How can our assessments foster 21st century skill development?</a:t>
            </a:r>
            <a:endParaRPr lang="en-US" b="0">
              <a:ea typeface="+mj-lt"/>
              <a:cs typeface="+mj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D71E6-73DA-4578-B0BC-240E9FC9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17679"/>
          </a:xfrm>
        </p:spPr>
        <p:txBody>
          <a:bodyPr>
            <a:normAutofit/>
          </a:bodyPr>
          <a:lstStyle/>
          <a:p>
            <a:r>
              <a:rPr lang="en-US"/>
              <a:t>Are our current assessments enough?</a:t>
            </a:r>
          </a:p>
          <a:p>
            <a:r>
              <a:rPr lang="en-US"/>
              <a:t>How do I design assessments to encourage creativity over consumption?</a:t>
            </a:r>
          </a:p>
        </p:txBody>
      </p:sp>
      <p:pic>
        <p:nvPicPr>
          <p:cNvPr id="8" name="Graphic 7" descr="Blog with solid fill">
            <a:extLst>
              <a:ext uri="{FF2B5EF4-FFF2-40B4-BE49-F238E27FC236}">
                <a16:creationId xmlns:a16="http://schemas.microsoft.com/office/drawing/2014/main" id="{7387D153-4075-4D4C-A627-A0D42E6D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4503" y="-808"/>
            <a:ext cx="3285396" cy="3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4F7A-8F60-B7C2-BCBF-871B3B90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Agree or disagree?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650BC7-E60D-6889-F251-811F7021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ea typeface="+mn-lt"/>
                <a:cs typeface="+mn-lt"/>
              </a:rPr>
              <a:t>“Some kinds of assessments are no longer relevant to contemporary workplaces which are immersed in digital technologies.”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216FA-B4C1-4EFD-3D4A-35C1238BBB23}"/>
              </a:ext>
            </a:extLst>
          </p:cNvPr>
          <p:cNvSpPr txBox="1"/>
          <p:nvPr/>
        </p:nvSpPr>
        <p:spPr>
          <a:xfrm>
            <a:off x="6360460" y="5945841"/>
            <a:ext cx="47266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Bearman, Nieminen, and </a:t>
            </a:r>
            <a:r>
              <a:rPr lang="en-US" err="1"/>
              <a:t>Ajjawi</a:t>
            </a:r>
            <a:r>
              <a:rPr lang="en-US"/>
              <a:t>, 2022</a:t>
            </a:r>
          </a:p>
        </p:txBody>
      </p:sp>
      <p:pic>
        <p:nvPicPr>
          <p:cNvPr id="40" name="Graphic 40" descr="Thumbs Down outline">
            <a:extLst>
              <a:ext uri="{FF2B5EF4-FFF2-40B4-BE49-F238E27FC236}">
                <a16:creationId xmlns:a16="http://schemas.microsoft.com/office/drawing/2014/main" id="{AB6FCFCA-B5EA-3B65-CA60-1064B412C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712" y="4473389"/>
            <a:ext cx="1519517" cy="1519517"/>
          </a:xfrm>
          <a:prstGeom prst="rect">
            <a:avLst/>
          </a:prstGeom>
        </p:spPr>
      </p:pic>
      <p:pic>
        <p:nvPicPr>
          <p:cNvPr id="41" name="Graphic 40" descr="Thumbs Down outline">
            <a:extLst>
              <a:ext uri="{FF2B5EF4-FFF2-40B4-BE49-F238E27FC236}">
                <a16:creationId xmlns:a16="http://schemas.microsoft.com/office/drawing/2014/main" id="{4D00ACD5-B782-E743-ECD7-DFE0F014E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62547" y="2605672"/>
            <a:ext cx="1519517" cy="1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26" y="2049440"/>
            <a:ext cx="3575737" cy="13326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 b="0">
                <a:ea typeface="+mj-lt"/>
                <a:cs typeface="+mj-lt"/>
              </a:rPr>
              <a:t>From "Reimaging the student experience—A new focus for assessment"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BFF4C3-A193-F0A6-6D10-339A91C9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David Boud, 2022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03CD24D-7CF0-CC29-21A1-CDB1B0B7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80" y="1303085"/>
            <a:ext cx="6267743" cy="470080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63106F-F9B3-FE5A-E6E6-74E7052A83A3}"/>
              </a:ext>
            </a:extLst>
          </p:cNvPr>
          <p:cNvSpPr/>
          <p:nvPr/>
        </p:nvSpPr>
        <p:spPr>
          <a:xfrm>
            <a:off x="5380008" y="2813650"/>
            <a:ext cx="6103079" cy="122615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32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089D1-CADA-BADF-EAE2-A2865BDE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What do your students need to be able to do beyond your course?</a:t>
            </a:r>
          </a:p>
        </p:txBody>
      </p:sp>
      <p:pic>
        <p:nvPicPr>
          <p:cNvPr id="4" name="Graphic 4" descr="Customer review outline">
            <a:extLst>
              <a:ext uri="{FF2B5EF4-FFF2-40B4-BE49-F238E27FC236}">
                <a16:creationId xmlns:a16="http://schemas.microsoft.com/office/drawing/2014/main" id="{45FABBFF-CE9C-7C52-E0D7-0C0B10C82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4200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73FD-8013-1628-3B8E-4E64907D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570E-B6AD-B3B1-C9AE-76C943D5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</a:t>
            </a:r>
            <a:r>
              <a:rPr lang="en-US">
                <a:ea typeface="+mn-lt"/>
                <a:cs typeface="+mn-lt"/>
              </a:rPr>
              <a:t>At the intersection of digital technology and creativity is the emerging domain of </a:t>
            </a:r>
            <a:r>
              <a:rPr lang="en-US" b="1">
                <a:ea typeface="+mn-lt"/>
                <a:cs typeface="+mn-lt"/>
              </a:rPr>
              <a:t>digital creativity</a:t>
            </a:r>
            <a:r>
              <a:rPr lang="en-US">
                <a:ea typeface="+mn-lt"/>
                <a:cs typeface="+mn-lt"/>
              </a:rPr>
              <a:t> (Lee and Chen 2015). Digital creativity is the use of </a:t>
            </a:r>
            <a:r>
              <a:rPr lang="en-US" b="1">
                <a:ea typeface="+mn-lt"/>
                <a:cs typeface="+mn-lt"/>
              </a:rPr>
              <a:t>‘digital tools and technologies to explore creative ideas and new ways of displaying your ideas, research, or work’</a:t>
            </a:r>
            <a:r>
              <a:rPr lang="en-US">
                <a:ea typeface="+mn-lt"/>
                <a:cs typeface="+mn-lt"/>
              </a:rPr>
              <a:t> (University of York 2019, 1). Digital creativity involves the use of </a:t>
            </a:r>
            <a:r>
              <a:rPr lang="en-US" b="1">
                <a:ea typeface="+mn-lt"/>
                <a:cs typeface="+mn-lt"/>
              </a:rPr>
              <a:t>digital technology</a:t>
            </a:r>
            <a:r>
              <a:rPr lang="en-US">
                <a:ea typeface="+mn-lt"/>
                <a:cs typeface="+mn-lt"/>
              </a:rPr>
              <a:t> to </a:t>
            </a:r>
            <a:r>
              <a:rPr lang="en-US" b="1">
                <a:ea typeface="+mn-lt"/>
                <a:cs typeface="+mn-lt"/>
              </a:rPr>
              <a:t>open up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new ways of thinking</a:t>
            </a:r>
            <a:r>
              <a:rPr lang="en-US">
                <a:ea typeface="+mn-lt"/>
                <a:cs typeface="+mn-lt"/>
              </a:rPr>
              <a:t>, to </a:t>
            </a:r>
            <a:r>
              <a:rPr lang="en-US" b="1">
                <a:ea typeface="+mn-lt"/>
                <a:cs typeface="+mn-lt"/>
              </a:rPr>
              <a:t>create new juxtapositions and ways of communicating data and historical materials</a:t>
            </a:r>
            <a:r>
              <a:rPr lang="en-US">
                <a:ea typeface="+mn-lt"/>
                <a:cs typeface="+mn-lt"/>
              </a:rPr>
              <a:t>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E28CC-0820-8BCD-031E-A2E31DDECF2D}"/>
              </a:ext>
            </a:extLst>
          </p:cNvPr>
          <p:cNvSpPr txBox="1"/>
          <p:nvPr/>
        </p:nvSpPr>
        <p:spPr>
          <a:xfrm>
            <a:off x="4292221" y="6009563"/>
            <a:ext cx="70877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ea typeface="+mn-lt"/>
                <a:cs typeface="+mn-lt"/>
              </a:rPr>
              <a:t>Janse van Rensburg, Coetzee, &amp; </a:t>
            </a:r>
            <a:r>
              <a:rPr lang="en-US" err="1">
                <a:ea typeface="+mn-lt"/>
                <a:cs typeface="+mn-lt"/>
              </a:rPr>
              <a:t>Schmulian</a:t>
            </a:r>
            <a:r>
              <a:rPr lang="en-US">
                <a:ea typeface="+mn-lt"/>
                <a:cs typeface="+mn-lt"/>
              </a:rPr>
              <a:t>, 2021, p. 1-2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5CAC234-49DC-141E-BBC6-C45297350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767" b="18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820C-2EEE-4503-96F6-35E6DCA9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Creative storytelling?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CFAC-75CE-1997-AD0E-647537E2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One Million Lost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089D1-CADA-BADF-EAE2-A2865BDE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What digital tools are you already using?</a:t>
            </a:r>
          </a:p>
        </p:txBody>
      </p:sp>
      <p:pic>
        <p:nvPicPr>
          <p:cNvPr id="4" name="Graphic 4" descr="Customer review outline">
            <a:extLst>
              <a:ext uri="{FF2B5EF4-FFF2-40B4-BE49-F238E27FC236}">
                <a16:creationId xmlns:a16="http://schemas.microsoft.com/office/drawing/2014/main" id="{45FABBFF-CE9C-7C52-E0D7-0C0B10C82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7454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9366448" cy="2971051"/>
          </a:xfrm>
        </p:spPr>
        <p:txBody>
          <a:bodyPr/>
          <a:lstStyle/>
          <a:p>
            <a:r>
              <a:rPr lang="en-US"/>
              <a:t>What digital tools can students use to practice and demonstrate 21st century skills?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D71E6-73DA-4578-B0BC-240E9FC9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15226"/>
          </a:xfrm>
        </p:spPr>
        <p:txBody>
          <a:bodyPr>
            <a:normAutofit/>
          </a:bodyPr>
          <a:lstStyle/>
          <a:p>
            <a:r>
              <a:rPr lang="en-US"/>
              <a:t>What are some free, low-barrier to entry tools?</a:t>
            </a:r>
          </a:p>
          <a:p>
            <a:r>
              <a:rPr lang="en-US"/>
              <a:t>What are some things to consider when creating digital creativity assignments?</a:t>
            </a:r>
          </a:p>
        </p:txBody>
      </p:sp>
      <p:pic>
        <p:nvPicPr>
          <p:cNvPr id="8" name="Graphic 7" descr="Playbook with solid fill">
            <a:extLst>
              <a:ext uri="{FF2B5EF4-FFF2-40B4-BE49-F238E27FC236}">
                <a16:creationId xmlns:a16="http://schemas.microsoft.com/office/drawing/2014/main" id="{7387D153-4075-4D4C-A627-A0D42E6D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57411" y="-385010"/>
            <a:ext cx="4034589" cy="40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6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0FAE9-078E-7492-37E8-693A2EFF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Create Comix</a:t>
            </a:r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ACBDC6-775B-0778-452B-AD6BAC2D1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110" b="5"/>
          <a:stretch/>
        </p:blipFill>
        <p:spPr>
          <a:xfrm>
            <a:off x="6081728" y="643467"/>
            <a:ext cx="4665867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41984A-4852-6426-3A34-54D18D7522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543597"/>
              </p:ext>
            </p:extLst>
          </p:nvPr>
        </p:nvGraphicFramePr>
        <p:xfrm>
          <a:off x="451514" y="2046514"/>
          <a:ext cx="3575737" cy="399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994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0FAE9-078E-7492-37E8-693A2EFF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Timetoast</a:t>
            </a: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7ACBDC6-775B-0778-452B-AD6BAC2D1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0790" y="709903"/>
            <a:ext cx="6267743" cy="513954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41984A-4852-6426-3A34-54D18D7522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4108494"/>
              </p:ext>
            </p:extLst>
          </p:nvPr>
        </p:nvGraphicFramePr>
        <p:xfrm>
          <a:off x="451514" y="2046514"/>
          <a:ext cx="3575737" cy="399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46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713" y="125083"/>
            <a:ext cx="9601200" cy="1485900"/>
          </a:xfrm>
        </p:spPr>
        <p:txBody>
          <a:bodyPr/>
          <a:lstStyle/>
          <a:p>
            <a:r>
              <a:rPr lang="en-US"/>
              <a:t>Content and Activities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257993"/>
              </p:ext>
            </p:extLst>
          </p:nvPr>
        </p:nvGraphicFramePr>
        <p:xfrm>
          <a:off x="1731034" y="862642"/>
          <a:ext cx="9601200" cy="58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Content and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2"/>
                        </a:rPr>
                        <a:t>29.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offers access to a variety of engaging resources that facilitate communication and collaboration, deliver content, and support learning and engagement.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3"/>
                        </a:rPr>
                        <a:t>30.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provides activities for learners to develop higher-order thinking and problem-solving skills, such as critical reflection and analysis.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highlight>
                            <a:srgbClr val="FFFF00"/>
                          </a:highlight>
                          <a:hlinkClick r:id="rId4"/>
                        </a:rPr>
                        <a:t>31.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provides activities that emulate real world application of the discipline, such as experiential learning, case studies, and problem-based activities.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5"/>
                        </a:rPr>
                        <a:t>32.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Where available, Open Educational Resources, free, or low cost materials are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6"/>
                        </a:rPr>
                        <a:t>33.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Course materials and resources include copyright and licensing status, clearly stating permission to share where applicable.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7"/>
                        </a:rPr>
                        <a:t>34.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Text content is available in an easily access format, preferably HTML. All text content is readable by assistive technology, including a PDF or any text contained in an image.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8"/>
                        </a:rPr>
                        <a:t>35.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A text equivalent for every non=text element is provided (“alt” tags, captions, transcripts, etc.).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4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9"/>
                        </a:rPr>
                        <a:t>36.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Text, graphics, and images are understandable when viewed without color. Text should be used as a primary method for delivering information.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10"/>
                        </a:rPr>
                        <a:t>37.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Hyperlink text is descriptive and makes sense when out of context (avoid using “click here”).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8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0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Piktochart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EF056-4FB1-D9FD-772E-DB9524B05216}"/>
              </a:ext>
            </a:extLst>
          </p:cNvPr>
          <p:cNvSpPr txBox="1"/>
          <p:nvPr/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</a:t>
            </a:r>
            <a:r>
              <a:rPr lang="en-US" sz="1600">
                <a:solidFill>
                  <a:srgbClr val="FFFFFF"/>
                </a:solidFill>
                <a:hlinkClick r:id="rId2"/>
              </a:rPr>
              <a:t>first picktochart</a:t>
            </a: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FA9333-D441-E5D2-EC80-17C8B834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3429" y="2227612"/>
            <a:ext cx="10554574" cy="3625860"/>
          </a:xfrm>
        </p:spPr>
      </p:pic>
    </p:spTree>
    <p:extLst>
      <p:ext uri="{BB962C8B-B14F-4D97-AF65-F5344CB8AC3E}">
        <p14:creationId xmlns:p14="http://schemas.microsoft.com/office/powerpoint/2010/main" val="98538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Canva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EF056-4FB1-D9FD-772E-DB9524B05216}"/>
              </a:ext>
            </a:extLst>
          </p:cNvPr>
          <p:cNvSpPr txBox="1"/>
          <p:nvPr/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hlinkClick r:id="rId2"/>
              </a:rPr>
              <a:t>My first Meme</a:t>
            </a: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FA9333-D441-E5D2-EC80-17C8B834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7269" y="2227612"/>
            <a:ext cx="7666894" cy="3625860"/>
          </a:xfrm>
        </p:spPr>
      </p:pic>
    </p:spTree>
    <p:extLst>
      <p:ext uri="{BB962C8B-B14F-4D97-AF65-F5344CB8AC3E}">
        <p14:creationId xmlns:p14="http://schemas.microsoft.com/office/powerpoint/2010/main" val="423150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91E0E-4CEB-52FC-630E-9F2D0914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err="1">
                <a:solidFill>
                  <a:srgbClr val="FFFFFF"/>
                </a:solidFill>
              </a:rPr>
              <a:t>Cmap</a:t>
            </a:r>
            <a:r>
              <a:rPr lang="en-US" sz="3200">
                <a:solidFill>
                  <a:srgbClr val="FFFFFF"/>
                </a:solidFill>
              </a:rPr>
              <a:t> Cloud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4EE5C38-3588-0D29-5FD6-1F52A4EB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/>
              </a:rPr>
              <a:t>https://cmapcloud.ihmc.us/</a:t>
            </a:r>
            <a:endParaRPr lang="en-US" sz="16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8D98F7B6-16CA-A8B8-0FF0-6C165E8D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27" r="18527"/>
          <a:stretch>
            <a:fillRect/>
          </a:stretch>
        </p:blipFill>
        <p:spPr>
          <a:xfrm>
            <a:off x="5280790" y="1051725"/>
            <a:ext cx="6267743" cy="445590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5675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2AEB96-A3F8-4EC3-A246-8DAD9319A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4002556-A10E-479D-9B30-0C8B7938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2E8AA-84E6-3823-17EE-C59D2202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447188"/>
            <a:ext cx="3675318" cy="5468700"/>
          </a:xfrm>
        </p:spPr>
        <p:txBody>
          <a:bodyPr anchor="ctr">
            <a:normAutofit/>
          </a:bodyPr>
          <a:lstStyle/>
          <a:p>
            <a:r>
              <a:rPr lang="en-US" sz="3200" err="1"/>
              <a:t>Storyjumper</a:t>
            </a:r>
            <a:r>
              <a:rPr lang="en-US" sz="3200"/>
              <a:t> (preferred) &amp; </a:t>
            </a:r>
            <a:r>
              <a:rPr lang="en-US" sz="3200" err="1"/>
              <a:t>Storybird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A5A9-3792-BCE4-951A-5A3AE4D0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143" y="447188"/>
            <a:ext cx="6585235" cy="3395469"/>
          </a:xfrm>
          <a:effectLst/>
        </p:spPr>
        <p:txBody>
          <a:bodyPr>
            <a:normAutofit/>
          </a:bodyPr>
          <a:lstStyle/>
          <a:p>
            <a:r>
              <a:rPr lang="en-US" sz="1600">
                <a:ea typeface="+mn-lt"/>
                <a:cs typeface="+mn-lt"/>
                <a:hlinkClick r:id="rId3"/>
              </a:rPr>
              <a:t>My Storyjumper Book</a:t>
            </a:r>
          </a:p>
          <a:p>
            <a:r>
              <a:rPr lang="en-US" sz="1600">
                <a:hlinkClick r:id="rId4"/>
              </a:rPr>
              <a:t>My Storybird Book</a:t>
            </a:r>
            <a:endParaRPr lang="en-US" sz="1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5FE8CC-6BAE-7D6C-1E26-1CB202E85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50" y="3114238"/>
            <a:ext cx="6585235" cy="167923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45BBCA37-821A-2734-E805-9415508B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757" y="5012368"/>
            <a:ext cx="13049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26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Bulbapp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EF056-4FB1-D9FD-772E-DB9524B05216}"/>
              </a:ext>
            </a:extLst>
          </p:cNvPr>
          <p:cNvSpPr txBox="1"/>
          <p:nvPr/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  <a:hlinkClick r:id="rId2"/>
              </a:rPr>
              <a:t>My portfolio of digital tools</a:t>
            </a: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1C283AA-FF4B-EC27-4D02-39A304CBC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790" y="760291"/>
            <a:ext cx="6267743" cy="50387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7936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213D1-3B60-FFD9-7AD1-9AB4079D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sz="2800"/>
              <a:t>Recommendations for designing the assessment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8F41ED3-9988-B89F-14ED-55703B164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460627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311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DBBF-1F80-2778-05CE-35DC1A55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F880-A6AF-345A-EEC9-CE1A40F0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>
                <a:ea typeface="+mn-lt"/>
                <a:cs typeface="+mn-lt"/>
              </a:rPr>
              <a:t>Battlle</a:t>
            </a:r>
            <a:r>
              <a:rPr lang="en-US">
                <a:ea typeface="+mn-lt"/>
                <a:cs typeface="+mn-lt"/>
              </a:rPr>
              <a:t> for Kids. (2019). Framework for 21st Century Learning Definitions. </a:t>
            </a:r>
            <a:r>
              <a:rPr lang="en-US" u="sng">
                <a:ea typeface="+mn-lt"/>
                <a:cs typeface="+mn-lt"/>
                <a:hlinkClick r:id="rId2"/>
              </a:rPr>
              <a:t>https://drive.google.com/file/d/11xmPMltqhDZuuV7vrgBU7LDavSMeUBiM/vie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Bearman, M. Nieminen, J. H., &amp; </a:t>
            </a:r>
            <a:r>
              <a:rPr lang="en-US" err="1">
                <a:ea typeface="+mn-lt"/>
                <a:cs typeface="+mn-lt"/>
              </a:rPr>
              <a:t>Ajjawi</a:t>
            </a:r>
            <a:r>
              <a:rPr lang="en-US">
                <a:ea typeface="+mn-lt"/>
                <a:cs typeface="+mn-lt"/>
              </a:rPr>
              <a:t>, R. (2022). Designing assessment in a digital world: An organizing framework. </a:t>
            </a:r>
            <a:r>
              <a:rPr lang="en-US" i="1">
                <a:ea typeface="+mn-lt"/>
                <a:cs typeface="+mn-lt"/>
              </a:rPr>
              <a:t>Assessment &amp; Evaluation in Higher Education. </a:t>
            </a:r>
            <a:r>
              <a:rPr lang="en-US" u="sng">
                <a:ea typeface="+mn-lt"/>
                <a:cs typeface="+mn-lt"/>
                <a:hlinkClick r:id="rId3"/>
              </a:rPr>
              <a:t>https://doi.org/10.1080/02602938.2022.2069674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>
                <a:ea typeface="+mn-lt"/>
                <a:cs typeface="+mn-lt"/>
              </a:rPr>
              <a:t>Care, E., Kim, H., Vista, A., and Anderson, K. (2018). Education system alignment for 21st century skills: Focus on assessment. Brookings.  </a:t>
            </a:r>
            <a:r>
              <a:rPr lang="en-US" u="sng">
                <a:ea typeface="+mn-lt"/>
                <a:cs typeface="+mn-lt"/>
                <a:hlinkClick r:id="rId4"/>
              </a:rPr>
              <a:t>ED592779.pdf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Common Sense Education. (2016). Introduction to 21st Century Skills with Helen Soulé. </a:t>
            </a:r>
            <a:r>
              <a:rPr lang="en-US" u="sng">
                <a:ea typeface="+mn-lt"/>
                <a:cs typeface="+mn-lt"/>
                <a:hlinkClick r:id="rId5"/>
              </a:rPr>
              <a:t>https://youtu.be/6-NF1FQz2Mk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/>
              <a:t>Ericksen, K. (2020). The 21st Century Skills Today’s Graduates Need to Succeed. </a:t>
            </a:r>
            <a:r>
              <a:rPr lang="en-US" u="sng">
                <a:hlinkClick r:id="rId6"/>
              </a:rPr>
              <a:t>The 21st Century Skills Today's Graduates Need to Succeed - Collegis Education — Tech-Enabled Higher Ed Solutions</a:t>
            </a:r>
            <a:r>
              <a:rPr lang="en-US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FE83-95C1-30B6-E3BA-CDDC2E52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9E45-17AF-4159-9F58-0AA85B12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Ferrell, G., Smith, R., &amp; Knight, S. (2018). Designing learning and assessment in a digital age. </a:t>
            </a:r>
            <a:r>
              <a:rPr lang="en-US" u="sng">
                <a:ea typeface="+mn-lt"/>
                <a:cs typeface="+mn-lt"/>
                <a:hlinkClick r:id="rId2"/>
              </a:rPr>
              <a:t>Designing learning and assessment in a digital age | Jisc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>
                <a:ea typeface="+mn-lt"/>
                <a:cs typeface="+mn-lt"/>
              </a:rPr>
              <a:t>Janse van Rensburg, C., Coetzee, S.A., &amp; </a:t>
            </a:r>
            <a:r>
              <a:rPr lang="en-US" err="1">
                <a:ea typeface="+mn-lt"/>
                <a:cs typeface="+mn-lt"/>
              </a:rPr>
              <a:t>Schmulian</a:t>
            </a:r>
            <a:r>
              <a:rPr lang="en-US">
                <a:ea typeface="+mn-lt"/>
                <a:cs typeface="+mn-lt"/>
              </a:rPr>
              <a:t>, A. (2021). Developing digital creativity through authentic assessment. </a:t>
            </a:r>
            <a:r>
              <a:rPr lang="en-US" i="1">
                <a:ea typeface="+mn-lt"/>
                <a:cs typeface="+mn-lt"/>
              </a:rPr>
              <a:t>Assessment &amp; Evaluation in Higher Education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u="sng">
                <a:ea typeface="+mn-lt"/>
                <a:cs typeface="+mn-lt"/>
                <a:hlinkClick r:id="rId3"/>
              </a:rPr>
              <a:t>https://doi.org/10.1080/02602938.2021.1968791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>
                <a:ea typeface="+mn-lt"/>
                <a:cs typeface="+mn-lt"/>
              </a:rPr>
              <a:t>Silber-</a:t>
            </a:r>
            <a:r>
              <a:rPr lang="en-US" err="1">
                <a:ea typeface="+mn-lt"/>
                <a:cs typeface="+mn-lt"/>
              </a:rPr>
              <a:t>Varod</a:t>
            </a:r>
            <a:r>
              <a:rPr lang="en-US">
                <a:ea typeface="+mn-lt"/>
                <a:cs typeface="+mn-lt"/>
              </a:rPr>
              <a:t>, V., </a:t>
            </a:r>
            <a:r>
              <a:rPr lang="en-US" err="1">
                <a:ea typeface="+mn-lt"/>
                <a:cs typeface="+mn-lt"/>
              </a:rPr>
              <a:t>Eshet-Alkalai</a:t>
            </a:r>
            <a:r>
              <a:rPr lang="en-US">
                <a:ea typeface="+mn-lt"/>
                <a:cs typeface="+mn-lt"/>
              </a:rPr>
              <a:t>, Y., &amp; Geri, N. (2019). Tracing research trends of 21st-century learning skills. </a:t>
            </a:r>
            <a:r>
              <a:rPr lang="en-US" i="1">
                <a:ea typeface="+mn-lt"/>
                <a:cs typeface="+mn-lt"/>
              </a:rPr>
              <a:t>British Journal of Educational Technology (50)</a:t>
            </a:r>
            <a:r>
              <a:rPr lang="en-US">
                <a:ea typeface="+mn-lt"/>
                <a:cs typeface="+mn-lt"/>
              </a:rPr>
              <a:t>6, 3099-3118. </a:t>
            </a:r>
            <a:r>
              <a:rPr lang="en-US" u="sng">
                <a:ea typeface="+mn-lt"/>
                <a:cs typeface="+mn-lt"/>
                <a:hlinkClick r:id="rId4"/>
              </a:rPr>
              <a:t>https://doi.org/10.1111/bjet.12753</a:t>
            </a: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5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5EBF4-FAC8-4BE9-AD61-EB3B38C64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354634"/>
            <a:ext cx="7882367" cy="3638763"/>
          </a:xfrm>
        </p:spPr>
        <p:txBody>
          <a:bodyPr>
            <a:normAutofit/>
          </a:bodyPr>
          <a:lstStyle/>
          <a:p>
            <a:r>
              <a:rPr lang="en-US" sz="2800"/>
              <a:t>What are 21st century skills?</a:t>
            </a:r>
          </a:p>
          <a:p>
            <a:r>
              <a:rPr lang="en-US" sz="2800"/>
              <a:t>How can our assessments foster 21st century skill development?</a:t>
            </a:r>
            <a:endParaRPr lang="en-US"/>
          </a:p>
          <a:p>
            <a:r>
              <a:rPr lang="en-US" sz="2800"/>
              <a:t>What digital tools can students use to practice and demonstrate 21st century skills?</a:t>
            </a:r>
          </a:p>
        </p:txBody>
      </p:sp>
      <p:pic>
        <p:nvPicPr>
          <p:cNvPr id="7" name="Graphic 6" descr="Blueprint with solid fill">
            <a:extLst>
              <a:ext uri="{FF2B5EF4-FFF2-40B4-BE49-F238E27FC236}">
                <a16:creationId xmlns:a16="http://schemas.microsoft.com/office/drawing/2014/main" id="{29AA5695-D732-4BF3-B631-94AA5072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2157" y="3429000"/>
            <a:ext cx="3180347" cy="31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are 21st Century Skills?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D71E6-73DA-4578-B0BC-240E9FC9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43293"/>
          </a:xfrm>
        </p:spPr>
        <p:txBody>
          <a:bodyPr>
            <a:normAutofit/>
          </a:bodyPr>
          <a:lstStyle/>
          <a:p>
            <a:r>
              <a:rPr lang="en-US"/>
              <a:t>Where did they originate?</a:t>
            </a:r>
          </a:p>
          <a:p>
            <a:r>
              <a:rPr lang="en-US"/>
              <a:t>How are they important for students? For education?</a:t>
            </a:r>
          </a:p>
        </p:txBody>
      </p:sp>
      <p:pic>
        <p:nvPicPr>
          <p:cNvPr id="5" name="Graphic 1" descr="Flowchart with solid fill">
            <a:extLst>
              <a:ext uri="{FF2B5EF4-FFF2-40B4-BE49-F238E27FC236}">
                <a16:creationId xmlns:a16="http://schemas.microsoft.com/office/drawing/2014/main" id="{3B1216DF-4742-1450-D262-A1D7FC93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0877" y="-191772"/>
            <a:ext cx="3655659" cy="36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C0F14-63D8-6154-31EA-2A8FD758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Helen Soule, </a:t>
            </a:r>
            <a:br>
              <a:rPr lang="en-US" sz="4200"/>
            </a:br>
            <a:r>
              <a:rPr lang="en-US" sz="4200"/>
              <a:t>Partnership for 21st Century Skills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Introduction to 21st Century Learning with Helen Soule">
            <a:hlinkClick r:id="" action="ppaction://media"/>
            <a:extLst>
              <a:ext uri="{FF2B5EF4-FFF2-40B4-BE49-F238E27FC236}">
                <a16:creationId xmlns:a16="http://schemas.microsoft.com/office/drawing/2014/main" id="{276AF361-41FF-84B8-0B22-0B7FE319A2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12118" y="1302730"/>
            <a:ext cx="5630441" cy="42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3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A563A-B855-E71F-9EC9-E311647D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More about the 4Cs</a:t>
            </a:r>
          </a:p>
        </p:txBody>
      </p: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CBA52328-D401-D06C-7FC3-47A383D74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472" y="1070241"/>
            <a:ext cx="6268062" cy="454434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8" name="Content Placeholder 518">
            <a:extLst>
              <a:ext uri="{FF2B5EF4-FFF2-40B4-BE49-F238E27FC236}">
                <a16:creationId xmlns:a16="http://schemas.microsoft.com/office/drawing/2014/main" id="{78384562-E823-9BC3-2A0B-74A9EBD6017D}"/>
              </a:ext>
            </a:extLst>
          </p:cNvPr>
          <p:cNvSpPr>
            <a:spLocks noGrp="1"/>
          </p:cNvSpPr>
          <p:nvPr/>
        </p:nvSpPr>
        <p:spPr>
          <a:xfrm>
            <a:off x="104030" y="5572200"/>
            <a:ext cx="4188330" cy="78565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rgbClr val="ECECEC"/>
                </a:solidFill>
              </a:rPr>
              <a:t>Care et al.,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3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Rectangle 73">
            <a:extLst>
              <a:ext uri="{FF2B5EF4-FFF2-40B4-BE49-F238E27FC236}">
                <a16:creationId xmlns:a16="http://schemas.microsoft.com/office/drawing/2014/main" id="{9D336D4B-F9C3-4167-9191-8DA896C80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Freeform 6">
            <a:extLst>
              <a:ext uri="{FF2B5EF4-FFF2-40B4-BE49-F238E27FC236}">
                <a16:creationId xmlns:a16="http://schemas.microsoft.com/office/drawing/2014/main" id="{069BF0B4-2BF1-40F2-8D8E-9CFCED9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5176569"/>
            <a:ext cx="458900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What are the 21st century skills?</a:t>
            </a:r>
          </a:p>
        </p:txBody>
      </p:sp>
      <p:pic>
        <p:nvPicPr>
          <p:cNvPr id="515" name="Picture 515" descr="Chart, bar chart&#10;&#10;Description automatically generated">
            <a:extLst>
              <a:ext uri="{FF2B5EF4-FFF2-40B4-BE49-F238E27FC236}">
                <a16:creationId xmlns:a16="http://schemas.microsoft.com/office/drawing/2014/main" id="{F6C70577-4BC9-4302-5034-816C3E3A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514350"/>
            <a:ext cx="8022330" cy="393094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19" name="Content Placeholder 518">
            <a:extLst>
              <a:ext uri="{FF2B5EF4-FFF2-40B4-BE49-F238E27FC236}">
                <a16:creationId xmlns:a16="http://schemas.microsoft.com/office/drawing/2014/main" id="{B938354A-961E-5806-876B-8C544A1D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886" y="5176569"/>
            <a:ext cx="6028400" cy="9704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600">
                <a:solidFill>
                  <a:srgbClr val="ECECEC"/>
                </a:solidFill>
                <a:ea typeface="+mn-lt"/>
                <a:cs typeface="+mn-lt"/>
              </a:rPr>
              <a:t>Care et al., 2018</a:t>
            </a:r>
          </a:p>
          <a:p>
            <a:pPr marL="0" indent="0" algn="r">
              <a:buNone/>
            </a:pPr>
            <a:endParaRPr lang="en-US" sz="16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36A5E-7679-182F-BAB1-A7CC7FCF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12446"/>
            <a:ext cx="4068041" cy="3410698"/>
          </a:xfrm>
        </p:spPr>
        <p:txBody>
          <a:bodyPr anchor="ctr">
            <a:normAutofit/>
          </a:bodyPr>
          <a:lstStyle/>
          <a:p>
            <a:r>
              <a:rPr lang="en-US"/>
              <a:t>"Digital literacy competencies"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3B4D8C3-0860-858B-47F6-32C0189A1F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08068" y="978993"/>
          <a:ext cx="5365218" cy="490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F2744FA-B7EB-64B2-65D5-806B7DEB93E8}"/>
              </a:ext>
            </a:extLst>
          </p:cNvPr>
          <p:cNvSpPr txBox="1"/>
          <p:nvPr/>
        </p:nvSpPr>
        <p:spPr>
          <a:xfrm>
            <a:off x="6539753" y="6013076"/>
            <a:ext cx="4894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ea typeface="+mn-lt"/>
                <a:cs typeface="+mn-lt"/>
              </a:rPr>
              <a:t>Silber-</a:t>
            </a:r>
            <a:r>
              <a:rPr lang="en-US" err="1">
                <a:ea typeface="+mn-lt"/>
                <a:cs typeface="+mn-lt"/>
              </a:rPr>
              <a:t>Varod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Eshet-Alkalai</a:t>
            </a:r>
            <a:r>
              <a:rPr lang="en-US">
                <a:ea typeface="+mn-lt"/>
                <a:cs typeface="+mn-lt"/>
              </a:rPr>
              <a:t>, &amp; Geri,  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1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D5193-2840-E939-071E-D1CF2796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And there's more.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02325BE2-877A-0A8B-1325-C10278B40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80472" y="2331689"/>
            <a:ext cx="6268062" cy="202144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F121C-8BCC-A2D1-497E-64860AD113B7}"/>
              </a:ext>
            </a:extLst>
          </p:cNvPr>
          <p:cNvSpPr txBox="1"/>
          <p:nvPr/>
        </p:nvSpPr>
        <p:spPr>
          <a:xfrm>
            <a:off x="8825753" y="53855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Ericksen, 2020</a:t>
            </a:r>
          </a:p>
        </p:txBody>
      </p:sp>
    </p:spTree>
    <p:extLst>
      <p:ext uri="{BB962C8B-B14F-4D97-AF65-F5344CB8AC3E}">
        <p14:creationId xmlns:p14="http://schemas.microsoft.com/office/powerpoint/2010/main" val="109765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ysClr val="windowText" lastClr="000000"/>
      </a:dk1>
      <a:lt1>
        <a:srgbClr val="FFDD00"/>
      </a:lt1>
      <a:dk2>
        <a:srgbClr val="4F2984"/>
      </a:dk2>
      <a:lt2>
        <a:srgbClr val="636363"/>
      </a:lt2>
      <a:accent1>
        <a:srgbClr val="636363"/>
      </a:accent1>
      <a:accent2>
        <a:srgbClr val="A1A1A1"/>
      </a:accent2>
      <a:accent3>
        <a:srgbClr val="212121"/>
      </a:accent3>
      <a:accent4>
        <a:srgbClr val="636363"/>
      </a:accent4>
      <a:accent5>
        <a:srgbClr val="000000"/>
      </a:accent5>
      <a:accent6>
        <a:srgbClr val="8F8F8F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00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Application>Microsoft Office PowerPoint</Application>
  <PresentationFormat>Widescreen</PresentationFormat>
  <Slides>27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Quotable</vt:lpstr>
      <vt:lpstr>Crop</vt:lpstr>
      <vt:lpstr>Session 5: Content and Activities</vt:lpstr>
      <vt:lpstr>Content and Activities</vt:lpstr>
      <vt:lpstr>Session 5 Agenda</vt:lpstr>
      <vt:lpstr>What are 21st Century Skills?</vt:lpstr>
      <vt:lpstr>Helen Soule,  Partnership for 21st Century Skills</vt:lpstr>
      <vt:lpstr>More about the 4Cs</vt:lpstr>
      <vt:lpstr>What are the 21st century skills?</vt:lpstr>
      <vt:lpstr>"Digital literacy competencies"</vt:lpstr>
      <vt:lpstr>And there's more.</vt:lpstr>
      <vt:lpstr>How can our assessments foster 21st century skill development?</vt:lpstr>
      <vt:lpstr>Agree or disagree? </vt:lpstr>
      <vt:lpstr>From "Reimaging the student experience—A new focus for assessment"</vt:lpstr>
      <vt:lpstr>What do your students need to be able to do beyond your course?</vt:lpstr>
      <vt:lpstr>Digital Creativity</vt:lpstr>
      <vt:lpstr>Creative storytelling?</vt:lpstr>
      <vt:lpstr>What digital tools are you already using?</vt:lpstr>
      <vt:lpstr>What digital tools can students use to practice and demonstrate 21st century skills?</vt:lpstr>
      <vt:lpstr>Create Comix</vt:lpstr>
      <vt:lpstr>Timetoast</vt:lpstr>
      <vt:lpstr>Piktochart</vt:lpstr>
      <vt:lpstr>Canva</vt:lpstr>
      <vt:lpstr>Cmap Cloud</vt:lpstr>
      <vt:lpstr>Storyjumper (preferred) &amp; Storybird</vt:lpstr>
      <vt:lpstr>Bulbapp</vt:lpstr>
      <vt:lpstr>Recommendations for designing the assessment</vt:lpstr>
      <vt:lpstr>References</vt:lpstr>
      <vt:lpstr>References,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</cp:revision>
  <dcterms:created xsi:type="dcterms:W3CDTF">2022-04-01T17:42:52Z</dcterms:created>
  <dcterms:modified xsi:type="dcterms:W3CDTF">2022-05-16T22:00:17Z</dcterms:modified>
</cp:coreProperties>
</file>