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7" r:id="rId2"/>
  </p:sldMasterIdLst>
  <p:notesMasterIdLst>
    <p:notesMasterId r:id="rId22"/>
  </p:notesMasterIdLst>
  <p:sldIdLst>
    <p:sldId id="256" r:id="rId3"/>
    <p:sldId id="266" r:id="rId4"/>
    <p:sldId id="274" r:id="rId5"/>
    <p:sldId id="275" r:id="rId6"/>
    <p:sldId id="268" r:id="rId7"/>
    <p:sldId id="288" r:id="rId8"/>
    <p:sldId id="286" r:id="rId9"/>
    <p:sldId id="285" r:id="rId10"/>
    <p:sldId id="287" r:id="rId11"/>
    <p:sldId id="276" r:id="rId12"/>
    <p:sldId id="280" r:id="rId13"/>
    <p:sldId id="290" r:id="rId14"/>
    <p:sldId id="292" r:id="rId15"/>
    <p:sldId id="289" r:id="rId16"/>
    <p:sldId id="293" r:id="rId17"/>
    <p:sldId id="291" r:id="rId18"/>
    <p:sldId id="277" r:id="rId19"/>
    <p:sldId id="283" r:id="rId20"/>
    <p:sldId id="284"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581CF1-FF6B-4D07-A944-4FD29763DEBC}" v="1" dt="2022-04-20T15:07:33.775"/>
    <p1510:client id="{2E7A6E7A-7033-5039-D96B-13591A136611}" v="1186" dt="2022-05-12T16:19:45.458"/>
    <p1510:client id="{3B7A32ED-E5E9-4E3F-BA4F-2EB539B441C2}" v="1" dt="2022-04-20T15:02:41.480"/>
    <p1510:client id="{5B31B7DC-9D86-CAB5-02EC-4474D8F569F8}" v="6" dt="2022-05-16T18:44:39.255"/>
    <p1510:client id="{810DF196-32D1-62A3-ABBA-EA0CA5839E8B}" v="3" dt="2022-05-13T19:26:26.850"/>
    <p1510:client id="{BFFE9F5F-EE4D-8B45-C90B-7B42BF2C1A13}" v="133" dt="2022-05-16T20:30:18.1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ppetoe, Heather" userId="S::hrippetoe@tntech.edu::14fc613e-5f35-4bb6-91d9-2d2ebde1bdeb" providerId="AD" clId="Web-{810DF196-32D1-62A3-ABBA-EA0CA5839E8B}"/>
    <pc:docChg chg="modSld">
      <pc:chgData name="Rippetoe, Heather" userId="S::hrippetoe@tntech.edu::14fc613e-5f35-4bb6-91d9-2d2ebde1bdeb" providerId="AD" clId="Web-{810DF196-32D1-62A3-ABBA-EA0CA5839E8B}" dt="2022-05-13T19:26:26.834" v="2" actId="20577"/>
      <pc:docMkLst>
        <pc:docMk/>
      </pc:docMkLst>
      <pc:sldChg chg="modSp">
        <pc:chgData name="Rippetoe, Heather" userId="S::hrippetoe@tntech.edu::14fc613e-5f35-4bb6-91d9-2d2ebde1bdeb" providerId="AD" clId="Web-{810DF196-32D1-62A3-ABBA-EA0CA5839E8B}" dt="2022-05-13T19:26:26.834" v="2" actId="20577"/>
        <pc:sldMkLst>
          <pc:docMk/>
          <pc:sldMk cId="3013996635" sldId="290"/>
        </pc:sldMkLst>
        <pc:spChg chg="mod">
          <ac:chgData name="Rippetoe, Heather" userId="S::hrippetoe@tntech.edu::14fc613e-5f35-4bb6-91d9-2d2ebde1bdeb" providerId="AD" clId="Web-{810DF196-32D1-62A3-ABBA-EA0CA5839E8B}" dt="2022-05-13T19:26:26.834" v="2" actId="20577"/>
          <ac:spMkLst>
            <pc:docMk/>
            <pc:sldMk cId="3013996635" sldId="290"/>
            <ac:spMk id="3" creationId="{B9E5B0F5-14B6-6EC7-C4E5-CAED037754C2}"/>
          </ac:spMkLst>
        </pc:spChg>
      </pc:sldChg>
    </pc:docChg>
  </pc:docChgLst>
  <pc:docChgLst>
    <pc:chgData name="Rippetoe, Heather" userId="S::hrippetoe@tntech.edu::14fc613e-5f35-4bb6-91d9-2d2ebde1bdeb" providerId="AD" clId="Web-{BFFE9F5F-EE4D-8B45-C90B-7B42BF2C1A13}"/>
    <pc:docChg chg="addSld delSld modSld">
      <pc:chgData name="Rippetoe, Heather" userId="S::hrippetoe@tntech.edu::14fc613e-5f35-4bb6-91d9-2d2ebde1bdeb" providerId="AD" clId="Web-{BFFE9F5F-EE4D-8B45-C90B-7B42BF2C1A13}" dt="2022-05-16T20:30:18.196" v="234"/>
      <pc:docMkLst>
        <pc:docMk/>
      </pc:docMkLst>
      <pc:sldChg chg="modSp">
        <pc:chgData name="Rippetoe, Heather" userId="S::hrippetoe@tntech.edu::14fc613e-5f35-4bb6-91d9-2d2ebde1bdeb" providerId="AD" clId="Web-{BFFE9F5F-EE4D-8B45-C90B-7B42BF2C1A13}" dt="2022-05-16T20:20:56.215" v="225" actId="20577"/>
        <pc:sldMkLst>
          <pc:docMk/>
          <pc:sldMk cId="3445166417" sldId="277"/>
        </pc:sldMkLst>
        <pc:spChg chg="mod">
          <ac:chgData name="Rippetoe, Heather" userId="S::hrippetoe@tntech.edu::14fc613e-5f35-4bb6-91d9-2d2ebde1bdeb" providerId="AD" clId="Web-{BFFE9F5F-EE4D-8B45-C90B-7B42BF2C1A13}" dt="2022-05-16T20:20:56.215" v="225" actId="20577"/>
          <ac:spMkLst>
            <pc:docMk/>
            <pc:sldMk cId="3445166417" sldId="277"/>
            <ac:spMk id="4" creationId="{88BD71E6-73DA-4578-B0BC-240E9FC9E5AE}"/>
          </ac:spMkLst>
        </pc:spChg>
        <pc:spChg chg="mod">
          <ac:chgData name="Rippetoe, Heather" userId="S::hrippetoe@tntech.edu::14fc613e-5f35-4bb6-91d9-2d2ebde1bdeb" providerId="AD" clId="Web-{BFFE9F5F-EE4D-8B45-C90B-7B42BF2C1A13}" dt="2022-05-16T19:30:16.286" v="1" actId="1076"/>
          <ac:spMkLst>
            <pc:docMk/>
            <pc:sldMk cId="3445166417" sldId="277"/>
            <ac:spMk id="6" creationId="{32008DE3-9DE9-4B37-8B7E-C5FC97A3D788}"/>
          </ac:spMkLst>
        </pc:spChg>
      </pc:sldChg>
      <pc:sldChg chg="del">
        <pc:chgData name="Rippetoe, Heather" userId="S::hrippetoe@tntech.edu::14fc613e-5f35-4bb6-91d9-2d2ebde1bdeb" providerId="AD" clId="Web-{BFFE9F5F-EE4D-8B45-C90B-7B42BF2C1A13}" dt="2022-05-16T20:29:14.336" v="232"/>
        <pc:sldMkLst>
          <pc:docMk/>
          <pc:sldMk cId="2940690793" sldId="278"/>
        </pc:sldMkLst>
      </pc:sldChg>
      <pc:sldChg chg="del">
        <pc:chgData name="Rippetoe, Heather" userId="S::hrippetoe@tntech.edu::14fc613e-5f35-4bb6-91d9-2d2ebde1bdeb" providerId="AD" clId="Web-{BFFE9F5F-EE4D-8B45-C90B-7B42BF2C1A13}" dt="2022-05-16T20:30:18.196" v="234"/>
        <pc:sldMkLst>
          <pc:docMk/>
          <pc:sldMk cId="4154229965" sldId="281"/>
        </pc:sldMkLst>
      </pc:sldChg>
      <pc:sldChg chg="del">
        <pc:chgData name="Rippetoe, Heather" userId="S::hrippetoe@tntech.edu::14fc613e-5f35-4bb6-91d9-2d2ebde1bdeb" providerId="AD" clId="Web-{BFFE9F5F-EE4D-8B45-C90B-7B42BF2C1A13}" dt="2022-05-16T20:29:17.242" v="233"/>
        <pc:sldMkLst>
          <pc:docMk/>
          <pc:sldMk cId="4179365413" sldId="282"/>
        </pc:sldMkLst>
      </pc:sldChg>
      <pc:sldChg chg="modSp modNotes">
        <pc:chgData name="Rippetoe, Heather" userId="S::hrippetoe@tntech.edu::14fc613e-5f35-4bb6-91d9-2d2ebde1bdeb" providerId="AD" clId="Web-{BFFE9F5F-EE4D-8B45-C90B-7B42BF2C1A13}" dt="2022-05-16T19:44:24.228" v="62"/>
        <pc:sldMkLst>
          <pc:docMk/>
          <pc:sldMk cId="3013996635" sldId="290"/>
        </pc:sldMkLst>
        <pc:graphicFrameChg chg="mod modGraphic">
          <ac:chgData name="Rippetoe, Heather" userId="S::hrippetoe@tntech.edu::14fc613e-5f35-4bb6-91d9-2d2ebde1bdeb" providerId="AD" clId="Web-{BFFE9F5F-EE4D-8B45-C90B-7B42BF2C1A13}" dt="2022-05-16T19:31:23.882" v="59" actId="1076"/>
          <ac:graphicFrameMkLst>
            <pc:docMk/>
            <pc:sldMk cId="3013996635" sldId="290"/>
            <ac:graphicFrameMk id="15" creationId="{6398D2EA-9921-8BAB-01E4-275D7C29CF7A}"/>
          </ac:graphicFrameMkLst>
        </pc:graphicFrameChg>
      </pc:sldChg>
      <pc:sldChg chg="addSp delSp modSp new mod setBg setClrOvrMap modNotes">
        <pc:chgData name="Rippetoe, Heather" userId="S::hrippetoe@tntech.edu::14fc613e-5f35-4bb6-91d9-2d2ebde1bdeb" providerId="AD" clId="Web-{BFFE9F5F-EE4D-8B45-C90B-7B42BF2C1A13}" dt="2022-05-16T20:11:39.218" v="165"/>
        <pc:sldMkLst>
          <pc:docMk/>
          <pc:sldMk cId="1972607038" sldId="291"/>
        </pc:sldMkLst>
        <pc:spChg chg="mod">
          <ac:chgData name="Rippetoe, Heather" userId="S::hrippetoe@tntech.edu::14fc613e-5f35-4bb6-91d9-2d2ebde1bdeb" providerId="AD" clId="Web-{BFFE9F5F-EE4D-8B45-C90B-7B42BF2C1A13}" dt="2022-05-16T20:00:00.077" v="123"/>
          <ac:spMkLst>
            <pc:docMk/>
            <pc:sldMk cId="1972607038" sldId="291"/>
            <ac:spMk id="2" creationId="{9288F309-38A9-C61A-20AC-73F1ECF7C349}"/>
          </ac:spMkLst>
        </pc:spChg>
        <pc:spChg chg="mod">
          <ac:chgData name="Rippetoe, Heather" userId="S::hrippetoe@tntech.edu::14fc613e-5f35-4bb6-91d9-2d2ebde1bdeb" providerId="AD" clId="Web-{BFFE9F5F-EE4D-8B45-C90B-7B42BF2C1A13}" dt="2022-05-16T20:00:00.077" v="123"/>
          <ac:spMkLst>
            <pc:docMk/>
            <pc:sldMk cId="1972607038" sldId="291"/>
            <ac:spMk id="3" creationId="{2E00867F-E313-EC11-9283-A0C86DFB6510}"/>
          </ac:spMkLst>
        </pc:spChg>
        <pc:spChg chg="add del">
          <ac:chgData name="Rippetoe, Heather" userId="S::hrippetoe@tntech.edu::14fc613e-5f35-4bb6-91d9-2d2ebde1bdeb" providerId="AD" clId="Web-{BFFE9F5F-EE4D-8B45-C90B-7B42BF2C1A13}" dt="2022-05-16T20:00:00.077" v="122"/>
          <ac:spMkLst>
            <pc:docMk/>
            <pc:sldMk cId="1972607038" sldId="291"/>
            <ac:spMk id="8" creationId="{089A69AF-D57B-49B4-886C-D4A5DC194421}"/>
          </ac:spMkLst>
        </pc:spChg>
        <pc:spChg chg="add del">
          <ac:chgData name="Rippetoe, Heather" userId="S::hrippetoe@tntech.edu::14fc613e-5f35-4bb6-91d9-2d2ebde1bdeb" providerId="AD" clId="Web-{BFFE9F5F-EE4D-8B45-C90B-7B42BF2C1A13}" dt="2022-05-16T20:00:00.077" v="122"/>
          <ac:spMkLst>
            <pc:docMk/>
            <pc:sldMk cId="1972607038" sldId="291"/>
            <ac:spMk id="10" creationId="{CABDC08D-6093-4397-92D4-54D00E2BB1C2}"/>
          </ac:spMkLst>
        </pc:spChg>
        <pc:picChg chg="add mod">
          <ac:chgData name="Rippetoe, Heather" userId="S::hrippetoe@tntech.edu::14fc613e-5f35-4bb6-91d9-2d2ebde1bdeb" providerId="AD" clId="Web-{BFFE9F5F-EE4D-8B45-C90B-7B42BF2C1A13}" dt="2022-05-16T20:00:10.265" v="124"/>
          <ac:picMkLst>
            <pc:docMk/>
            <pc:sldMk cId="1972607038" sldId="291"/>
            <ac:picMk id="7" creationId="{33F3045D-99CB-631A-A87C-4215294C7F6D}"/>
          </ac:picMkLst>
        </pc:picChg>
      </pc:sldChg>
      <pc:sldChg chg="addSp modSp new">
        <pc:chgData name="Rippetoe, Heather" userId="S::hrippetoe@tntech.edu::14fc613e-5f35-4bb6-91d9-2d2ebde1bdeb" providerId="AD" clId="Web-{BFFE9F5F-EE4D-8B45-C90B-7B42BF2C1A13}" dt="2022-05-16T19:59:07.998" v="120" actId="20577"/>
        <pc:sldMkLst>
          <pc:docMk/>
          <pc:sldMk cId="3206778778" sldId="292"/>
        </pc:sldMkLst>
        <pc:spChg chg="mod">
          <ac:chgData name="Rippetoe, Heather" userId="S::hrippetoe@tntech.edu::14fc613e-5f35-4bb6-91d9-2d2ebde1bdeb" providerId="AD" clId="Web-{BFFE9F5F-EE4D-8B45-C90B-7B42BF2C1A13}" dt="2022-05-16T19:57:40.683" v="107" actId="20577"/>
          <ac:spMkLst>
            <pc:docMk/>
            <pc:sldMk cId="3206778778" sldId="292"/>
            <ac:spMk id="2" creationId="{4D3720F9-BAEF-6910-ABFB-CB011171805C}"/>
          </ac:spMkLst>
        </pc:spChg>
        <pc:spChg chg="mod">
          <ac:chgData name="Rippetoe, Heather" userId="S::hrippetoe@tntech.edu::14fc613e-5f35-4bb6-91d9-2d2ebde1bdeb" providerId="AD" clId="Web-{BFFE9F5F-EE4D-8B45-C90B-7B42BF2C1A13}" dt="2022-05-16T19:59:07.998" v="120" actId="20577"/>
          <ac:spMkLst>
            <pc:docMk/>
            <pc:sldMk cId="3206778778" sldId="292"/>
            <ac:spMk id="3" creationId="{DAC79CE8-13CD-54EF-4DD1-BBF927F6F15A}"/>
          </ac:spMkLst>
        </pc:spChg>
        <pc:spChg chg="add mod">
          <ac:chgData name="Rippetoe, Heather" userId="S::hrippetoe@tntech.edu::14fc613e-5f35-4bb6-91d9-2d2ebde1bdeb" providerId="AD" clId="Web-{BFFE9F5F-EE4D-8B45-C90B-7B42BF2C1A13}" dt="2022-05-16T19:58:39.544" v="116" actId="20577"/>
          <ac:spMkLst>
            <pc:docMk/>
            <pc:sldMk cId="3206778778" sldId="292"/>
            <ac:spMk id="4" creationId="{4AE5A1FF-AD0F-0F71-68C7-4274A3719A54}"/>
          </ac:spMkLst>
        </pc:spChg>
      </pc:sldChg>
      <pc:sldChg chg="addSp delSp modSp new mod setBg setClrOvrMap">
        <pc:chgData name="Rippetoe, Heather" userId="S::hrippetoe@tntech.edu::14fc613e-5f35-4bb6-91d9-2d2ebde1bdeb" providerId="AD" clId="Web-{BFFE9F5F-EE4D-8B45-C90B-7B42BF2C1A13}" dt="2022-05-16T20:28:32.381" v="231"/>
        <pc:sldMkLst>
          <pc:docMk/>
          <pc:sldMk cId="2549720161" sldId="293"/>
        </pc:sldMkLst>
        <pc:spChg chg="del mod">
          <ac:chgData name="Rippetoe, Heather" userId="S::hrippetoe@tntech.edu::14fc613e-5f35-4bb6-91d9-2d2ebde1bdeb" providerId="AD" clId="Web-{BFFE9F5F-EE4D-8B45-C90B-7B42BF2C1A13}" dt="2022-05-16T20:21:57.685" v="230"/>
          <ac:spMkLst>
            <pc:docMk/>
            <pc:sldMk cId="2549720161" sldId="293"/>
            <ac:spMk id="2" creationId="{AC9E9C8A-A7FB-DCB6-060E-97741A6C0940}"/>
          </ac:spMkLst>
        </pc:spChg>
        <pc:spChg chg="del">
          <ac:chgData name="Rippetoe, Heather" userId="S::hrippetoe@tntech.edu::14fc613e-5f35-4bb6-91d9-2d2ebde1bdeb" providerId="AD" clId="Web-{BFFE9F5F-EE4D-8B45-C90B-7B42BF2C1A13}" dt="2022-05-16T20:21:51.013" v="227"/>
          <ac:spMkLst>
            <pc:docMk/>
            <pc:sldMk cId="2549720161" sldId="293"/>
            <ac:spMk id="3" creationId="{2B347751-1751-4D4F-3811-919D9F40D8AA}"/>
          </ac:spMkLst>
        </pc:spChg>
        <pc:spChg chg="add del">
          <ac:chgData name="Rippetoe, Heather" userId="S::hrippetoe@tntech.edu::14fc613e-5f35-4bb6-91d9-2d2ebde1bdeb" providerId="AD" clId="Web-{BFFE9F5F-EE4D-8B45-C90B-7B42BF2C1A13}" dt="2022-05-16T20:21:57.685" v="229"/>
          <ac:spMkLst>
            <pc:docMk/>
            <pc:sldMk cId="2549720161" sldId="293"/>
            <ac:spMk id="8" creationId="{7164D431-D7CD-ACC3-6C4A-36F38D81FEF1}"/>
          </ac:spMkLst>
        </pc:spChg>
        <pc:spChg chg="add">
          <ac:chgData name="Rippetoe, Heather" userId="S::hrippetoe@tntech.edu::14fc613e-5f35-4bb6-91d9-2d2ebde1bdeb" providerId="AD" clId="Web-{BFFE9F5F-EE4D-8B45-C90B-7B42BF2C1A13}" dt="2022-05-16T20:21:57.685" v="230"/>
          <ac:spMkLst>
            <pc:docMk/>
            <pc:sldMk cId="2549720161" sldId="293"/>
            <ac:spMk id="9" creationId="{6A01907A-BF04-440F-BA0D-49BC9627344C}"/>
          </ac:spMkLst>
        </pc:spChg>
        <pc:spChg chg="add del">
          <ac:chgData name="Rippetoe, Heather" userId="S::hrippetoe@tntech.edu::14fc613e-5f35-4bb6-91d9-2d2ebde1bdeb" providerId="AD" clId="Web-{BFFE9F5F-EE4D-8B45-C90B-7B42BF2C1A13}" dt="2022-05-16T20:21:57.685" v="229"/>
          <ac:spMkLst>
            <pc:docMk/>
            <pc:sldMk cId="2549720161" sldId="293"/>
            <ac:spMk id="11" creationId="{A416E3E5-5186-46A4-AFBD-337387D3163D}"/>
          </ac:spMkLst>
        </pc:spChg>
        <pc:spChg chg="add del">
          <ac:chgData name="Rippetoe, Heather" userId="S::hrippetoe@tntech.edu::14fc613e-5f35-4bb6-91d9-2d2ebde1bdeb" providerId="AD" clId="Web-{BFFE9F5F-EE4D-8B45-C90B-7B42BF2C1A13}" dt="2022-05-16T20:21:57.685" v="229"/>
          <ac:spMkLst>
            <pc:docMk/>
            <pc:sldMk cId="2549720161" sldId="293"/>
            <ac:spMk id="13" creationId="{7B8FAACC-353E-4F84-BA62-A5514185D9A9}"/>
          </ac:spMkLst>
        </pc:spChg>
        <pc:picChg chg="add mod ord">
          <ac:chgData name="Rippetoe, Heather" userId="S::hrippetoe@tntech.edu::14fc613e-5f35-4bb6-91d9-2d2ebde1bdeb" providerId="AD" clId="Web-{BFFE9F5F-EE4D-8B45-C90B-7B42BF2C1A13}" dt="2022-05-16T20:28:32.381" v="231"/>
          <ac:picMkLst>
            <pc:docMk/>
            <pc:sldMk cId="2549720161" sldId="293"/>
            <ac:picMk id="4" creationId="{A4D4701E-C683-A20E-986D-0C0262A9D943}"/>
          </ac:picMkLst>
        </pc:picChg>
      </pc:sldChg>
    </pc:docChg>
  </pc:docChgLst>
  <pc:docChgLst>
    <pc:chgData name="Chesson, Taylor" userId="2741b434-0888-4d21-bd3d-3d25272d608f" providerId="ADAL" clId="{3B7A32ED-E5E9-4E3F-BA4F-2EB539B441C2}"/>
    <pc:docChg chg="undo custSel addSld delSld modSld">
      <pc:chgData name="Chesson, Taylor" userId="2741b434-0888-4d21-bd3d-3d25272d608f" providerId="ADAL" clId="{3B7A32ED-E5E9-4E3F-BA4F-2EB539B441C2}" dt="2022-04-20T15:04:46.274" v="196" actId="20577"/>
      <pc:docMkLst>
        <pc:docMk/>
      </pc:docMkLst>
      <pc:sldChg chg="modSp mod">
        <pc:chgData name="Chesson, Taylor" userId="2741b434-0888-4d21-bd3d-3d25272d608f" providerId="ADAL" clId="{3B7A32ED-E5E9-4E3F-BA4F-2EB539B441C2}" dt="2022-04-20T15:03:02.088" v="42" actId="20577"/>
        <pc:sldMkLst>
          <pc:docMk/>
          <pc:sldMk cId="109857222" sldId="256"/>
        </pc:sldMkLst>
        <pc:spChg chg="mod">
          <ac:chgData name="Chesson, Taylor" userId="2741b434-0888-4d21-bd3d-3d25272d608f" providerId="ADAL" clId="{3B7A32ED-E5E9-4E3F-BA4F-2EB539B441C2}" dt="2022-04-20T15:02:55.237" v="26" actId="20577"/>
          <ac:spMkLst>
            <pc:docMk/>
            <pc:sldMk cId="109857222" sldId="256"/>
            <ac:spMk id="2" creationId="{00000000-0000-0000-0000-000000000000}"/>
          </ac:spMkLst>
        </pc:spChg>
        <pc:spChg chg="mod">
          <ac:chgData name="Chesson, Taylor" userId="2741b434-0888-4d21-bd3d-3d25272d608f" providerId="ADAL" clId="{3B7A32ED-E5E9-4E3F-BA4F-2EB539B441C2}" dt="2022-04-20T15:03:02.088" v="42" actId="20577"/>
          <ac:spMkLst>
            <pc:docMk/>
            <pc:sldMk cId="109857222" sldId="256"/>
            <ac:spMk id="3" creationId="{00000000-0000-0000-0000-000000000000}"/>
          </ac:spMkLst>
        </pc:spChg>
      </pc:sldChg>
      <pc:sldChg chg="del">
        <pc:chgData name="Chesson, Taylor" userId="2741b434-0888-4d21-bd3d-3d25272d608f" providerId="ADAL" clId="{3B7A32ED-E5E9-4E3F-BA4F-2EB539B441C2}" dt="2022-04-20T15:02:44.616" v="2" actId="47"/>
        <pc:sldMkLst>
          <pc:docMk/>
          <pc:sldMk cId="3408840782" sldId="264"/>
        </pc:sldMkLst>
      </pc:sldChg>
      <pc:sldChg chg="add">
        <pc:chgData name="Chesson, Taylor" userId="2741b434-0888-4d21-bd3d-3d25272d608f" providerId="ADAL" clId="{3B7A32ED-E5E9-4E3F-BA4F-2EB539B441C2}" dt="2022-04-20T15:02:41.478" v="0"/>
        <pc:sldMkLst>
          <pc:docMk/>
          <pc:sldMk cId="1448900458" sldId="265"/>
        </pc:sldMkLst>
      </pc:sldChg>
      <pc:sldChg chg="modSp mod">
        <pc:chgData name="Chesson, Taylor" userId="2741b434-0888-4d21-bd3d-3d25272d608f" providerId="ADAL" clId="{3B7A32ED-E5E9-4E3F-BA4F-2EB539B441C2}" dt="2022-04-20T15:04:00.286" v="106" actId="20577"/>
        <pc:sldMkLst>
          <pc:docMk/>
          <pc:sldMk cId="3400562421" sldId="274"/>
        </pc:sldMkLst>
        <pc:spChg chg="mod">
          <ac:chgData name="Chesson, Taylor" userId="2741b434-0888-4d21-bd3d-3d25272d608f" providerId="ADAL" clId="{3B7A32ED-E5E9-4E3F-BA4F-2EB539B441C2}" dt="2022-04-20T15:04:00.286" v="106" actId="20577"/>
          <ac:spMkLst>
            <pc:docMk/>
            <pc:sldMk cId="3400562421" sldId="274"/>
            <ac:spMk id="2" creationId="{CCD5EBF4-FAC8-4BE9-AD61-EB3B38C64AE1}"/>
          </ac:spMkLst>
        </pc:spChg>
        <pc:spChg chg="mod">
          <ac:chgData name="Chesson, Taylor" userId="2741b434-0888-4d21-bd3d-3d25272d608f" providerId="ADAL" clId="{3B7A32ED-E5E9-4E3F-BA4F-2EB539B441C2}" dt="2022-04-20T15:03:16.085" v="44" actId="20577"/>
          <ac:spMkLst>
            <pc:docMk/>
            <pc:sldMk cId="3400562421" sldId="274"/>
            <ac:spMk id="6" creationId="{32008DE3-9DE9-4B37-8B7E-C5FC97A3D788}"/>
          </ac:spMkLst>
        </pc:spChg>
      </pc:sldChg>
      <pc:sldChg chg="modSp mod">
        <pc:chgData name="Chesson, Taylor" userId="2741b434-0888-4d21-bd3d-3d25272d608f" providerId="ADAL" clId="{3B7A32ED-E5E9-4E3F-BA4F-2EB539B441C2}" dt="2022-04-20T15:04:15.086" v="140" actId="20577"/>
        <pc:sldMkLst>
          <pc:docMk/>
          <pc:sldMk cId="3660747243" sldId="275"/>
        </pc:sldMkLst>
        <pc:spChg chg="mod">
          <ac:chgData name="Chesson, Taylor" userId="2741b434-0888-4d21-bd3d-3d25272d608f" providerId="ADAL" clId="{3B7A32ED-E5E9-4E3F-BA4F-2EB539B441C2}" dt="2022-04-20T15:04:15.086" v="140" actId="20577"/>
          <ac:spMkLst>
            <pc:docMk/>
            <pc:sldMk cId="3660747243" sldId="275"/>
            <ac:spMk id="4" creationId="{88BD71E6-73DA-4578-B0BC-240E9FC9E5AE}"/>
          </ac:spMkLst>
        </pc:spChg>
        <pc:spChg chg="mod">
          <ac:chgData name="Chesson, Taylor" userId="2741b434-0888-4d21-bd3d-3d25272d608f" providerId="ADAL" clId="{3B7A32ED-E5E9-4E3F-BA4F-2EB539B441C2}" dt="2022-04-20T15:04:04.953" v="113" actId="20577"/>
          <ac:spMkLst>
            <pc:docMk/>
            <pc:sldMk cId="3660747243" sldId="275"/>
            <ac:spMk id="6" creationId="{32008DE3-9DE9-4B37-8B7E-C5FC97A3D788}"/>
          </ac:spMkLst>
        </pc:spChg>
      </pc:sldChg>
      <pc:sldChg chg="modSp mod">
        <pc:chgData name="Chesson, Taylor" userId="2741b434-0888-4d21-bd3d-3d25272d608f" providerId="ADAL" clId="{3B7A32ED-E5E9-4E3F-BA4F-2EB539B441C2}" dt="2022-04-20T15:04:33.805" v="178" actId="20577"/>
        <pc:sldMkLst>
          <pc:docMk/>
          <pc:sldMk cId="3474160943" sldId="276"/>
        </pc:sldMkLst>
        <pc:spChg chg="mod">
          <ac:chgData name="Chesson, Taylor" userId="2741b434-0888-4d21-bd3d-3d25272d608f" providerId="ADAL" clId="{3B7A32ED-E5E9-4E3F-BA4F-2EB539B441C2}" dt="2022-04-20T15:04:33.805" v="178" actId="20577"/>
          <ac:spMkLst>
            <pc:docMk/>
            <pc:sldMk cId="3474160943" sldId="276"/>
            <ac:spMk id="4" creationId="{88BD71E6-73DA-4578-B0BC-240E9FC9E5AE}"/>
          </ac:spMkLst>
        </pc:spChg>
        <pc:spChg chg="mod">
          <ac:chgData name="Chesson, Taylor" userId="2741b434-0888-4d21-bd3d-3d25272d608f" providerId="ADAL" clId="{3B7A32ED-E5E9-4E3F-BA4F-2EB539B441C2}" dt="2022-04-20T15:04:24.822" v="149" actId="20577"/>
          <ac:spMkLst>
            <pc:docMk/>
            <pc:sldMk cId="3474160943" sldId="276"/>
            <ac:spMk id="6" creationId="{32008DE3-9DE9-4B37-8B7E-C5FC97A3D788}"/>
          </ac:spMkLst>
        </pc:spChg>
      </pc:sldChg>
      <pc:sldChg chg="modSp mod">
        <pc:chgData name="Chesson, Taylor" userId="2741b434-0888-4d21-bd3d-3d25272d608f" providerId="ADAL" clId="{3B7A32ED-E5E9-4E3F-BA4F-2EB539B441C2}" dt="2022-04-20T15:04:40.129" v="189" actId="20577"/>
        <pc:sldMkLst>
          <pc:docMk/>
          <pc:sldMk cId="3445166417" sldId="277"/>
        </pc:sldMkLst>
        <pc:spChg chg="mod">
          <ac:chgData name="Chesson, Taylor" userId="2741b434-0888-4d21-bd3d-3d25272d608f" providerId="ADAL" clId="{3B7A32ED-E5E9-4E3F-BA4F-2EB539B441C2}" dt="2022-04-20T15:04:40.129" v="189" actId="20577"/>
          <ac:spMkLst>
            <pc:docMk/>
            <pc:sldMk cId="3445166417" sldId="277"/>
            <ac:spMk id="6" creationId="{32008DE3-9DE9-4B37-8B7E-C5FC97A3D788}"/>
          </ac:spMkLst>
        </pc:spChg>
      </pc:sldChg>
      <pc:sldChg chg="modSp mod">
        <pc:chgData name="Chesson, Taylor" userId="2741b434-0888-4d21-bd3d-3d25272d608f" providerId="ADAL" clId="{3B7A32ED-E5E9-4E3F-BA4F-2EB539B441C2}" dt="2022-04-20T15:04:46.274" v="196" actId="20577"/>
        <pc:sldMkLst>
          <pc:docMk/>
          <pc:sldMk cId="2940690793" sldId="278"/>
        </pc:sldMkLst>
        <pc:spChg chg="mod">
          <ac:chgData name="Chesson, Taylor" userId="2741b434-0888-4d21-bd3d-3d25272d608f" providerId="ADAL" clId="{3B7A32ED-E5E9-4E3F-BA4F-2EB539B441C2}" dt="2022-04-20T15:04:46.274" v="196" actId="20577"/>
          <ac:spMkLst>
            <pc:docMk/>
            <pc:sldMk cId="2940690793" sldId="278"/>
            <ac:spMk id="6" creationId="{32008DE3-9DE9-4B37-8B7E-C5FC97A3D788}"/>
          </ac:spMkLst>
        </pc:spChg>
      </pc:sldChg>
      <pc:sldChg chg="del">
        <pc:chgData name="Chesson, Taylor" userId="2741b434-0888-4d21-bd3d-3d25272d608f" providerId="ADAL" clId="{3B7A32ED-E5E9-4E3F-BA4F-2EB539B441C2}" dt="2022-04-20T15:02:43.809" v="1" actId="47"/>
        <pc:sldMkLst>
          <pc:docMk/>
          <pc:sldMk cId="3531308930" sldId="279"/>
        </pc:sldMkLst>
      </pc:sldChg>
    </pc:docChg>
  </pc:docChgLst>
  <pc:docChgLst>
    <pc:chgData name="Chesson, Taylor" userId="2741b434-0888-4d21-bd3d-3d25272d608f" providerId="ADAL" clId="{AD96AC1B-7872-405E-BF96-B924FF115C28}"/>
    <pc:docChg chg="custSel addSld delSld modSld">
      <pc:chgData name="Chesson, Taylor" userId="2741b434-0888-4d21-bd3d-3d25272d608f" providerId="ADAL" clId="{AD96AC1B-7872-405E-BF96-B924FF115C28}" dt="2022-04-08T18:08:02.613" v="80"/>
      <pc:docMkLst>
        <pc:docMk/>
      </pc:docMkLst>
      <pc:sldChg chg="modSp mod">
        <pc:chgData name="Chesson, Taylor" userId="2741b434-0888-4d21-bd3d-3d25272d608f" providerId="ADAL" clId="{AD96AC1B-7872-405E-BF96-B924FF115C28}" dt="2022-04-08T18:03:08.661" v="45" actId="20577"/>
        <pc:sldMkLst>
          <pc:docMk/>
          <pc:sldMk cId="109857222" sldId="256"/>
        </pc:sldMkLst>
        <pc:spChg chg="mod">
          <ac:chgData name="Chesson, Taylor" userId="2741b434-0888-4d21-bd3d-3d25272d608f" providerId="ADAL" clId="{AD96AC1B-7872-405E-BF96-B924FF115C28}" dt="2022-04-08T18:02:57.114" v="28" actId="20577"/>
          <ac:spMkLst>
            <pc:docMk/>
            <pc:sldMk cId="109857222" sldId="256"/>
            <ac:spMk id="2" creationId="{00000000-0000-0000-0000-000000000000}"/>
          </ac:spMkLst>
        </pc:spChg>
        <pc:spChg chg="mod">
          <ac:chgData name="Chesson, Taylor" userId="2741b434-0888-4d21-bd3d-3d25272d608f" providerId="ADAL" clId="{AD96AC1B-7872-405E-BF96-B924FF115C28}" dt="2022-04-08T18:03:08.661" v="45" actId="20577"/>
          <ac:spMkLst>
            <pc:docMk/>
            <pc:sldMk cId="109857222" sldId="256"/>
            <ac:spMk id="3" creationId="{00000000-0000-0000-0000-000000000000}"/>
          </ac:spMkLst>
        </pc:spChg>
      </pc:sldChg>
      <pc:sldChg chg="del">
        <pc:chgData name="Chesson, Taylor" userId="2741b434-0888-4d21-bd3d-3d25272d608f" providerId="ADAL" clId="{AD96AC1B-7872-405E-BF96-B924FF115C28}" dt="2022-04-08T18:05:01.015" v="62" actId="47"/>
        <pc:sldMkLst>
          <pc:docMk/>
          <pc:sldMk cId="2339127183" sldId="257"/>
        </pc:sldMkLst>
      </pc:sldChg>
      <pc:sldChg chg="del">
        <pc:chgData name="Chesson, Taylor" userId="2741b434-0888-4d21-bd3d-3d25272d608f" providerId="ADAL" clId="{AD96AC1B-7872-405E-BF96-B924FF115C28}" dt="2022-04-08T18:05:15.558" v="70" actId="47"/>
        <pc:sldMkLst>
          <pc:docMk/>
          <pc:sldMk cId="4246784096" sldId="258"/>
        </pc:sldMkLst>
      </pc:sldChg>
      <pc:sldChg chg="del">
        <pc:chgData name="Chesson, Taylor" userId="2741b434-0888-4d21-bd3d-3d25272d608f" providerId="ADAL" clId="{AD96AC1B-7872-405E-BF96-B924FF115C28}" dt="2022-04-08T18:05:05.135" v="64" actId="47"/>
        <pc:sldMkLst>
          <pc:docMk/>
          <pc:sldMk cId="4287315803" sldId="259"/>
        </pc:sldMkLst>
      </pc:sldChg>
      <pc:sldChg chg="del">
        <pc:chgData name="Chesson, Taylor" userId="2741b434-0888-4d21-bd3d-3d25272d608f" providerId="ADAL" clId="{AD96AC1B-7872-405E-BF96-B924FF115C28}" dt="2022-04-08T18:05:06.536" v="65" actId="47"/>
        <pc:sldMkLst>
          <pc:docMk/>
          <pc:sldMk cId="3703319991" sldId="260"/>
        </pc:sldMkLst>
      </pc:sldChg>
      <pc:sldChg chg="del">
        <pc:chgData name="Chesson, Taylor" userId="2741b434-0888-4d21-bd3d-3d25272d608f" providerId="ADAL" clId="{AD96AC1B-7872-405E-BF96-B924FF115C28}" dt="2022-04-08T18:05:08.275" v="66" actId="47"/>
        <pc:sldMkLst>
          <pc:docMk/>
          <pc:sldMk cId="2146212578" sldId="261"/>
        </pc:sldMkLst>
      </pc:sldChg>
      <pc:sldChg chg="del">
        <pc:chgData name="Chesson, Taylor" userId="2741b434-0888-4d21-bd3d-3d25272d608f" providerId="ADAL" clId="{AD96AC1B-7872-405E-BF96-B924FF115C28}" dt="2022-04-08T18:05:10.856" v="67" actId="47"/>
        <pc:sldMkLst>
          <pc:docMk/>
          <pc:sldMk cId="2799536705" sldId="262"/>
        </pc:sldMkLst>
      </pc:sldChg>
      <pc:sldChg chg="del">
        <pc:chgData name="Chesson, Taylor" userId="2741b434-0888-4d21-bd3d-3d25272d608f" providerId="ADAL" clId="{AD96AC1B-7872-405E-BF96-B924FF115C28}" dt="2022-04-08T18:05:12.231" v="68" actId="47"/>
        <pc:sldMkLst>
          <pc:docMk/>
          <pc:sldMk cId="959723148" sldId="263"/>
        </pc:sldMkLst>
      </pc:sldChg>
      <pc:sldChg chg="add">
        <pc:chgData name="Chesson, Taylor" userId="2741b434-0888-4d21-bd3d-3d25272d608f" providerId="ADAL" clId="{AD96AC1B-7872-405E-BF96-B924FF115C28}" dt="2022-04-08T18:08:02.613" v="80"/>
        <pc:sldMkLst>
          <pc:docMk/>
          <pc:sldMk cId="3408840782" sldId="264"/>
        </pc:sldMkLst>
      </pc:sldChg>
      <pc:sldChg chg="del">
        <pc:chgData name="Chesson, Taylor" userId="2741b434-0888-4d21-bd3d-3d25272d608f" providerId="ADAL" clId="{AD96AC1B-7872-405E-BF96-B924FF115C28}" dt="2022-04-08T18:05:13.598" v="69" actId="47"/>
        <pc:sldMkLst>
          <pc:docMk/>
          <pc:sldMk cId="3065792457" sldId="266"/>
        </pc:sldMkLst>
      </pc:sldChg>
      <pc:sldChg chg="del">
        <pc:chgData name="Chesson, Taylor" userId="2741b434-0888-4d21-bd3d-3d25272d608f" providerId="ADAL" clId="{AD96AC1B-7872-405E-BF96-B924FF115C28}" dt="2022-04-08T18:05:03.821" v="63" actId="47"/>
        <pc:sldMkLst>
          <pc:docMk/>
          <pc:sldMk cId="1813298299" sldId="267"/>
        </pc:sldMkLst>
      </pc:sldChg>
      <pc:sldChg chg="addSp modSp mod modClrScheme chgLayout">
        <pc:chgData name="Chesson, Taylor" userId="2741b434-0888-4d21-bd3d-3d25272d608f" providerId="ADAL" clId="{AD96AC1B-7872-405E-BF96-B924FF115C28}" dt="2022-04-08T18:05:32.492" v="76" actId="20577"/>
        <pc:sldMkLst>
          <pc:docMk/>
          <pc:sldMk cId="2278993032" sldId="268"/>
        </pc:sldMkLst>
        <pc:spChg chg="mod ord">
          <ac:chgData name="Chesson, Taylor" userId="2741b434-0888-4d21-bd3d-3d25272d608f" providerId="ADAL" clId="{AD96AC1B-7872-405E-BF96-B924FF115C28}" dt="2022-04-08T18:05:32.492" v="76" actId="20577"/>
          <ac:spMkLst>
            <pc:docMk/>
            <pc:sldMk cId="2278993032" sldId="268"/>
            <ac:spMk id="2" creationId="{E93189DE-2DF2-4D43-89DB-AD47A49B0774}"/>
          </ac:spMkLst>
        </pc:spChg>
        <pc:spChg chg="add mod ord">
          <ac:chgData name="Chesson, Taylor" userId="2741b434-0888-4d21-bd3d-3d25272d608f" providerId="ADAL" clId="{AD96AC1B-7872-405E-BF96-B924FF115C28}" dt="2022-04-08T18:05:22.718" v="71" actId="700"/>
          <ac:spMkLst>
            <pc:docMk/>
            <pc:sldMk cId="2278993032" sldId="268"/>
            <ac:spMk id="3" creationId="{AC3E6C14-2DF3-44E6-AE42-1A91D99E6C11}"/>
          </ac:spMkLst>
        </pc:spChg>
      </pc:sldChg>
      <pc:sldChg chg="del">
        <pc:chgData name="Chesson, Taylor" userId="2741b434-0888-4d21-bd3d-3d25272d608f" providerId="ADAL" clId="{AD96AC1B-7872-405E-BF96-B924FF115C28}" dt="2022-04-08T18:04:21.842" v="49" actId="47"/>
        <pc:sldMkLst>
          <pc:docMk/>
          <pc:sldMk cId="3678722564" sldId="272"/>
        </pc:sldMkLst>
      </pc:sldChg>
      <pc:sldChg chg="modSp mod">
        <pc:chgData name="Chesson, Taylor" userId="2741b434-0888-4d21-bd3d-3d25272d608f" providerId="ADAL" clId="{AD96AC1B-7872-405E-BF96-B924FF115C28}" dt="2022-04-08T18:04:39.631" v="61" actId="20577"/>
        <pc:sldMkLst>
          <pc:docMk/>
          <pc:sldMk cId="3400562421" sldId="274"/>
        </pc:sldMkLst>
        <pc:spChg chg="mod">
          <ac:chgData name="Chesson, Taylor" userId="2741b434-0888-4d21-bd3d-3d25272d608f" providerId="ADAL" clId="{AD96AC1B-7872-405E-BF96-B924FF115C28}" dt="2022-04-08T18:04:39.631" v="61" actId="20577"/>
          <ac:spMkLst>
            <pc:docMk/>
            <pc:sldMk cId="3400562421" sldId="274"/>
            <ac:spMk id="2" creationId="{CCD5EBF4-FAC8-4BE9-AD61-EB3B38C64AE1}"/>
          </ac:spMkLst>
        </pc:spChg>
        <pc:spChg chg="mod">
          <ac:chgData name="Chesson, Taylor" userId="2741b434-0888-4d21-bd3d-3d25272d608f" providerId="ADAL" clId="{AD96AC1B-7872-405E-BF96-B924FF115C28}" dt="2022-04-08T18:04:29.159" v="52" actId="20577"/>
          <ac:spMkLst>
            <pc:docMk/>
            <pc:sldMk cId="3400562421" sldId="274"/>
            <ac:spMk id="6" creationId="{32008DE3-9DE9-4B37-8B7E-C5FC97A3D788}"/>
          </ac:spMkLst>
        </pc:spChg>
      </pc:sldChg>
      <pc:sldChg chg="add del">
        <pc:chgData name="Chesson, Taylor" userId="2741b434-0888-4d21-bd3d-3d25272d608f" providerId="ADAL" clId="{AD96AC1B-7872-405E-BF96-B924FF115C28}" dt="2022-04-08T18:04:20.123" v="48"/>
        <pc:sldMkLst>
          <pc:docMk/>
          <pc:sldMk cId="3531308930" sldId="279"/>
        </pc:sldMkLst>
      </pc:sldChg>
      <pc:sldChg chg="add">
        <pc:chgData name="Chesson, Taylor" userId="2741b434-0888-4d21-bd3d-3d25272d608f" providerId="ADAL" clId="{AD96AC1B-7872-405E-BF96-B924FF115C28}" dt="2022-04-08T18:05:37.804" v="77"/>
        <pc:sldMkLst>
          <pc:docMk/>
          <pc:sldMk cId="2794732268" sldId="280"/>
        </pc:sldMkLst>
      </pc:sldChg>
      <pc:sldChg chg="add">
        <pc:chgData name="Chesson, Taylor" userId="2741b434-0888-4d21-bd3d-3d25272d608f" providerId="ADAL" clId="{AD96AC1B-7872-405E-BF96-B924FF115C28}" dt="2022-04-08T18:05:39.232" v="78"/>
        <pc:sldMkLst>
          <pc:docMk/>
          <pc:sldMk cId="4154229965" sldId="281"/>
        </pc:sldMkLst>
      </pc:sldChg>
      <pc:sldChg chg="add">
        <pc:chgData name="Chesson, Taylor" userId="2741b434-0888-4d21-bd3d-3d25272d608f" providerId="ADAL" clId="{AD96AC1B-7872-405E-BF96-B924FF115C28}" dt="2022-04-08T18:05:40.497" v="79"/>
        <pc:sldMkLst>
          <pc:docMk/>
          <pc:sldMk cId="4179365413" sldId="282"/>
        </pc:sldMkLst>
      </pc:sldChg>
    </pc:docChg>
  </pc:docChgLst>
  <pc:docChgLst>
    <pc:chgData name="Rippetoe, Heather" userId="S::hrippetoe@tntech.edu::14fc613e-5f35-4bb6-91d9-2d2ebde1bdeb" providerId="AD" clId="Web-{5B31B7DC-9D86-CAB5-02EC-4474D8F569F8}"/>
    <pc:docChg chg="modSld">
      <pc:chgData name="Rippetoe, Heather" userId="S::hrippetoe@tntech.edu::14fc613e-5f35-4bb6-91d9-2d2ebde1bdeb" providerId="AD" clId="Web-{5B31B7DC-9D86-CAB5-02EC-4474D8F569F8}" dt="2022-05-16T18:44:39.255" v="10"/>
      <pc:docMkLst>
        <pc:docMk/>
      </pc:docMkLst>
      <pc:sldChg chg="mod modShow">
        <pc:chgData name="Rippetoe, Heather" userId="S::hrippetoe@tntech.edu::14fc613e-5f35-4bb6-91d9-2d2ebde1bdeb" providerId="AD" clId="Web-{5B31B7DC-9D86-CAB5-02EC-4474D8F569F8}" dt="2022-05-16T18:44:39.255" v="10"/>
        <pc:sldMkLst>
          <pc:docMk/>
          <pc:sldMk cId="3445166417" sldId="277"/>
        </pc:sldMkLst>
      </pc:sldChg>
      <pc:sldChg chg="mod modShow">
        <pc:chgData name="Rippetoe, Heather" userId="S::hrippetoe@tntech.edu::14fc613e-5f35-4bb6-91d9-2d2ebde1bdeb" providerId="AD" clId="Web-{5B31B7DC-9D86-CAB5-02EC-4474D8F569F8}" dt="2022-05-16T18:44:22.411" v="8"/>
        <pc:sldMkLst>
          <pc:docMk/>
          <pc:sldMk cId="2940690793" sldId="278"/>
        </pc:sldMkLst>
      </pc:sldChg>
      <pc:sldChg chg="mod modShow">
        <pc:chgData name="Rippetoe, Heather" userId="S::hrippetoe@tntech.edu::14fc613e-5f35-4bb6-91d9-2d2ebde1bdeb" providerId="AD" clId="Web-{5B31B7DC-9D86-CAB5-02EC-4474D8F569F8}" dt="2022-05-16T18:44:25.208" v="9"/>
        <pc:sldMkLst>
          <pc:docMk/>
          <pc:sldMk cId="4179365413" sldId="282"/>
        </pc:sldMkLst>
      </pc:sldChg>
      <pc:sldChg chg="addSp modSp mod setBg setClrOvrMap">
        <pc:chgData name="Rippetoe, Heather" userId="S::hrippetoe@tntech.edu::14fc613e-5f35-4bb6-91d9-2d2ebde1bdeb" providerId="AD" clId="Web-{5B31B7DC-9D86-CAB5-02EC-4474D8F569F8}" dt="2022-05-16T00:17:20.917" v="0"/>
        <pc:sldMkLst>
          <pc:docMk/>
          <pc:sldMk cId="3197770544" sldId="285"/>
        </pc:sldMkLst>
        <pc:spChg chg="mod">
          <ac:chgData name="Rippetoe, Heather" userId="S::hrippetoe@tntech.edu::14fc613e-5f35-4bb6-91d9-2d2ebde1bdeb" providerId="AD" clId="Web-{5B31B7DC-9D86-CAB5-02EC-4474D8F569F8}" dt="2022-05-16T00:17:20.917" v="0"/>
          <ac:spMkLst>
            <pc:docMk/>
            <pc:sldMk cId="3197770544" sldId="285"/>
            <ac:spMk id="2" creationId="{F5FAEB01-01D8-9B59-CC71-88F4C6975DD5}"/>
          </ac:spMkLst>
        </pc:spChg>
        <pc:spChg chg="mod">
          <ac:chgData name="Rippetoe, Heather" userId="S::hrippetoe@tntech.edu::14fc613e-5f35-4bb6-91d9-2d2ebde1bdeb" providerId="AD" clId="Web-{5B31B7DC-9D86-CAB5-02EC-4474D8F569F8}" dt="2022-05-16T00:17:20.917" v="0"/>
          <ac:spMkLst>
            <pc:docMk/>
            <pc:sldMk cId="3197770544" sldId="285"/>
            <ac:spMk id="3" creationId="{D587AB0B-F59A-85E0-C668-38E72E235540}"/>
          </ac:spMkLst>
        </pc:spChg>
        <pc:spChg chg="add">
          <ac:chgData name="Rippetoe, Heather" userId="S::hrippetoe@tntech.edu::14fc613e-5f35-4bb6-91d9-2d2ebde1bdeb" providerId="AD" clId="Web-{5B31B7DC-9D86-CAB5-02EC-4474D8F569F8}" dt="2022-05-16T00:17:20.917" v="0"/>
          <ac:spMkLst>
            <pc:docMk/>
            <pc:sldMk cId="3197770544" sldId="285"/>
            <ac:spMk id="8" creationId="{089A69AF-D57B-49B4-886C-D4A5DC194421}"/>
          </ac:spMkLst>
        </pc:spChg>
        <pc:spChg chg="add">
          <ac:chgData name="Rippetoe, Heather" userId="S::hrippetoe@tntech.edu::14fc613e-5f35-4bb6-91d9-2d2ebde1bdeb" providerId="AD" clId="Web-{5B31B7DC-9D86-CAB5-02EC-4474D8F569F8}" dt="2022-05-16T00:17:20.917" v="0"/>
          <ac:spMkLst>
            <pc:docMk/>
            <pc:sldMk cId="3197770544" sldId="285"/>
            <ac:spMk id="10" creationId="{CABDC08D-6093-4397-92D4-54D00E2BB1C2}"/>
          </ac:spMkLst>
        </pc:spChg>
      </pc:sldChg>
      <pc:sldChg chg="addSp modSp mod setBg setClrOvrMap">
        <pc:chgData name="Rippetoe, Heather" userId="S::hrippetoe@tntech.edu::14fc613e-5f35-4bb6-91d9-2d2ebde1bdeb" providerId="AD" clId="Web-{5B31B7DC-9D86-CAB5-02EC-4474D8F569F8}" dt="2022-05-16T00:17:43.574" v="1"/>
        <pc:sldMkLst>
          <pc:docMk/>
          <pc:sldMk cId="167249194" sldId="287"/>
        </pc:sldMkLst>
        <pc:spChg chg="mod">
          <ac:chgData name="Rippetoe, Heather" userId="S::hrippetoe@tntech.edu::14fc613e-5f35-4bb6-91d9-2d2ebde1bdeb" providerId="AD" clId="Web-{5B31B7DC-9D86-CAB5-02EC-4474D8F569F8}" dt="2022-05-16T00:17:43.574" v="1"/>
          <ac:spMkLst>
            <pc:docMk/>
            <pc:sldMk cId="167249194" sldId="287"/>
            <ac:spMk id="2" creationId="{7766BDE5-58A9-EB7C-D4C2-F68EDB976A6F}"/>
          </ac:spMkLst>
        </pc:spChg>
        <pc:spChg chg="mod">
          <ac:chgData name="Rippetoe, Heather" userId="S::hrippetoe@tntech.edu::14fc613e-5f35-4bb6-91d9-2d2ebde1bdeb" providerId="AD" clId="Web-{5B31B7DC-9D86-CAB5-02EC-4474D8F569F8}" dt="2022-05-16T00:17:43.574" v="1"/>
          <ac:spMkLst>
            <pc:docMk/>
            <pc:sldMk cId="167249194" sldId="287"/>
            <ac:spMk id="13" creationId="{F40D9B1A-FD38-98BB-9A89-FAD60A046A4A}"/>
          </ac:spMkLst>
        </pc:spChg>
        <pc:spChg chg="add">
          <ac:chgData name="Rippetoe, Heather" userId="S::hrippetoe@tntech.edu::14fc613e-5f35-4bb6-91d9-2d2ebde1bdeb" providerId="AD" clId="Web-{5B31B7DC-9D86-CAB5-02EC-4474D8F569F8}" dt="2022-05-16T00:17:43.574" v="1"/>
          <ac:spMkLst>
            <pc:docMk/>
            <pc:sldMk cId="167249194" sldId="287"/>
            <ac:spMk id="18" creationId="{A5BA3AE5-0FB8-4948-A421-5CEE1A5E8A61}"/>
          </ac:spMkLst>
        </pc:spChg>
        <pc:spChg chg="add">
          <ac:chgData name="Rippetoe, Heather" userId="S::hrippetoe@tntech.edu::14fc613e-5f35-4bb6-91d9-2d2ebde1bdeb" providerId="AD" clId="Web-{5B31B7DC-9D86-CAB5-02EC-4474D8F569F8}" dt="2022-05-16T00:17:43.574" v="1"/>
          <ac:spMkLst>
            <pc:docMk/>
            <pc:sldMk cId="167249194" sldId="287"/>
            <ac:spMk id="20" creationId="{615FFFBF-F0D2-4BB8-BB9E-3ADC47E3B69A}"/>
          </ac:spMkLst>
        </pc:spChg>
        <pc:spChg chg="add">
          <ac:chgData name="Rippetoe, Heather" userId="S::hrippetoe@tntech.edu::14fc613e-5f35-4bb6-91d9-2d2ebde1bdeb" providerId="AD" clId="Web-{5B31B7DC-9D86-CAB5-02EC-4474D8F569F8}" dt="2022-05-16T00:17:43.574" v="1"/>
          <ac:spMkLst>
            <pc:docMk/>
            <pc:sldMk cId="167249194" sldId="287"/>
            <ac:spMk id="22" creationId="{FD056B7E-FBD7-4858-966D-9C4DEDA7EF3C}"/>
          </ac:spMkLst>
        </pc:spChg>
        <pc:picChg chg="mod ord">
          <ac:chgData name="Rippetoe, Heather" userId="S::hrippetoe@tntech.edu::14fc613e-5f35-4bb6-91d9-2d2ebde1bdeb" providerId="AD" clId="Web-{5B31B7DC-9D86-CAB5-02EC-4474D8F569F8}" dt="2022-05-16T00:17:43.574" v="1"/>
          <ac:picMkLst>
            <pc:docMk/>
            <pc:sldMk cId="167249194" sldId="287"/>
            <ac:picMk id="5" creationId="{14580338-7F89-563E-CED1-F3890DF8C222}"/>
          </ac:picMkLst>
        </pc:picChg>
      </pc:sldChg>
      <pc:sldChg chg="modSp">
        <pc:chgData name="Rippetoe, Heather" userId="S::hrippetoe@tntech.edu::14fc613e-5f35-4bb6-91d9-2d2ebde1bdeb" providerId="AD" clId="Web-{5B31B7DC-9D86-CAB5-02EC-4474D8F569F8}" dt="2022-05-16T00:25:37.621" v="6" actId="20577"/>
        <pc:sldMkLst>
          <pc:docMk/>
          <pc:sldMk cId="2559773534" sldId="289"/>
        </pc:sldMkLst>
        <pc:spChg chg="mod">
          <ac:chgData name="Rippetoe, Heather" userId="S::hrippetoe@tntech.edu::14fc613e-5f35-4bb6-91d9-2d2ebde1bdeb" providerId="AD" clId="Web-{5B31B7DC-9D86-CAB5-02EC-4474D8F569F8}" dt="2022-05-16T00:25:37.621" v="6" actId="20577"/>
          <ac:spMkLst>
            <pc:docMk/>
            <pc:sldMk cId="2559773534" sldId="289"/>
            <ac:spMk id="2" creationId="{0AE513BA-E33D-8354-57FB-6FF12DC7C52E}"/>
          </ac:spMkLst>
        </pc:spChg>
      </pc:sldChg>
      <pc:sldChg chg="addSp delSp modSp mod setBg setClrOvrMap">
        <pc:chgData name="Rippetoe, Heather" userId="S::hrippetoe@tntech.edu::14fc613e-5f35-4bb6-91d9-2d2ebde1bdeb" providerId="AD" clId="Web-{5B31B7DC-9D86-CAB5-02EC-4474D8F569F8}" dt="2022-05-16T00:18:38.545" v="4"/>
        <pc:sldMkLst>
          <pc:docMk/>
          <pc:sldMk cId="3013996635" sldId="290"/>
        </pc:sldMkLst>
        <pc:spChg chg="mod">
          <ac:chgData name="Rippetoe, Heather" userId="S::hrippetoe@tntech.edu::14fc613e-5f35-4bb6-91d9-2d2ebde1bdeb" providerId="AD" clId="Web-{5B31B7DC-9D86-CAB5-02EC-4474D8F569F8}" dt="2022-05-16T00:18:38.545" v="4"/>
          <ac:spMkLst>
            <pc:docMk/>
            <pc:sldMk cId="3013996635" sldId="290"/>
            <ac:spMk id="2" creationId="{A3A7CB6B-D1E4-E643-0BF3-9B0E8A72B54C}"/>
          </ac:spMkLst>
        </pc:spChg>
        <pc:spChg chg="add del">
          <ac:chgData name="Rippetoe, Heather" userId="S::hrippetoe@tntech.edu::14fc613e-5f35-4bb6-91d9-2d2ebde1bdeb" providerId="AD" clId="Web-{5B31B7DC-9D86-CAB5-02EC-4474D8F569F8}" dt="2022-05-16T00:18:38.545" v="4"/>
          <ac:spMkLst>
            <pc:docMk/>
            <pc:sldMk cId="3013996635" sldId="290"/>
            <ac:spMk id="3" creationId="{B9E5B0F5-14B6-6EC7-C4E5-CAED037754C2}"/>
          </ac:spMkLst>
        </pc:spChg>
        <pc:spChg chg="add del">
          <ac:chgData name="Rippetoe, Heather" userId="S::hrippetoe@tntech.edu::14fc613e-5f35-4bb6-91d9-2d2ebde1bdeb" providerId="AD" clId="Web-{5B31B7DC-9D86-CAB5-02EC-4474D8F569F8}" dt="2022-05-16T00:18:38.498" v="3"/>
          <ac:spMkLst>
            <pc:docMk/>
            <pc:sldMk cId="3013996635" sldId="290"/>
            <ac:spMk id="9" creationId="{D0D45553-91A4-480A-9577-0E0FC0D919B9}"/>
          </ac:spMkLst>
        </pc:spChg>
        <pc:spChg chg="add del">
          <ac:chgData name="Rippetoe, Heather" userId="S::hrippetoe@tntech.edu::14fc613e-5f35-4bb6-91d9-2d2ebde1bdeb" providerId="AD" clId="Web-{5B31B7DC-9D86-CAB5-02EC-4474D8F569F8}" dt="2022-05-16T00:18:38.498" v="3"/>
          <ac:spMkLst>
            <pc:docMk/>
            <pc:sldMk cId="3013996635" sldId="290"/>
            <ac:spMk id="11" creationId="{D240F8A8-FEA1-42C2-B259-27A9351279BD}"/>
          </ac:spMkLst>
        </pc:spChg>
        <pc:spChg chg="add">
          <ac:chgData name="Rippetoe, Heather" userId="S::hrippetoe@tntech.edu::14fc613e-5f35-4bb6-91d9-2d2ebde1bdeb" providerId="AD" clId="Web-{5B31B7DC-9D86-CAB5-02EC-4474D8F569F8}" dt="2022-05-16T00:18:38.545" v="4"/>
          <ac:spMkLst>
            <pc:docMk/>
            <pc:sldMk cId="3013996635" sldId="290"/>
            <ac:spMk id="13" creationId="{D0D45553-91A4-480A-9577-0E0FC0D919B9}"/>
          </ac:spMkLst>
        </pc:spChg>
        <pc:spChg chg="add">
          <ac:chgData name="Rippetoe, Heather" userId="S::hrippetoe@tntech.edu::14fc613e-5f35-4bb6-91d9-2d2ebde1bdeb" providerId="AD" clId="Web-{5B31B7DC-9D86-CAB5-02EC-4474D8F569F8}" dt="2022-05-16T00:18:38.545" v="4"/>
          <ac:spMkLst>
            <pc:docMk/>
            <pc:sldMk cId="3013996635" sldId="290"/>
            <ac:spMk id="14" creationId="{D240F8A8-FEA1-42C2-B259-27A9351279BD}"/>
          </ac:spMkLst>
        </pc:spChg>
        <pc:graphicFrameChg chg="add del">
          <ac:chgData name="Rippetoe, Heather" userId="S::hrippetoe@tntech.edu::14fc613e-5f35-4bb6-91d9-2d2ebde1bdeb" providerId="AD" clId="Web-{5B31B7DC-9D86-CAB5-02EC-4474D8F569F8}" dt="2022-05-16T00:18:38.498" v="3"/>
          <ac:graphicFrameMkLst>
            <pc:docMk/>
            <pc:sldMk cId="3013996635" sldId="290"/>
            <ac:graphicFrameMk id="5" creationId="{12D53C04-9DB5-F800-E5C9-8C8D28A0D960}"/>
          </ac:graphicFrameMkLst>
        </pc:graphicFrameChg>
        <pc:graphicFrameChg chg="add">
          <ac:chgData name="Rippetoe, Heather" userId="S::hrippetoe@tntech.edu::14fc613e-5f35-4bb6-91d9-2d2ebde1bdeb" providerId="AD" clId="Web-{5B31B7DC-9D86-CAB5-02EC-4474D8F569F8}" dt="2022-05-16T00:18:38.545" v="4"/>
          <ac:graphicFrameMkLst>
            <pc:docMk/>
            <pc:sldMk cId="3013996635" sldId="290"/>
            <ac:graphicFrameMk id="15" creationId="{6398D2EA-9921-8BAB-01E4-275D7C29CF7A}"/>
          </ac:graphicFrameMkLst>
        </pc:graphicFrameChg>
      </pc:sldChg>
    </pc:docChg>
  </pc:docChgLst>
  <pc:docChgLst>
    <pc:chgData name="Chesson, Taylor" userId="S::tchesson@tntech.edu::2741b434-0888-4d21-bd3d-3d25272d608f" providerId="AD" clId="Web-{EC46D5BB-951D-7492-0972-8CEADD7FC01C}"/>
    <pc:docChg chg="modSld">
      <pc:chgData name="Chesson, Taylor" userId="S::tchesson@tntech.edu::2741b434-0888-4d21-bd3d-3d25272d608f" providerId="AD" clId="Web-{EC46D5BB-951D-7492-0972-8CEADD7FC01C}" dt="2022-04-14T15:30:21.652" v="235" actId="20577"/>
      <pc:docMkLst>
        <pc:docMk/>
      </pc:docMkLst>
      <pc:sldChg chg="modSp">
        <pc:chgData name="Chesson, Taylor" userId="S::tchesson@tntech.edu::2741b434-0888-4d21-bd3d-3d25272d608f" providerId="AD" clId="Web-{EC46D5BB-951D-7492-0972-8CEADD7FC01C}" dt="2022-04-14T15:21:05.623" v="132" actId="20577"/>
        <pc:sldMkLst>
          <pc:docMk/>
          <pc:sldMk cId="3400562421" sldId="274"/>
        </pc:sldMkLst>
        <pc:spChg chg="mod">
          <ac:chgData name="Chesson, Taylor" userId="S::tchesson@tntech.edu::2741b434-0888-4d21-bd3d-3d25272d608f" providerId="AD" clId="Web-{EC46D5BB-951D-7492-0972-8CEADD7FC01C}" dt="2022-04-14T15:21:05.623" v="132" actId="20577"/>
          <ac:spMkLst>
            <pc:docMk/>
            <pc:sldMk cId="3400562421" sldId="274"/>
            <ac:spMk id="2" creationId="{CCD5EBF4-FAC8-4BE9-AD61-EB3B38C64AE1}"/>
          </ac:spMkLst>
        </pc:spChg>
      </pc:sldChg>
      <pc:sldChg chg="addSp delSp modSp">
        <pc:chgData name="Chesson, Taylor" userId="S::tchesson@tntech.edu::2741b434-0888-4d21-bd3d-3d25272d608f" providerId="AD" clId="Web-{EC46D5BB-951D-7492-0972-8CEADD7FC01C}" dt="2022-04-14T15:28:52.947" v="202" actId="20577"/>
        <pc:sldMkLst>
          <pc:docMk/>
          <pc:sldMk cId="3660747243" sldId="275"/>
        </pc:sldMkLst>
        <pc:spChg chg="mod">
          <ac:chgData name="Chesson, Taylor" userId="S::tchesson@tntech.edu::2741b434-0888-4d21-bd3d-3d25272d608f" providerId="AD" clId="Web-{EC46D5BB-951D-7492-0972-8CEADD7FC01C}" dt="2022-04-14T15:28:52.947" v="202" actId="20577"/>
          <ac:spMkLst>
            <pc:docMk/>
            <pc:sldMk cId="3660747243" sldId="275"/>
            <ac:spMk id="4" creationId="{88BD71E6-73DA-4578-B0BC-240E9FC9E5AE}"/>
          </ac:spMkLst>
        </pc:spChg>
        <pc:spChg chg="mod">
          <ac:chgData name="Chesson, Taylor" userId="S::tchesson@tntech.edu::2741b434-0888-4d21-bd3d-3d25272d608f" providerId="AD" clId="Web-{EC46D5BB-951D-7492-0972-8CEADD7FC01C}" dt="2022-04-14T15:21:10.264" v="135" actId="20577"/>
          <ac:spMkLst>
            <pc:docMk/>
            <pc:sldMk cId="3660747243" sldId="275"/>
            <ac:spMk id="6" creationId="{32008DE3-9DE9-4B37-8B7E-C5FC97A3D788}"/>
          </ac:spMkLst>
        </pc:spChg>
        <pc:picChg chg="add mod">
          <ac:chgData name="Chesson, Taylor" userId="S::tchesson@tntech.edu::2741b434-0888-4d21-bd3d-3d25272d608f" providerId="AD" clId="Web-{EC46D5BB-951D-7492-0972-8CEADD7FC01C}" dt="2022-04-14T15:25:41.926" v="156" actId="1076"/>
          <ac:picMkLst>
            <pc:docMk/>
            <pc:sldMk cId="3660747243" sldId="275"/>
            <ac:picMk id="5" creationId="{3B1216DF-4742-1450-D262-A1D7FC939894}"/>
          </ac:picMkLst>
        </pc:picChg>
        <pc:picChg chg="del mod">
          <ac:chgData name="Chesson, Taylor" userId="S::tchesson@tntech.edu::2741b434-0888-4d21-bd3d-3d25272d608f" providerId="AD" clId="Web-{EC46D5BB-951D-7492-0972-8CEADD7FC01C}" dt="2022-04-14T15:25:29.036" v="154"/>
          <ac:picMkLst>
            <pc:docMk/>
            <pc:sldMk cId="3660747243" sldId="275"/>
            <ac:picMk id="8" creationId="{7387D153-4075-4D4C-A627-A0D42E6DF70A}"/>
          </ac:picMkLst>
        </pc:picChg>
      </pc:sldChg>
      <pc:sldChg chg="addSp delSp modSp">
        <pc:chgData name="Chesson, Taylor" userId="S::tchesson@tntech.edu::2741b434-0888-4d21-bd3d-3d25272d608f" providerId="AD" clId="Web-{EC46D5BB-951D-7492-0972-8CEADD7FC01C}" dt="2022-04-14T15:30:21.652" v="235" actId="20577"/>
        <pc:sldMkLst>
          <pc:docMk/>
          <pc:sldMk cId="3474160943" sldId="276"/>
        </pc:sldMkLst>
        <pc:spChg chg="mod">
          <ac:chgData name="Chesson, Taylor" userId="S::tchesson@tntech.edu::2741b434-0888-4d21-bd3d-3d25272d608f" providerId="AD" clId="Web-{EC46D5BB-951D-7492-0972-8CEADD7FC01C}" dt="2022-04-14T15:30:21.652" v="235" actId="20577"/>
          <ac:spMkLst>
            <pc:docMk/>
            <pc:sldMk cId="3474160943" sldId="276"/>
            <ac:spMk id="4" creationId="{88BD71E6-73DA-4578-B0BC-240E9FC9E5AE}"/>
          </ac:spMkLst>
        </pc:spChg>
        <pc:spChg chg="mod">
          <ac:chgData name="Chesson, Taylor" userId="S::tchesson@tntech.edu::2741b434-0888-4d21-bd3d-3d25272d608f" providerId="AD" clId="Web-{EC46D5BB-951D-7492-0972-8CEADD7FC01C}" dt="2022-04-14T15:21:16.952" v="140" actId="20577"/>
          <ac:spMkLst>
            <pc:docMk/>
            <pc:sldMk cId="3474160943" sldId="276"/>
            <ac:spMk id="6" creationId="{32008DE3-9DE9-4B37-8B7E-C5FC97A3D788}"/>
          </ac:spMkLst>
        </pc:spChg>
        <pc:picChg chg="add del mod">
          <ac:chgData name="Chesson, Taylor" userId="S::tchesson@tntech.edu::2741b434-0888-4d21-bd3d-3d25272d608f" providerId="AD" clId="Web-{EC46D5BB-951D-7492-0972-8CEADD7FC01C}" dt="2022-04-14T15:22:02.546" v="142"/>
          <ac:picMkLst>
            <pc:docMk/>
            <pc:sldMk cId="3474160943" sldId="276"/>
            <ac:picMk id="2" creationId="{6C503128-4984-A7E3-23A0-6E897F412E83}"/>
          </ac:picMkLst>
        </pc:picChg>
        <pc:picChg chg="mod">
          <ac:chgData name="Chesson, Taylor" userId="S::tchesson@tntech.edu::2741b434-0888-4d21-bd3d-3d25272d608f" providerId="AD" clId="Web-{EC46D5BB-951D-7492-0972-8CEADD7FC01C}" dt="2022-04-14T15:22:39.329" v="151"/>
          <ac:picMkLst>
            <pc:docMk/>
            <pc:sldMk cId="3474160943" sldId="276"/>
            <ac:picMk id="8" creationId="{7387D153-4075-4D4C-A627-A0D42E6DF70A}"/>
          </ac:picMkLst>
        </pc:picChg>
      </pc:sldChg>
      <pc:sldChg chg="modSp">
        <pc:chgData name="Chesson, Taylor" userId="S::tchesson@tntech.edu::2741b434-0888-4d21-bd3d-3d25272d608f" providerId="AD" clId="Web-{EC46D5BB-951D-7492-0972-8CEADD7FC01C}" dt="2022-04-14T14:37:57.766" v="99" actId="14100"/>
        <pc:sldMkLst>
          <pc:docMk/>
          <pc:sldMk cId="3445166417" sldId="277"/>
        </pc:sldMkLst>
        <pc:spChg chg="mod">
          <ac:chgData name="Chesson, Taylor" userId="S::tchesson@tntech.edu::2741b434-0888-4d21-bd3d-3d25272d608f" providerId="AD" clId="Web-{EC46D5BB-951D-7492-0972-8CEADD7FC01C}" dt="2022-04-14T14:37:57.766" v="99" actId="14100"/>
          <ac:spMkLst>
            <pc:docMk/>
            <pc:sldMk cId="3445166417" sldId="277"/>
            <ac:spMk id="4" creationId="{88BD71E6-73DA-4578-B0BC-240E9FC9E5AE}"/>
          </ac:spMkLst>
        </pc:spChg>
        <pc:spChg chg="mod">
          <ac:chgData name="Chesson, Taylor" userId="S::tchesson@tntech.edu::2741b434-0888-4d21-bd3d-3d25272d608f" providerId="AD" clId="Web-{EC46D5BB-951D-7492-0972-8CEADD7FC01C}" dt="2022-04-14T14:37:47" v="80" actId="20577"/>
          <ac:spMkLst>
            <pc:docMk/>
            <pc:sldMk cId="3445166417" sldId="277"/>
            <ac:spMk id="6" creationId="{32008DE3-9DE9-4B37-8B7E-C5FC97A3D788}"/>
          </ac:spMkLst>
        </pc:spChg>
      </pc:sldChg>
      <pc:sldChg chg="modSp">
        <pc:chgData name="Chesson, Taylor" userId="S::tchesson@tntech.edu::2741b434-0888-4d21-bd3d-3d25272d608f" providerId="AD" clId="Web-{EC46D5BB-951D-7492-0972-8CEADD7FC01C}" dt="2022-04-14T14:38:16.376" v="113" actId="14100"/>
        <pc:sldMkLst>
          <pc:docMk/>
          <pc:sldMk cId="2940690793" sldId="278"/>
        </pc:sldMkLst>
        <pc:spChg chg="mod">
          <ac:chgData name="Chesson, Taylor" userId="S::tchesson@tntech.edu::2741b434-0888-4d21-bd3d-3d25272d608f" providerId="AD" clId="Web-{EC46D5BB-951D-7492-0972-8CEADD7FC01C}" dt="2022-04-14T14:38:16.376" v="113" actId="14100"/>
          <ac:spMkLst>
            <pc:docMk/>
            <pc:sldMk cId="2940690793" sldId="278"/>
            <ac:spMk id="4" creationId="{88BD71E6-73DA-4578-B0BC-240E9FC9E5AE}"/>
          </ac:spMkLst>
        </pc:spChg>
        <pc:spChg chg="mod">
          <ac:chgData name="Chesson, Taylor" userId="S::tchesson@tntech.edu::2741b434-0888-4d21-bd3d-3d25272d608f" providerId="AD" clId="Web-{EC46D5BB-951D-7492-0972-8CEADD7FC01C}" dt="2022-04-14T14:38:05.610" v="105" actId="20577"/>
          <ac:spMkLst>
            <pc:docMk/>
            <pc:sldMk cId="2940690793" sldId="278"/>
            <ac:spMk id="6" creationId="{32008DE3-9DE9-4B37-8B7E-C5FC97A3D788}"/>
          </ac:spMkLst>
        </pc:spChg>
      </pc:sldChg>
      <pc:sldChg chg="modSp">
        <pc:chgData name="Chesson, Taylor" userId="S::tchesson@tntech.edu::2741b434-0888-4d21-bd3d-3d25272d608f" providerId="AD" clId="Web-{EC46D5BB-951D-7492-0972-8CEADD7FC01C}" dt="2022-04-14T15:06:02.539" v="115"/>
        <pc:sldMkLst>
          <pc:docMk/>
          <pc:sldMk cId="3531308930" sldId="279"/>
        </pc:sldMkLst>
        <pc:graphicFrameChg chg="mod modGraphic">
          <ac:chgData name="Chesson, Taylor" userId="S::tchesson@tntech.edu::2741b434-0888-4d21-bd3d-3d25272d608f" providerId="AD" clId="Web-{EC46D5BB-951D-7492-0972-8CEADD7FC01C}" dt="2022-04-14T15:06:02.539" v="115"/>
          <ac:graphicFrameMkLst>
            <pc:docMk/>
            <pc:sldMk cId="3531308930" sldId="279"/>
            <ac:graphicFrameMk id="11" creationId="{2175EEF8-C342-4993-866B-66F4E7B2C14B}"/>
          </ac:graphicFrameMkLst>
        </pc:graphicFrameChg>
      </pc:sldChg>
    </pc:docChg>
  </pc:docChgLst>
  <pc:docChgLst>
    <pc:chgData name="Chesson, Taylor" userId="2741b434-0888-4d21-bd3d-3d25272d608f" providerId="ADAL" clId="{08581CF1-FF6B-4D07-A944-4FD29763DEBC}"/>
    <pc:docChg chg="custSel addSld delSld modSld">
      <pc:chgData name="Chesson, Taylor" userId="2741b434-0888-4d21-bd3d-3d25272d608f" providerId="ADAL" clId="{08581CF1-FF6B-4D07-A944-4FD29763DEBC}" dt="2022-04-20T15:08:25.798" v="30" actId="1076"/>
      <pc:docMkLst>
        <pc:docMk/>
      </pc:docMkLst>
      <pc:sldChg chg="modSp mod">
        <pc:chgData name="Chesson, Taylor" userId="2741b434-0888-4d21-bd3d-3d25272d608f" providerId="ADAL" clId="{08581CF1-FF6B-4D07-A944-4FD29763DEBC}" dt="2022-04-20T15:07:42.360" v="18" actId="20577"/>
        <pc:sldMkLst>
          <pc:docMk/>
          <pc:sldMk cId="109857222" sldId="256"/>
        </pc:sldMkLst>
        <pc:spChg chg="mod">
          <ac:chgData name="Chesson, Taylor" userId="2741b434-0888-4d21-bd3d-3d25272d608f" providerId="ADAL" clId="{08581CF1-FF6B-4D07-A944-4FD29763DEBC}" dt="2022-04-20T15:07:42.360" v="18" actId="20577"/>
          <ac:spMkLst>
            <pc:docMk/>
            <pc:sldMk cId="109857222" sldId="256"/>
            <ac:spMk id="2" creationId="{00000000-0000-0000-0000-000000000000}"/>
          </ac:spMkLst>
        </pc:spChg>
      </pc:sldChg>
      <pc:sldChg chg="del">
        <pc:chgData name="Chesson, Taylor" userId="2741b434-0888-4d21-bd3d-3d25272d608f" providerId="ADAL" clId="{08581CF1-FF6B-4D07-A944-4FD29763DEBC}" dt="2022-04-20T15:07:35.312" v="3" actId="47"/>
        <pc:sldMkLst>
          <pc:docMk/>
          <pc:sldMk cId="1448900458" sldId="265"/>
        </pc:sldMkLst>
      </pc:sldChg>
      <pc:sldChg chg="delSp modSp add mod">
        <pc:chgData name="Chesson, Taylor" userId="2741b434-0888-4d21-bd3d-3d25272d608f" providerId="ADAL" clId="{08581CF1-FF6B-4D07-A944-4FD29763DEBC}" dt="2022-04-20T15:08:25.798" v="30" actId="1076"/>
        <pc:sldMkLst>
          <pc:docMk/>
          <pc:sldMk cId="3080044038" sldId="266"/>
        </pc:sldMkLst>
        <pc:spChg chg="mod">
          <ac:chgData name="Chesson, Taylor" userId="2741b434-0888-4d21-bd3d-3d25272d608f" providerId="ADAL" clId="{08581CF1-FF6B-4D07-A944-4FD29763DEBC}" dt="2022-04-20T15:08:13.684" v="28" actId="20577"/>
          <ac:spMkLst>
            <pc:docMk/>
            <pc:sldMk cId="3080044038" sldId="266"/>
            <ac:spMk id="2" creationId="{233FE59E-EF6B-4230-AEAA-68ECFD493CAB}"/>
          </ac:spMkLst>
        </pc:spChg>
        <pc:graphicFrameChg chg="mod">
          <ac:chgData name="Chesson, Taylor" userId="2741b434-0888-4d21-bd3d-3d25272d608f" providerId="ADAL" clId="{08581CF1-FF6B-4D07-A944-4FD29763DEBC}" dt="2022-04-20T15:08:25.798" v="30" actId="1076"/>
          <ac:graphicFrameMkLst>
            <pc:docMk/>
            <pc:sldMk cId="3080044038" sldId="266"/>
            <ac:graphicFrameMk id="11" creationId="{2175EEF8-C342-4993-866B-66F4E7B2C14B}"/>
          </ac:graphicFrameMkLst>
        </pc:graphicFrameChg>
        <pc:picChg chg="del">
          <ac:chgData name="Chesson, Taylor" userId="2741b434-0888-4d21-bd3d-3d25272d608f" providerId="ADAL" clId="{08581CF1-FF6B-4D07-A944-4FD29763DEBC}" dt="2022-04-20T15:08:16.888" v="29" actId="478"/>
          <ac:picMkLst>
            <pc:docMk/>
            <pc:sldMk cId="3080044038" sldId="266"/>
            <ac:picMk id="5" creationId="{D075AEA6-3559-446D-8881-D86118CA2C76}"/>
          </ac:picMkLst>
        </pc:picChg>
      </pc:sldChg>
      <pc:sldChg chg="modSp mod">
        <pc:chgData name="Chesson, Taylor" userId="2741b434-0888-4d21-bd3d-3d25272d608f" providerId="ADAL" clId="{08581CF1-FF6B-4D07-A944-4FD29763DEBC}" dt="2022-04-20T15:07:47.739" v="20" actId="20577"/>
        <pc:sldMkLst>
          <pc:docMk/>
          <pc:sldMk cId="3400562421" sldId="274"/>
        </pc:sldMkLst>
        <pc:spChg chg="mod">
          <ac:chgData name="Chesson, Taylor" userId="2741b434-0888-4d21-bd3d-3d25272d608f" providerId="ADAL" clId="{08581CF1-FF6B-4D07-A944-4FD29763DEBC}" dt="2022-04-20T15:07:47.739" v="20" actId="20577"/>
          <ac:spMkLst>
            <pc:docMk/>
            <pc:sldMk cId="3400562421" sldId="274"/>
            <ac:spMk id="6" creationId="{32008DE3-9DE9-4B37-8B7E-C5FC97A3D788}"/>
          </ac:spMkLst>
        </pc:spChg>
      </pc:sldChg>
    </pc:docChg>
  </pc:docChgLst>
  <pc:docChgLst>
    <pc:chgData name="Rippetoe, Heather" userId="S::hrippetoe@tntech.edu::14fc613e-5f35-4bb6-91d9-2d2ebde1bdeb" providerId="AD" clId="Web-{2E7A6E7A-7033-5039-D96B-13591A136611}"/>
    <pc:docChg chg="addSld delSld modSld sldOrd">
      <pc:chgData name="Rippetoe, Heather" userId="S::hrippetoe@tntech.edu::14fc613e-5f35-4bb6-91d9-2d2ebde1bdeb" providerId="AD" clId="Web-{2E7A6E7A-7033-5039-D96B-13591A136611}" dt="2022-05-12T16:19:45.458" v="1278" actId="20577"/>
      <pc:docMkLst>
        <pc:docMk/>
      </pc:docMkLst>
      <pc:sldChg chg="modSp">
        <pc:chgData name="Rippetoe, Heather" userId="S::hrippetoe@tntech.edu::14fc613e-5f35-4bb6-91d9-2d2ebde1bdeb" providerId="AD" clId="Web-{2E7A6E7A-7033-5039-D96B-13591A136611}" dt="2022-05-11T19:11:26.841" v="29"/>
        <pc:sldMkLst>
          <pc:docMk/>
          <pc:sldMk cId="3080044038" sldId="266"/>
        </pc:sldMkLst>
        <pc:graphicFrameChg chg="mod modGraphic">
          <ac:chgData name="Rippetoe, Heather" userId="S::hrippetoe@tntech.edu::14fc613e-5f35-4bb6-91d9-2d2ebde1bdeb" providerId="AD" clId="Web-{2E7A6E7A-7033-5039-D96B-13591A136611}" dt="2022-05-11T19:11:26.841" v="29"/>
          <ac:graphicFrameMkLst>
            <pc:docMk/>
            <pc:sldMk cId="3080044038" sldId="266"/>
            <ac:graphicFrameMk id="11" creationId="{2175EEF8-C342-4993-866B-66F4E7B2C14B}"/>
          </ac:graphicFrameMkLst>
        </pc:graphicFrameChg>
      </pc:sldChg>
      <pc:sldChg chg="addSp delSp modSp modNotes">
        <pc:chgData name="Rippetoe, Heather" userId="S::hrippetoe@tntech.edu::14fc613e-5f35-4bb6-91d9-2d2ebde1bdeb" providerId="AD" clId="Web-{2E7A6E7A-7033-5039-D96B-13591A136611}" dt="2022-05-11T20:23:29.278" v="340" actId="14100"/>
        <pc:sldMkLst>
          <pc:docMk/>
          <pc:sldMk cId="2278993032" sldId="268"/>
        </pc:sldMkLst>
        <pc:spChg chg="mod">
          <ac:chgData name="Rippetoe, Heather" userId="S::hrippetoe@tntech.edu::14fc613e-5f35-4bb6-91d9-2d2ebde1bdeb" providerId="AD" clId="Web-{2E7A6E7A-7033-5039-D96B-13591A136611}" dt="2022-05-11T19:34:45.914" v="255" actId="20577"/>
          <ac:spMkLst>
            <pc:docMk/>
            <pc:sldMk cId="2278993032" sldId="268"/>
            <ac:spMk id="2" creationId="{E93189DE-2DF2-4D43-89DB-AD47A49B0774}"/>
          </ac:spMkLst>
        </pc:spChg>
        <pc:spChg chg="del">
          <ac:chgData name="Rippetoe, Heather" userId="S::hrippetoe@tntech.edu::14fc613e-5f35-4bb6-91d9-2d2ebde1bdeb" providerId="AD" clId="Web-{2E7A6E7A-7033-5039-D96B-13591A136611}" dt="2022-05-11T19:27:44.964" v="213"/>
          <ac:spMkLst>
            <pc:docMk/>
            <pc:sldMk cId="2278993032" sldId="268"/>
            <ac:spMk id="3" creationId="{AC3E6C14-2DF3-44E6-AE42-1A91D99E6C11}"/>
          </ac:spMkLst>
        </pc:spChg>
        <pc:picChg chg="add mod ord">
          <ac:chgData name="Rippetoe, Heather" userId="S::hrippetoe@tntech.edu::14fc613e-5f35-4bb6-91d9-2d2ebde1bdeb" providerId="AD" clId="Web-{2E7A6E7A-7033-5039-D96B-13591A136611}" dt="2022-05-11T20:23:29.278" v="340" actId="14100"/>
          <ac:picMkLst>
            <pc:docMk/>
            <pc:sldMk cId="2278993032" sldId="268"/>
            <ac:picMk id="4" creationId="{8730E4EB-660E-A1BD-F7BE-BCE36312B7E0}"/>
          </ac:picMkLst>
        </pc:picChg>
      </pc:sldChg>
      <pc:sldChg chg="modSp">
        <pc:chgData name="Rippetoe, Heather" userId="S::hrippetoe@tntech.edu::14fc613e-5f35-4bb6-91d9-2d2ebde1bdeb" providerId="AD" clId="Web-{2E7A6E7A-7033-5039-D96B-13591A136611}" dt="2022-05-12T16:19:26.395" v="1267" actId="20577"/>
        <pc:sldMkLst>
          <pc:docMk/>
          <pc:sldMk cId="3400562421" sldId="274"/>
        </pc:sldMkLst>
        <pc:spChg chg="mod">
          <ac:chgData name="Rippetoe, Heather" userId="S::hrippetoe@tntech.edu::14fc613e-5f35-4bb6-91d9-2d2ebde1bdeb" providerId="AD" clId="Web-{2E7A6E7A-7033-5039-D96B-13591A136611}" dt="2022-05-12T16:19:26.395" v="1267" actId="20577"/>
          <ac:spMkLst>
            <pc:docMk/>
            <pc:sldMk cId="3400562421" sldId="274"/>
            <ac:spMk id="2" creationId="{CCD5EBF4-FAC8-4BE9-AD61-EB3B38C64AE1}"/>
          </ac:spMkLst>
        </pc:spChg>
      </pc:sldChg>
      <pc:sldChg chg="modSp">
        <pc:chgData name="Rippetoe, Heather" userId="S::hrippetoe@tntech.edu::14fc613e-5f35-4bb6-91d9-2d2ebde1bdeb" providerId="AD" clId="Web-{2E7A6E7A-7033-5039-D96B-13591A136611}" dt="2022-05-12T16:19:45.458" v="1278" actId="20577"/>
        <pc:sldMkLst>
          <pc:docMk/>
          <pc:sldMk cId="3660747243" sldId="275"/>
        </pc:sldMkLst>
        <pc:spChg chg="mod">
          <ac:chgData name="Rippetoe, Heather" userId="S::hrippetoe@tntech.edu::14fc613e-5f35-4bb6-91d9-2d2ebde1bdeb" providerId="AD" clId="Web-{2E7A6E7A-7033-5039-D96B-13591A136611}" dt="2022-05-11T19:27:37.745" v="212" actId="20577"/>
          <ac:spMkLst>
            <pc:docMk/>
            <pc:sldMk cId="3660747243" sldId="275"/>
            <ac:spMk id="4" creationId="{88BD71E6-73DA-4578-B0BC-240E9FC9E5AE}"/>
          </ac:spMkLst>
        </pc:spChg>
        <pc:spChg chg="mod">
          <ac:chgData name="Rippetoe, Heather" userId="S::hrippetoe@tntech.edu::14fc613e-5f35-4bb6-91d9-2d2ebde1bdeb" providerId="AD" clId="Web-{2E7A6E7A-7033-5039-D96B-13591A136611}" dt="2022-05-12T16:19:45.458" v="1278" actId="20577"/>
          <ac:spMkLst>
            <pc:docMk/>
            <pc:sldMk cId="3660747243" sldId="275"/>
            <ac:spMk id="6" creationId="{32008DE3-9DE9-4B37-8B7E-C5FC97A3D788}"/>
          </ac:spMkLst>
        </pc:spChg>
      </pc:sldChg>
      <pc:sldChg chg="modSp">
        <pc:chgData name="Rippetoe, Heather" userId="S::hrippetoe@tntech.edu::14fc613e-5f35-4bb6-91d9-2d2ebde1bdeb" providerId="AD" clId="Web-{2E7A6E7A-7033-5039-D96B-13591A136611}" dt="2022-05-12T14:41:43.725" v="809" actId="20577"/>
        <pc:sldMkLst>
          <pc:docMk/>
          <pc:sldMk cId="3474160943" sldId="276"/>
        </pc:sldMkLst>
        <pc:spChg chg="mod">
          <ac:chgData name="Rippetoe, Heather" userId="S::hrippetoe@tntech.edu::14fc613e-5f35-4bb6-91d9-2d2ebde1bdeb" providerId="AD" clId="Web-{2E7A6E7A-7033-5039-D96B-13591A136611}" dt="2022-05-12T14:41:43.725" v="809" actId="20577"/>
          <ac:spMkLst>
            <pc:docMk/>
            <pc:sldMk cId="3474160943" sldId="276"/>
            <ac:spMk id="4" creationId="{88BD71E6-73DA-4578-B0BC-240E9FC9E5AE}"/>
          </ac:spMkLst>
        </pc:spChg>
        <pc:spChg chg="mod">
          <ac:chgData name="Rippetoe, Heather" userId="S::hrippetoe@tntech.edu::14fc613e-5f35-4bb6-91d9-2d2ebde1bdeb" providerId="AD" clId="Web-{2E7A6E7A-7033-5039-D96B-13591A136611}" dt="2022-05-11T19:24:24.286" v="155" actId="20577"/>
          <ac:spMkLst>
            <pc:docMk/>
            <pc:sldMk cId="3474160943" sldId="276"/>
            <ac:spMk id="6" creationId="{32008DE3-9DE9-4B37-8B7E-C5FC97A3D788}"/>
          </ac:spMkLst>
        </pc:spChg>
      </pc:sldChg>
      <pc:sldChg chg="modSp">
        <pc:chgData name="Rippetoe, Heather" userId="S::hrippetoe@tntech.edu::14fc613e-5f35-4bb6-91d9-2d2ebde1bdeb" providerId="AD" clId="Web-{2E7A6E7A-7033-5039-D96B-13591A136611}" dt="2022-05-11T19:24:46.646" v="183"/>
        <pc:sldMkLst>
          <pc:docMk/>
          <pc:sldMk cId="3445166417" sldId="277"/>
        </pc:sldMkLst>
        <pc:spChg chg="mod">
          <ac:chgData name="Rippetoe, Heather" userId="S::hrippetoe@tntech.edu::14fc613e-5f35-4bb6-91d9-2d2ebde1bdeb" providerId="AD" clId="Web-{2E7A6E7A-7033-5039-D96B-13591A136611}" dt="2022-05-11T19:24:40.052" v="182" actId="20577"/>
          <ac:spMkLst>
            <pc:docMk/>
            <pc:sldMk cId="3445166417" sldId="277"/>
            <ac:spMk id="6" creationId="{32008DE3-9DE9-4B37-8B7E-C5FC97A3D788}"/>
          </ac:spMkLst>
        </pc:spChg>
        <pc:picChg chg="ord">
          <ac:chgData name="Rippetoe, Heather" userId="S::hrippetoe@tntech.edu::14fc613e-5f35-4bb6-91d9-2d2ebde1bdeb" providerId="AD" clId="Web-{2E7A6E7A-7033-5039-D96B-13591A136611}" dt="2022-05-11T19:24:46.646" v="183"/>
          <ac:picMkLst>
            <pc:docMk/>
            <pc:sldMk cId="3445166417" sldId="277"/>
            <ac:picMk id="8" creationId="{7387D153-4075-4D4C-A627-A0D42E6DF70A}"/>
          </ac:picMkLst>
        </pc:picChg>
      </pc:sldChg>
      <pc:sldChg chg="addSp delSp modSp mod setBg setClrOvrMap">
        <pc:chgData name="Rippetoe, Heather" userId="S::hrippetoe@tntech.edu::14fc613e-5f35-4bb6-91d9-2d2ebde1bdeb" providerId="AD" clId="Web-{2E7A6E7A-7033-5039-D96B-13591A136611}" dt="2022-05-12T15:01:17.124" v="871" actId="20577"/>
        <pc:sldMkLst>
          <pc:docMk/>
          <pc:sldMk cId="2794732268" sldId="280"/>
        </pc:sldMkLst>
        <pc:spChg chg="mod">
          <ac:chgData name="Rippetoe, Heather" userId="S::hrippetoe@tntech.edu::14fc613e-5f35-4bb6-91d9-2d2ebde1bdeb" providerId="AD" clId="Web-{2E7A6E7A-7033-5039-D96B-13591A136611}" dt="2022-05-12T14:49:41.079" v="832"/>
          <ac:spMkLst>
            <pc:docMk/>
            <pc:sldMk cId="2794732268" sldId="280"/>
            <ac:spMk id="2" creationId="{E93189DE-2DF2-4D43-89DB-AD47A49B0774}"/>
          </ac:spMkLst>
        </pc:spChg>
        <pc:spChg chg="del">
          <ac:chgData name="Rippetoe, Heather" userId="S::hrippetoe@tntech.edu::14fc613e-5f35-4bb6-91d9-2d2ebde1bdeb" providerId="AD" clId="Web-{2E7A6E7A-7033-5039-D96B-13591A136611}" dt="2022-05-12T14:49:16.797" v="825"/>
          <ac:spMkLst>
            <pc:docMk/>
            <pc:sldMk cId="2794732268" sldId="280"/>
            <ac:spMk id="3" creationId="{AC3E6C14-2DF3-44E6-AE42-1A91D99E6C11}"/>
          </ac:spMkLst>
        </pc:spChg>
        <pc:spChg chg="add mod">
          <ac:chgData name="Rippetoe, Heather" userId="S::hrippetoe@tntech.edu::14fc613e-5f35-4bb6-91d9-2d2ebde1bdeb" providerId="AD" clId="Web-{2E7A6E7A-7033-5039-D96B-13591A136611}" dt="2022-05-12T15:01:17.124" v="871" actId="20577"/>
          <ac:spMkLst>
            <pc:docMk/>
            <pc:sldMk cId="2794732268" sldId="280"/>
            <ac:spMk id="8" creationId="{E1CCE7D2-FE59-EFE4-66FA-6E279434EDC4}"/>
          </ac:spMkLst>
        </pc:spChg>
        <pc:spChg chg="add del">
          <ac:chgData name="Rippetoe, Heather" userId="S::hrippetoe@tntech.edu::14fc613e-5f35-4bb6-91d9-2d2ebde1bdeb" providerId="AD" clId="Web-{2E7A6E7A-7033-5039-D96B-13591A136611}" dt="2022-05-12T14:49:41.079" v="831"/>
          <ac:spMkLst>
            <pc:docMk/>
            <pc:sldMk cId="2794732268" sldId="280"/>
            <ac:spMk id="9" creationId="{133F8CB7-795C-4272-9073-64D8CF97F220}"/>
          </ac:spMkLst>
        </pc:spChg>
        <pc:spChg chg="add del">
          <ac:chgData name="Rippetoe, Heather" userId="S::hrippetoe@tntech.edu::14fc613e-5f35-4bb6-91d9-2d2ebde1bdeb" providerId="AD" clId="Web-{2E7A6E7A-7033-5039-D96B-13591A136611}" dt="2022-05-12T14:49:41.079" v="831"/>
          <ac:spMkLst>
            <pc:docMk/>
            <pc:sldMk cId="2794732268" sldId="280"/>
            <ac:spMk id="11" creationId="{79277119-B941-4A45-9322-FA2BC135DE62}"/>
          </ac:spMkLst>
        </pc:spChg>
        <pc:spChg chg="add del">
          <ac:chgData name="Rippetoe, Heather" userId="S::hrippetoe@tntech.edu::14fc613e-5f35-4bb6-91d9-2d2ebde1bdeb" providerId="AD" clId="Web-{2E7A6E7A-7033-5039-D96B-13591A136611}" dt="2022-05-12T14:49:41.079" v="831"/>
          <ac:spMkLst>
            <pc:docMk/>
            <pc:sldMk cId="2794732268" sldId="280"/>
            <ac:spMk id="13" creationId="{DFDB457D-F372-428B-A10D-41080EF9382A}"/>
          </ac:spMkLst>
        </pc:spChg>
        <pc:picChg chg="add mod ord">
          <ac:chgData name="Rippetoe, Heather" userId="S::hrippetoe@tntech.edu::14fc613e-5f35-4bb6-91d9-2d2ebde1bdeb" providerId="AD" clId="Web-{2E7A6E7A-7033-5039-D96B-13591A136611}" dt="2022-05-12T14:49:41.079" v="832"/>
          <ac:picMkLst>
            <pc:docMk/>
            <pc:sldMk cId="2794732268" sldId="280"/>
            <ac:picMk id="4" creationId="{F9F25CCA-712E-3E0D-9D4F-55FCCFADF987}"/>
          </ac:picMkLst>
        </pc:picChg>
      </pc:sldChg>
      <pc:sldChg chg="modSp new">
        <pc:chgData name="Rippetoe, Heather" userId="S::hrippetoe@tntech.edu::14fc613e-5f35-4bb6-91d9-2d2ebde1bdeb" providerId="AD" clId="Web-{2E7A6E7A-7033-5039-D96B-13591A136611}" dt="2022-05-11T19:32:29.082" v="231" actId="20577"/>
        <pc:sldMkLst>
          <pc:docMk/>
          <pc:sldMk cId="355868172" sldId="283"/>
        </pc:sldMkLst>
        <pc:spChg chg="mod">
          <ac:chgData name="Rippetoe, Heather" userId="S::hrippetoe@tntech.edu::14fc613e-5f35-4bb6-91d9-2d2ebde1bdeb" providerId="AD" clId="Web-{2E7A6E7A-7033-5039-D96B-13591A136611}" dt="2022-05-11T19:32:03.503" v="223" actId="20577"/>
          <ac:spMkLst>
            <pc:docMk/>
            <pc:sldMk cId="355868172" sldId="283"/>
            <ac:spMk id="2" creationId="{39442074-931D-32FD-1FE6-C783F6FCE1E9}"/>
          </ac:spMkLst>
        </pc:spChg>
        <pc:spChg chg="mod">
          <ac:chgData name="Rippetoe, Heather" userId="S::hrippetoe@tntech.edu::14fc613e-5f35-4bb6-91d9-2d2ebde1bdeb" providerId="AD" clId="Web-{2E7A6E7A-7033-5039-D96B-13591A136611}" dt="2022-05-11T19:32:29.082" v="231" actId="20577"/>
          <ac:spMkLst>
            <pc:docMk/>
            <pc:sldMk cId="355868172" sldId="283"/>
            <ac:spMk id="3" creationId="{CE51ECB6-B5D8-CE5D-2B83-BC20201CC810}"/>
          </ac:spMkLst>
        </pc:spChg>
      </pc:sldChg>
      <pc:sldChg chg="modSp new">
        <pc:chgData name="Rippetoe, Heather" userId="S::hrippetoe@tntech.edu::14fc613e-5f35-4bb6-91d9-2d2ebde1bdeb" providerId="AD" clId="Web-{2E7A6E7A-7033-5039-D96B-13591A136611}" dt="2022-05-11T19:33:23.396" v="242" actId="20577"/>
        <pc:sldMkLst>
          <pc:docMk/>
          <pc:sldMk cId="519931476" sldId="284"/>
        </pc:sldMkLst>
        <pc:spChg chg="mod">
          <ac:chgData name="Rippetoe, Heather" userId="S::hrippetoe@tntech.edu::14fc613e-5f35-4bb6-91d9-2d2ebde1bdeb" providerId="AD" clId="Web-{2E7A6E7A-7033-5039-D96B-13591A136611}" dt="2022-05-11T19:32:45.301" v="238" actId="20577"/>
          <ac:spMkLst>
            <pc:docMk/>
            <pc:sldMk cId="519931476" sldId="284"/>
            <ac:spMk id="2" creationId="{7C60E72E-498C-12C0-B0A5-EF3CED22767B}"/>
          </ac:spMkLst>
        </pc:spChg>
        <pc:spChg chg="mod">
          <ac:chgData name="Rippetoe, Heather" userId="S::hrippetoe@tntech.edu::14fc613e-5f35-4bb6-91d9-2d2ebde1bdeb" providerId="AD" clId="Web-{2E7A6E7A-7033-5039-D96B-13591A136611}" dt="2022-05-11T19:33:23.396" v="242" actId="20577"/>
          <ac:spMkLst>
            <pc:docMk/>
            <pc:sldMk cId="519931476" sldId="284"/>
            <ac:spMk id="3" creationId="{949A34DF-4DA1-F7D8-3497-9F90E4D76ECB}"/>
          </ac:spMkLst>
        </pc:spChg>
      </pc:sldChg>
      <pc:sldChg chg="modSp new ord modNotes">
        <pc:chgData name="Rippetoe, Heather" userId="S::hrippetoe@tntech.edu::14fc613e-5f35-4bb6-91d9-2d2ebde1bdeb" providerId="AD" clId="Web-{2E7A6E7A-7033-5039-D96B-13591A136611}" dt="2022-05-12T14:35:34.327" v="727"/>
        <pc:sldMkLst>
          <pc:docMk/>
          <pc:sldMk cId="3197770544" sldId="285"/>
        </pc:sldMkLst>
        <pc:spChg chg="mod">
          <ac:chgData name="Rippetoe, Heather" userId="S::hrippetoe@tntech.edu::14fc613e-5f35-4bb6-91d9-2d2ebde1bdeb" providerId="AD" clId="Web-{2E7A6E7A-7033-5039-D96B-13591A136611}" dt="2022-05-11T20:31:57.648" v="417" actId="20577"/>
          <ac:spMkLst>
            <pc:docMk/>
            <pc:sldMk cId="3197770544" sldId="285"/>
            <ac:spMk id="2" creationId="{F5FAEB01-01D8-9B59-CC71-88F4C6975DD5}"/>
          </ac:spMkLst>
        </pc:spChg>
        <pc:spChg chg="mod">
          <ac:chgData name="Rippetoe, Heather" userId="S::hrippetoe@tntech.edu::14fc613e-5f35-4bb6-91d9-2d2ebde1bdeb" providerId="AD" clId="Web-{2E7A6E7A-7033-5039-D96B-13591A136611}" dt="2022-05-11T20:31:13.490" v="400" actId="20577"/>
          <ac:spMkLst>
            <pc:docMk/>
            <pc:sldMk cId="3197770544" sldId="285"/>
            <ac:spMk id="3" creationId="{D587AB0B-F59A-85E0-C668-38E72E235540}"/>
          </ac:spMkLst>
        </pc:spChg>
      </pc:sldChg>
      <pc:sldChg chg="addSp delSp modSp new modNotes">
        <pc:chgData name="Rippetoe, Heather" userId="S::hrippetoe@tntech.edu::14fc613e-5f35-4bb6-91d9-2d2ebde1bdeb" providerId="AD" clId="Web-{2E7A6E7A-7033-5039-D96B-13591A136611}" dt="2022-05-12T15:28:17.075" v="935" actId="20577"/>
        <pc:sldMkLst>
          <pc:docMk/>
          <pc:sldMk cId="532219753" sldId="286"/>
        </pc:sldMkLst>
        <pc:spChg chg="mod">
          <ac:chgData name="Rippetoe, Heather" userId="S::hrippetoe@tntech.edu::14fc613e-5f35-4bb6-91d9-2d2ebde1bdeb" providerId="AD" clId="Web-{2E7A6E7A-7033-5039-D96B-13591A136611}" dt="2022-05-12T15:28:17.075" v="935" actId="20577"/>
          <ac:spMkLst>
            <pc:docMk/>
            <pc:sldMk cId="532219753" sldId="286"/>
            <ac:spMk id="2" creationId="{23A0CD13-6461-160C-58B8-F6B37B1DE6DE}"/>
          </ac:spMkLst>
        </pc:spChg>
        <pc:spChg chg="del">
          <ac:chgData name="Rippetoe, Heather" userId="S::hrippetoe@tntech.edu::14fc613e-5f35-4bb6-91d9-2d2ebde1bdeb" providerId="AD" clId="Web-{2E7A6E7A-7033-5039-D96B-13591A136611}" dt="2022-05-11T20:32:47.883" v="437"/>
          <ac:spMkLst>
            <pc:docMk/>
            <pc:sldMk cId="532219753" sldId="286"/>
            <ac:spMk id="3" creationId="{A2F58384-2758-0142-8912-F5D34F068F0B}"/>
          </ac:spMkLst>
        </pc:spChg>
        <pc:spChg chg="add del">
          <ac:chgData name="Rippetoe, Heather" userId="S::hrippetoe@tntech.edu::14fc613e-5f35-4bb6-91d9-2d2ebde1bdeb" providerId="AD" clId="Web-{2E7A6E7A-7033-5039-D96B-13591A136611}" dt="2022-05-11T20:35:42.855" v="468"/>
          <ac:spMkLst>
            <pc:docMk/>
            <pc:sldMk cId="532219753" sldId="286"/>
            <ac:spMk id="5" creationId="{21618612-BB6E-956F-328A-801924593245}"/>
          </ac:spMkLst>
        </pc:spChg>
        <pc:spChg chg="add del">
          <ac:chgData name="Rippetoe, Heather" userId="S::hrippetoe@tntech.edu::14fc613e-5f35-4bb6-91d9-2d2ebde1bdeb" providerId="AD" clId="Web-{2E7A6E7A-7033-5039-D96B-13591A136611}" dt="2022-05-11T20:35:40.996" v="467"/>
          <ac:spMkLst>
            <pc:docMk/>
            <pc:sldMk cId="532219753" sldId="286"/>
            <ac:spMk id="6" creationId="{89CD121C-45BB-9E5F-FAD4-AE4CA36836B7}"/>
          </ac:spMkLst>
        </pc:spChg>
        <pc:spChg chg="add mod">
          <ac:chgData name="Rippetoe, Heather" userId="S::hrippetoe@tntech.edu::14fc613e-5f35-4bb6-91d9-2d2ebde1bdeb" providerId="AD" clId="Web-{2E7A6E7A-7033-5039-D96B-13591A136611}" dt="2022-05-11T20:38:23.046" v="490" actId="1076"/>
          <ac:spMkLst>
            <pc:docMk/>
            <pc:sldMk cId="532219753" sldId="286"/>
            <ac:spMk id="7" creationId="{51D6E151-309C-CD85-9083-29ACB683A39C}"/>
          </ac:spMkLst>
        </pc:spChg>
        <pc:graphicFrameChg chg="add mod ord modGraphic">
          <ac:chgData name="Rippetoe, Heather" userId="S::hrippetoe@tntech.edu::14fc613e-5f35-4bb6-91d9-2d2ebde1bdeb" providerId="AD" clId="Web-{2E7A6E7A-7033-5039-D96B-13591A136611}" dt="2022-05-11T20:37:44.061" v="483"/>
          <ac:graphicFrameMkLst>
            <pc:docMk/>
            <pc:sldMk cId="532219753" sldId="286"/>
            <ac:graphicFrameMk id="4" creationId="{5B0ABA65-D431-856F-B671-93DF1DA1737C}"/>
          </ac:graphicFrameMkLst>
        </pc:graphicFrameChg>
      </pc:sldChg>
      <pc:sldChg chg="addSp delSp modSp new mod setBg">
        <pc:chgData name="Rippetoe, Heather" userId="S::hrippetoe@tntech.edu::14fc613e-5f35-4bb6-91d9-2d2ebde1bdeb" providerId="AD" clId="Web-{2E7A6E7A-7033-5039-D96B-13591A136611}" dt="2022-05-12T14:51:03.096" v="842" actId="20577"/>
        <pc:sldMkLst>
          <pc:docMk/>
          <pc:sldMk cId="167249194" sldId="287"/>
        </pc:sldMkLst>
        <pc:spChg chg="mod">
          <ac:chgData name="Rippetoe, Heather" userId="S::hrippetoe@tntech.edu::14fc613e-5f35-4bb6-91d9-2d2ebde1bdeb" providerId="AD" clId="Web-{2E7A6E7A-7033-5039-D96B-13591A136611}" dt="2022-05-12T14:50:13.970" v="839"/>
          <ac:spMkLst>
            <pc:docMk/>
            <pc:sldMk cId="167249194" sldId="287"/>
            <ac:spMk id="2" creationId="{7766BDE5-58A9-EB7C-D4C2-F68EDB976A6F}"/>
          </ac:spMkLst>
        </pc:spChg>
        <pc:spChg chg="add del mod">
          <ac:chgData name="Rippetoe, Heather" userId="S::hrippetoe@tntech.edu::14fc613e-5f35-4bb6-91d9-2d2ebde1bdeb" providerId="AD" clId="Web-{2E7A6E7A-7033-5039-D96B-13591A136611}" dt="2022-05-12T14:50:13.970" v="839"/>
          <ac:spMkLst>
            <pc:docMk/>
            <pc:sldMk cId="167249194" sldId="287"/>
            <ac:spMk id="3" creationId="{F40D9B1A-FD38-98BB-9A89-FAD60A046A4A}"/>
          </ac:spMkLst>
        </pc:spChg>
        <pc:spChg chg="add mod ord">
          <ac:chgData name="Rippetoe, Heather" userId="S::hrippetoe@tntech.edu::14fc613e-5f35-4bb6-91d9-2d2ebde1bdeb" providerId="AD" clId="Web-{2E7A6E7A-7033-5039-D96B-13591A136611}" dt="2022-05-12T14:50:13.970" v="839"/>
          <ac:spMkLst>
            <pc:docMk/>
            <pc:sldMk cId="167249194" sldId="287"/>
            <ac:spMk id="4" creationId="{FA66E6B5-E38B-B57E-A545-4627D9FBCC6D}"/>
          </ac:spMkLst>
        </pc:spChg>
        <pc:spChg chg="add del">
          <ac:chgData name="Rippetoe, Heather" userId="S::hrippetoe@tntech.edu::14fc613e-5f35-4bb6-91d9-2d2ebde1bdeb" providerId="AD" clId="Web-{2E7A6E7A-7033-5039-D96B-13591A136611}" dt="2022-05-12T14:50:10.532" v="836"/>
          <ac:spMkLst>
            <pc:docMk/>
            <pc:sldMk cId="167249194" sldId="287"/>
            <ac:spMk id="9" creationId="{F40D9B1A-FD38-98BB-9A89-FAD60A046A4A}"/>
          </ac:spMkLst>
        </pc:spChg>
        <pc:spChg chg="add del">
          <ac:chgData name="Rippetoe, Heather" userId="S::hrippetoe@tntech.edu::14fc613e-5f35-4bb6-91d9-2d2ebde1bdeb" providerId="AD" clId="Web-{2E7A6E7A-7033-5039-D96B-13591A136611}" dt="2022-05-12T14:50:13.954" v="838"/>
          <ac:spMkLst>
            <pc:docMk/>
            <pc:sldMk cId="167249194" sldId="287"/>
            <ac:spMk id="11" creationId="{F40D9B1A-FD38-98BB-9A89-FAD60A046A4A}"/>
          </ac:spMkLst>
        </pc:spChg>
        <pc:spChg chg="add mod">
          <ac:chgData name="Rippetoe, Heather" userId="S::hrippetoe@tntech.edu::14fc613e-5f35-4bb6-91d9-2d2ebde1bdeb" providerId="AD" clId="Web-{2E7A6E7A-7033-5039-D96B-13591A136611}" dt="2022-05-12T14:51:03.096" v="842" actId="20577"/>
          <ac:spMkLst>
            <pc:docMk/>
            <pc:sldMk cId="167249194" sldId="287"/>
            <ac:spMk id="13" creationId="{F40D9B1A-FD38-98BB-9A89-FAD60A046A4A}"/>
          </ac:spMkLst>
        </pc:spChg>
        <pc:graphicFrameChg chg="add del">
          <ac:chgData name="Rippetoe, Heather" userId="S::hrippetoe@tntech.edu::14fc613e-5f35-4bb6-91d9-2d2ebde1bdeb" providerId="AD" clId="Web-{2E7A6E7A-7033-5039-D96B-13591A136611}" dt="2022-05-12T14:50:07.642" v="834"/>
          <ac:graphicFrameMkLst>
            <pc:docMk/>
            <pc:sldMk cId="167249194" sldId="287"/>
            <ac:graphicFrameMk id="7" creationId="{ABC03E6C-645F-CA13-BA4D-944D4E6CA6CD}"/>
          </ac:graphicFrameMkLst>
        </pc:graphicFrameChg>
        <pc:picChg chg="add mod">
          <ac:chgData name="Rippetoe, Heather" userId="S::hrippetoe@tntech.edu::14fc613e-5f35-4bb6-91d9-2d2ebde1bdeb" providerId="AD" clId="Web-{2E7A6E7A-7033-5039-D96B-13591A136611}" dt="2022-05-12T14:50:13.970" v="839"/>
          <ac:picMkLst>
            <pc:docMk/>
            <pc:sldMk cId="167249194" sldId="287"/>
            <ac:picMk id="5" creationId="{14580338-7F89-563E-CED1-F3890DF8C222}"/>
          </ac:picMkLst>
        </pc:picChg>
      </pc:sldChg>
      <pc:sldChg chg="addSp delSp modSp new">
        <pc:chgData name="Rippetoe, Heather" userId="S::hrippetoe@tntech.edu::14fc613e-5f35-4bb6-91d9-2d2ebde1bdeb" providerId="AD" clId="Web-{2E7A6E7A-7033-5039-D96B-13591A136611}" dt="2022-05-12T14:34:34.279" v="725"/>
        <pc:sldMkLst>
          <pc:docMk/>
          <pc:sldMk cId="3564068305" sldId="288"/>
        </pc:sldMkLst>
        <pc:spChg chg="mod">
          <ac:chgData name="Rippetoe, Heather" userId="S::hrippetoe@tntech.edu::14fc613e-5f35-4bb6-91d9-2d2ebde1bdeb" providerId="AD" clId="Web-{2E7A6E7A-7033-5039-D96B-13591A136611}" dt="2022-05-12T14:28:38.943" v="668" actId="20577"/>
          <ac:spMkLst>
            <pc:docMk/>
            <pc:sldMk cId="3564068305" sldId="288"/>
            <ac:spMk id="2" creationId="{9DA146D8-6527-2564-5CAE-E8E7D0B6D0E1}"/>
          </ac:spMkLst>
        </pc:spChg>
        <pc:spChg chg="del mod">
          <ac:chgData name="Rippetoe, Heather" userId="S::hrippetoe@tntech.edu::14fc613e-5f35-4bb6-91d9-2d2ebde1bdeb" providerId="AD" clId="Web-{2E7A6E7A-7033-5039-D96B-13591A136611}" dt="2022-05-12T14:26:37.925" v="570"/>
          <ac:spMkLst>
            <pc:docMk/>
            <pc:sldMk cId="3564068305" sldId="288"/>
            <ac:spMk id="3" creationId="{D79C1650-6851-F9C0-2D3F-DAE8C015A3BC}"/>
          </ac:spMkLst>
        </pc:spChg>
        <pc:spChg chg="add mod">
          <ac:chgData name="Rippetoe, Heather" userId="S::hrippetoe@tntech.edu::14fc613e-5f35-4bb6-91d9-2d2ebde1bdeb" providerId="AD" clId="Web-{2E7A6E7A-7033-5039-D96B-13591A136611}" dt="2022-05-12T14:30:34.540" v="701" actId="20577"/>
          <ac:spMkLst>
            <pc:docMk/>
            <pc:sldMk cId="3564068305" sldId="288"/>
            <ac:spMk id="6" creationId="{EF6486BB-4EEB-0F59-9FD3-6C6570309FEC}"/>
          </ac:spMkLst>
        </pc:spChg>
        <pc:spChg chg="add mod">
          <ac:chgData name="Rippetoe, Heather" userId="S::hrippetoe@tntech.edu::14fc613e-5f35-4bb6-91d9-2d2ebde1bdeb" providerId="AD" clId="Web-{2E7A6E7A-7033-5039-D96B-13591A136611}" dt="2022-05-12T14:29:07.803" v="673" actId="1076"/>
          <ac:spMkLst>
            <pc:docMk/>
            <pc:sldMk cId="3564068305" sldId="288"/>
            <ac:spMk id="7" creationId="{94E11BE5-2CA2-AC3C-5A71-8A046D082DF4}"/>
          </ac:spMkLst>
        </pc:spChg>
        <pc:picChg chg="add mod ord">
          <ac:chgData name="Rippetoe, Heather" userId="S::hrippetoe@tntech.edu::14fc613e-5f35-4bb6-91d9-2d2ebde1bdeb" providerId="AD" clId="Web-{2E7A6E7A-7033-5039-D96B-13591A136611}" dt="2022-05-12T14:34:34.279" v="725"/>
          <ac:picMkLst>
            <pc:docMk/>
            <pc:sldMk cId="3564068305" sldId="288"/>
            <ac:picMk id="4" creationId="{A920B075-02F8-FF39-9CCE-3CB0F070AEA0}"/>
          </ac:picMkLst>
        </pc:picChg>
      </pc:sldChg>
      <pc:sldChg chg="addSp delSp modSp new mod ord setBg setClrOvrMap modNotes">
        <pc:chgData name="Rippetoe, Heather" userId="S::hrippetoe@tntech.edu::14fc613e-5f35-4bb6-91d9-2d2ebde1bdeb" providerId="AD" clId="Web-{2E7A6E7A-7033-5039-D96B-13591A136611}" dt="2022-05-12T15:44:01.503" v="950"/>
        <pc:sldMkLst>
          <pc:docMk/>
          <pc:sldMk cId="2559773534" sldId="289"/>
        </pc:sldMkLst>
        <pc:spChg chg="mod">
          <ac:chgData name="Rippetoe, Heather" userId="S::hrippetoe@tntech.edu::14fc613e-5f35-4bb6-91d9-2d2ebde1bdeb" providerId="AD" clId="Web-{2E7A6E7A-7033-5039-D96B-13591A136611}" dt="2022-05-12T15:05:32.520" v="902"/>
          <ac:spMkLst>
            <pc:docMk/>
            <pc:sldMk cId="2559773534" sldId="289"/>
            <ac:spMk id="2" creationId="{0AE513BA-E33D-8354-57FB-6FF12DC7C52E}"/>
          </ac:spMkLst>
        </pc:spChg>
        <pc:spChg chg="del">
          <ac:chgData name="Rippetoe, Heather" userId="S::hrippetoe@tntech.edu::14fc613e-5f35-4bb6-91d9-2d2ebde1bdeb" providerId="AD" clId="Web-{2E7A6E7A-7033-5039-D96B-13591A136611}" dt="2022-05-12T15:05:09.926" v="893"/>
          <ac:spMkLst>
            <pc:docMk/>
            <pc:sldMk cId="2559773534" sldId="289"/>
            <ac:spMk id="3" creationId="{45176A40-27BB-B61E-BF75-7EBE151F7E9C}"/>
          </ac:spMkLst>
        </pc:spChg>
        <pc:spChg chg="add del">
          <ac:chgData name="Rippetoe, Heather" userId="S::hrippetoe@tntech.edu::14fc613e-5f35-4bb6-91d9-2d2ebde1bdeb" providerId="AD" clId="Web-{2E7A6E7A-7033-5039-D96B-13591A136611}" dt="2022-05-12T15:05:30.145" v="899"/>
          <ac:spMkLst>
            <pc:docMk/>
            <pc:sldMk cId="2559773534" sldId="289"/>
            <ac:spMk id="8" creationId="{49067685-D40A-343F-A9A6-9D798D6027CB}"/>
          </ac:spMkLst>
        </pc:spChg>
        <pc:spChg chg="add del">
          <ac:chgData name="Rippetoe, Heather" userId="S::hrippetoe@tntech.edu::14fc613e-5f35-4bb6-91d9-2d2ebde1bdeb" providerId="AD" clId="Web-{2E7A6E7A-7033-5039-D96B-13591A136611}" dt="2022-05-12T15:05:27.067" v="897"/>
          <ac:spMkLst>
            <pc:docMk/>
            <pc:sldMk cId="2559773534" sldId="289"/>
            <ac:spMk id="9" creationId="{133F8CB7-795C-4272-9073-64D8CF97F220}"/>
          </ac:spMkLst>
        </pc:spChg>
        <pc:spChg chg="add del">
          <ac:chgData name="Rippetoe, Heather" userId="S::hrippetoe@tntech.edu::14fc613e-5f35-4bb6-91d9-2d2ebde1bdeb" providerId="AD" clId="Web-{2E7A6E7A-7033-5039-D96B-13591A136611}" dt="2022-05-12T15:05:27.067" v="897"/>
          <ac:spMkLst>
            <pc:docMk/>
            <pc:sldMk cId="2559773534" sldId="289"/>
            <ac:spMk id="11" creationId="{F611655D-86DD-44E5-9999-B2135809D20A}"/>
          </ac:spMkLst>
        </pc:spChg>
        <pc:spChg chg="add del">
          <ac:chgData name="Rippetoe, Heather" userId="S::hrippetoe@tntech.edu::14fc613e-5f35-4bb6-91d9-2d2ebde1bdeb" providerId="AD" clId="Web-{2E7A6E7A-7033-5039-D96B-13591A136611}" dt="2022-05-12T15:05:27.067" v="897"/>
          <ac:spMkLst>
            <pc:docMk/>
            <pc:sldMk cId="2559773534" sldId="289"/>
            <ac:spMk id="13" creationId="{11443580-A880-4C5F-9EB1-FC254EC650C1}"/>
          </ac:spMkLst>
        </pc:spChg>
        <pc:spChg chg="add del">
          <ac:chgData name="Rippetoe, Heather" userId="S::hrippetoe@tntech.edu::14fc613e-5f35-4bb6-91d9-2d2ebde1bdeb" providerId="AD" clId="Web-{2E7A6E7A-7033-5039-D96B-13591A136611}" dt="2022-05-12T15:05:30.145" v="899"/>
          <ac:spMkLst>
            <pc:docMk/>
            <pc:sldMk cId="2559773534" sldId="289"/>
            <ac:spMk id="15" creationId="{03B27569-6089-4DC0-93E0-F3F6E1E93CC1}"/>
          </ac:spMkLst>
        </pc:spChg>
        <pc:spChg chg="add del">
          <ac:chgData name="Rippetoe, Heather" userId="S::hrippetoe@tntech.edu::14fc613e-5f35-4bb6-91d9-2d2ebde1bdeb" providerId="AD" clId="Web-{2E7A6E7A-7033-5039-D96B-13591A136611}" dt="2022-05-12T15:05:30.145" v="899"/>
          <ac:spMkLst>
            <pc:docMk/>
            <pc:sldMk cId="2559773534" sldId="289"/>
            <ac:spMk id="16" creationId="{3F7D26C8-96ED-46E3-BD94-C1608C54C36B}"/>
          </ac:spMkLst>
        </pc:spChg>
        <pc:spChg chg="add del">
          <ac:chgData name="Rippetoe, Heather" userId="S::hrippetoe@tntech.edu::14fc613e-5f35-4bb6-91d9-2d2ebde1bdeb" providerId="AD" clId="Web-{2E7A6E7A-7033-5039-D96B-13591A136611}" dt="2022-05-12T15:05:30.145" v="899"/>
          <ac:spMkLst>
            <pc:docMk/>
            <pc:sldMk cId="2559773534" sldId="289"/>
            <ac:spMk id="17" creationId="{13EEA0A9-F720-41ED-8EBA-2A10A664FDE1}"/>
          </ac:spMkLst>
        </pc:spChg>
        <pc:spChg chg="add del">
          <ac:chgData name="Rippetoe, Heather" userId="S::hrippetoe@tntech.edu::14fc613e-5f35-4bb6-91d9-2d2ebde1bdeb" providerId="AD" clId="Web-{2E7A6E7A-7033-5039-D96B-13591A136611}" dt="2022-05-12T15:05:32.504" v="901"/>
          <ac:spMkLst>
            <pc:docMk/>
            <pc:sldMk cId="2559773534" sldId="289"/>
            <ac:spMk id="19" creationId="{A416E3E5-5186-46A4-AFBD-337387D3163D}"/>
          </ac:spMkLst>
        </pc:spChg>
        <pc:spChg chg="add del">
          <ac:chgData name="Rippetoe, Heather" userId="S::hrippetoe@tntech.edu::14fc613e-5f35-4bb6-91d9-2d2ebde1bdeb" providerId="AD" clId="Web-{2E7A6E7A-7033-5039-D96B-13591A136611}" dt="2022-05-12T15:05:32.504" v="901"/>
          <ac:spMkLst>
            <pc:docMk/>
            <pc:sldMk cId="2559773534" sldId="289"/>
            <ac:spMk id="20" creationId="{7B8FAACC-353E-4F84-BA62-A5514185D9A9}"/>
          </ac:spMkLst>
        </pc:spChg>
        <pc:spChg chg="add del">
          <ac:chgData name="Rippetoe, Heather" userId="S::hrippetoe@tntech.edu::14fc613e-5f35-4bb6-91d9-2d2ebde1bdeb" providerId="AD" clId="Web-{2E7A6E7A-7033-5039-D96B-13591A136611}" dt="2022-05-12T15:05:32.504" v="901"/>
          <ac:spMkLst>
            <pc:docMk/>
            <pc:sldMk cId="2559773534" sldId="289"/>
            <ac:spMk id="21" creationId="{97DD0485-6896-3E07-E7A8-281AF077A7F3}"/>
          </ac:spMkLst>
        </pc:spChg>
        <pc:spChg chg="add">
          <ac:chgData name="Rippetoe, Heather" userId="S::hrippetoe@tntech.edu::14fc613e-5f35-4bb6-91d9-2d2ebde1bdeb" providerId="AD" clId="Web-{2E7A6E7A-7033-5039-D96B-13591A136611}" dt="2022-05-12T15:05:32.520" v="902"/>
          <ac:spMkLst>
            <pc:docMk/>
            <pc:sldMk cId="2559773534" sldId="289"/>
            <ac:spMk id="23" creationId="{133F8CB7-795C-4272-9073-64D8CF97F220}"/>
          </ac:spMkLst>
        </pc:spChg>
        <pc:spChg chg="add">
          <ac:chgData name="Rippetoe, Heather" userId="S::hrippetoe@tntech.edu::14fc613e-5f35-4bb6-91d9-2d2ebde1bdeb" providerId="AD" clId="Web-{2E7A6E7A-7033-5039-D96B-13591A136611}" dt="2022-05-12T15:05:32.520" v="902"/>
          <ac:spMkLst>
            <pc:docMk/>
            <pc:sldMk cId="2559773534" sldId="289"/>
            <ac:spMk id="24" creationId="{B7743172-17A8-4FA4-8434-B813E03B7665}"/>
          </ac:spMkLst>
        </pc:spChg>
        <pc:spChg chg="add">
          <ac:chgData name="Rippetoe, Heather" userId="S::hrippetoe@tntech.edu::14fc613e-5f35-4bb6-91d9-2d2ebde1bdeb" providerId="AD" clId="Web-{2E7A6E7A-7033-5039-D96B-13591A136611}" dt="2022-05-12T15:05:32.520" v="902"/>
          <ac:spMkLst>
            <pc:docMk/>
            <pc:sldMk cId="2559773534" sldId="289"/>
            <ac:spMk id="25" creationId="{4CE1233C-FD2F-489E-BFDE-086F5FED6491}"/>
          </ac:spMkLst>
        </pc:spChg>
        <pc:picChg chg="add mod ord">
          <ac:chgData name="Rippetoe, Heather" userId="S::hrippetoe@tntech.edu::14fc613e-5f35-4bb6-91d9-2d2ebde1bdeb" providerId="AD" clId="Web-{2E7A6E7A-7033-5039-D96B-13591A136611}" dt="2022-05-12T15:05:32.520" v="902"/>
          <ac:picMkLst>
            <pc:docMk/>
            <pc:sldMk cId="2559773534" sldId="289"/>
            <ac:picMk id="4" creationId="{E3B3A93E-631E-621E-5597-7BF420368F4A}"/>
          </ac:picMkLst>
        </pc:picChg>
      </pc:sldChg>
      <pc:sldChg chg="modSp new ord modNotes">
        <pc:chgData name="Rippetoe, Heather" userId="S::hrippetoe@tntech.edu::14fc613e-5f35-4bb6-91d9-2d2ebde1bdeb" providerId="AD" clId="Web-{2E7A6E7A-7033-5039-D96B-13591A136611}" dt="2022-05-12T16:02:43.560" v="1252" actId="20577"/>
        <pc:sldMkLst>
          <pc:docMk/>
          <pc:sldMk cId="3013996635" sldId="290"/>
        </pc:sldMkLst>
        <pc:spChg chg="mod">
          <ac:chgData name="Rippetoe, Heather" userId="S::hrippetoe@tntech.edu::14fc613e-5f35-4bb6-91d9-2d2ebde1bdeb" providerId="AD" clId="Web-{2E7A6E7A-7033-5039-D96B-13591A136611}" dt="2022-05-12T15:59:47.102" v="1086" actId="20577"/>
          <ac:spMkLst>
            <pc:docMk/>
            <pc:sldMk cId="3013996635" sldId="290"/>
            <ac:spMk id="2" creationId="{A3A7CB6B-D1E4-E643-0BF3-9B0E8A72B54C}"/>
          </ac:spMkLst>
        </pc:spChg>
        <pc:spChg chg="mod">
          <ac:chgData name="Rippetoe, Heather" userId="S::hrippetoe@tntech.edu::14fc613e-5f35-4bb6-91d9-2d2ebde1bdeb" providerId="AD" clId="Web-{2E7A6E7A-7033-5039-D96B-13591A136611}" dt="2022-05-12T16:02:43.560" v="1252" actId="20577"/>
          <ac:spMkLst>
            <pc:docMk/>
            <pc:sldMk cId="3013996635" sldId="290"/>
            <ac:spMk id="3" creationId="{B9E5B0F5-14B6-6EC7-C4E5-CAED037754C2}"/>
          </ac:spMkLst>
        </pc:spChg>
      </pc:sldChg>
      <pc:sldChg chg="new del">
        <pc:chgData name="Rippetoe, Heather" userId="S::hrippetoe@tntech.edu::14fc613e-5f35-4bb6-91d9-2d2ebde1bdeb" providerId="AD" clId="Web-{2E7A6E7A-7033-5039-D96B-13591A136611}" dt="2022-05-12T15:05:14.488" v="895"/>
        <pc:sldMkLst>
          <pc:docMk/>
          <pc:sldMk cId="3132403744" sldId="290"/>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CB69EC-DEFF-44DE-9BFF-1998A6562910}"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62D8AF72-81B3-467B-ABA5-5881B04FDBAE}">
      <dgm:prSet/>
      <dgm:spPr/>
      <dgm:t>
        <a:bodyPr/>
        <a:lstStyle/>
        <a:p>
          <a:r>
            <a:rPr lang="en-US" dirty="0"/>
            <a:t>Share netiquette information</a:t>
          </a:r>
        </a:p>
      </dgm:t>
    </dgm:pt>
    <dgm:pt modelId="{3F961478-66EA-4CD2-ADD2-227DEEBA452F}" type="parTrans" cxnId="{F97DD028-85AB-487B-A5B5-5885FE93C0AF}">
      <dgm:prSet/>
      <dgm:spPr/>
      <dgm:t>
        <a:bodyPr/>
        <a:lstStyle/>
        <a:p>
          <a:endParaRPr lang="en-US"/>
        </a:p>
      </dgm:t>
    </dgm:pt>
    <dgm:pt modelId="{5B154A9B-BA0A-4ACE-88C2-2F8CCAAEA403}" type="sibTrans" cxnId="{F97DD028-85AB-487B-A5B5-5885FE93C0AF}">
      <dgm:prSet/>
      <dgm:spPr/>
      <dgm:t>
        <a:bodyPr/>
        <a:lstStyle/>
        <a:p>
          <a:endParaRPr lang="en-US"/>
        </a:p>
      </dgm:t>
    </dgm:pt>
    <dgm:pt modelId="{9512BD9A-0791-4474-9B62-82BBB964B4A2}">
      <dgm:prSet/>
      <dgm:spPr/>
      <dgm:t>
        <a:bodyPr/>
        <a:lstStyle/>
        <a:p>
          <a:r>
            <a:rPr lang="en-US" dirty="0"/>
            <a:t>Post expectations</a:t>
          </a:r>
        </a:p>
      </dgm:t>
    </dgm:pt>
    <dgm:pt modelId="{B1E4475A-ACE7-49C4-A8F6-C04D2D1668E8}" type="parTrans" cxnId="{DBD1025C-FC60-4A68-9D35-5EC97DBE748D}">
      <dgm:prSet/>
      <dgm:spPr/>
      <dgm:t>
        <a:bodyPr/>
        <a:lstStyle/>
        <a:p>
          <a:endParaRPr lang="en-US"/>
        </a:p>
      </dgm:t>
    </dgm:pt>
    <dgm:pt modelId="{E448F1DB-065C-4F5A-9974-0340EF2BFEFD}" type="sibTrans" cxnId="{DBD1025C-FC60-4A68-9D35-5EC97DBE748D}">
      <dgm:prSet/>
      <dgm:spPr/>
      <dgm:t>
        <a:bodyPr/>
        <a:lstStyle/>
        <a:p>
          <a:endParaRPr lang="en-US"/>
        </a:p>
      </dgm:t>
    </dgm:pt>
    <dgm:pt modelId="{B6A870C7-0E83-45AF-9ECB-5843DD1D3763}">
      <dgm:prSet/>
      <dgm:spPr/>
      <dgm:t>
        <a:bodyPr/>
        <a:lstStyle/>
        <a:p>
          <a:r>
            <a:rPr lang="en-US" dirty="0"/>
            <a:t>Learning objectives/purpose (btw, socialization is ok!)</a:t>
          </a:r>
        </a:p>
      </dgm:t>
    </dgm:pt>
    <dgm:pt modelId="{0EF7486F-4119-4AA5-8879-64B079F48C15}" type="parTrans" cxnId="{66AB61CD-C78D-468B-9B7D-646D0DC46EB1}">
      <dgm:prSet/>
      <dgm:spPr/>
      <dgm:t>
        <a:bodyPr/>
        <a:lstStyle/>
        <a:p>
          <a:endParaRPr lang="en-US"/>
        </a:p>
      </dgm:t>
    </dgm:pt>
    <dgm:pt modelId="{6D143447-3776-469E-98DF-31D91DE511A7}" type="sibTrans" cxnId="{66AB61CD-C78D-468B-9B7D-646D0DC46EB1}">
      <dgm:prSet/>
      <dgm:spPr/>
      <dgm:t>
        <a:bodyPr/>
        <a:lstStyle/>
        <a:p>
          <a:endParaRPr lang="en-US"/>
        </a:p>
      </dgm:t>
    </dgm:pt>
    <dgm:pt modelId="{C61BA04D-0FC5-4622-81C9-633F4BF710F8}">
      <dgm:prSet/>
      <dgm:spPr/>
      <dgm:t>
        <a:bodyPr/>
        <a:lstStyle/>
        <a:p>
          <a:r>
            <a:rPr lang="en-US" dirty="0"/>
            <a:t>Prompts</a:t>
          </a:r>
        </a:p>
      </dgm:t>
    </dgm:pt>
    <dgm:pt modelId="{20600FC3-DCE3-4C9F-97E3-38A97EAC213C}" type="parTrans" cxnId="{225CB90D-58A6-4DA9-A06C-D826C6DF14AA}">
      <dgm:prSet/>
      <dgm:spPr/>
      <dgm:t>
        <a:bodyPr/>
        <a:lstStyle/>
        <a:p>
          <a:endParaRPr lang="en-US"/>
        </a:p>
      </dgm:t>
    </dgm:pt>
    <dgm:pt modelId="{9EB1CED6-20B0-4B99-8B8C-31929D9B98D6}" type="sibTrans" cxnId="{225CB90D-58A6-4DA9-A06C-D826C6DF14AA}">
      <dgm:prSet/>
      <dgm:spPr/>
      <dgm:t>
        <a:bodyPr/>
        <a:lstStyle/>
        <a:p>
          <a:endParaRPr lang="en-US"/>
        </a:p>
      </dgm:t>
    </dgm:pt>
    <dgm:pt modelId="{938BD5C9-CD32-4BD6-8502-3B7D2466DC31}">
      <dgm:prSet/>
      <dgm:spPr/>
      <dgm:t>
        <a:bodyPr/>
        <a:lstStyle/>
        <a:p>
          <a:r>
            <a:rPr lang="en-US" b="1" dirty="0"/>
            <a:t>Prompts generating the greatest participation all shared two key characteristics, namely clear guidelines and the opportunity for everyone to have a unique response</a:t>
          </a:r>
          <a:r>
            <a:rPr lang="en-US" dirty="0"/>
            <a:t>” (Paz Dennen, 2005, p. 139</a:t>
          </a:r>
        </a:p>
      </dgm:t>
    </dgm:pt>
    <dgm:pt modelId="{47631242-B02D-442B-8C5A-BDD43DC94459}" type="parTrans" cxnId="{D675F6F8-5885-4C32-8FAA-8D105DC88A9F}">
      <dgm:prSet/>
      <dgm:spPr/>
      <dgm:t>
        <a:bodyPr/>
        <a:lstStyle/>
        <a:p>
          <a:endParaRPr lang="en-US"/>
        </a:p>
      </dgm:t>
    </dgm:pt>
    <dgm:pt modelId="{18DD9A0F-FF50-4C9F-8B06-EB32CBFCE7BA}" type="sibTrans" cxnId="{D675F6F8-5885-4C32-8FAA-8D105DC88A9F}">
      <dgm:prSet/>
      <dgm:spPr/>
      <dgm:t>
        <a:bodyPr/>
        <a:lstStyle/>
        <a:p>
          <a:endParaRPr lang="en-US"/>
        </a:p>
      </dgm:t>
    </dgm:pt>
    <dgm:pt modelId="{0E5F5D5C-CF75-435A-9B01-BA56B712F9EC}">
      <dgm:prSet/>
      <dgm:spPr/>
      <dgm:t>
        <a:bodyPr/>
        <a:lstStyle/>
        <a:p>
          <a:r>
            <a:rPr lang="en-US" dirty="0"/>
            <a:t>"Prompts" can also include structure for responding, such as PQP</a:t>
          </a:r>
        </a:p>
      </dgm:t>
    </dgm:pt>
    <dgm:pt modelId="{EE09C0DC-2F83-47E3-959D-676B0DC3B9C4}" type="parTrans" cxnId="{96DE9549-764D-491E-9B46-B7DC4E374A76}">
      <dgm:prSet/>
      <dgm:spPr/>
      <dgm:t>
        <a:bodyPr/>
        <a:lstStyle/>
        <a:p>
          <a:endParaRPr lang="en-US"/>
        </a:p>
      </dgm:t>
    </dgm:pt>
    <dgm:pt modelId="{6F393D78-516A-4C87-B4D7-2546AA09FAFB}" type="sibTrans" cxnId="{96DE9549-764D-491E-9B46-B7DC4E374A76}">
      <dgm:prSet/>
      <dgm:spPr/>
      <dgm:t>
        <a:bodyPr/>
        <a:lstStyle/>
        <a:p>
          <a:endParaRPr lang="en-US"/>
        </a:p>
      </dgm:t>
    </dgm:pt>
    <dgm:pt modelId="{FD8794DA-270D-4C42-9163-36ED1EDF34B6}">
      <dgm:prSet/>
      <dgm:spPr/>
      <dgm:t>
        <a:bodyPr/>
        <a:lstStyle/>
        <a:p>
          <a:r>
            <a:rPr lang="en-US" dirty="0"/>
            <a:t>Deadlines</a:t>
          </a:r>
        </a:p>
      </dgm:t>
    </dgm:pt>
    <dgm:pt modelId="{D10C3F61-25A3-4969-9C98-29A71841B791}" type="parTrans" cxnId="{BB9BC32D-EC2A-4620-8C21-7269B441BCF9}">
      <dgm:prSet/>
      <dgm:spPr/>
      <dgm:t>
        <a:bodyPr/>
        <a:lstStyle/>
        <a:p>
          <a:endParaRPr lang="en-US"/>
        </a:p>
      </dgm:t>
    </dgm:pt>
    <dgm:pt modelId="{C95D3BE3-B756-49AA-AA7E-4CE3A93014B1}" type="sibTrans" cxnId="{BB9BC32D-EC2A-4620-8C21-7269B441BCF9}">
      <dgm:prSet/>
      <dgm:spPr/>
      <dgm:t>
        <a:bodyPr/>
        <a:lstStyle/>
        <a:p>
          <a:endParaRPr lang="en-US"/>
        </a:p>
      </dgm:t>
    </dgm:pt>
    <dgm:pt modelId="{FA01F380-F709-4D30-BC35-0994F683BA9A}">
      <dgm:prSet/>
      <dgm:spPr/>
      <dgm:t>
        <a:bodyPr/>
        <a:lstStyle/>
        <a:p>
          <a:r>
            <a:rPr lang="en-US" dirty="0"/>
            <a:t>Assessment information</a:t>
          </a:r>
        </a:p>
      </dgm:t>
    </dgm:pt>
    <dgm:pt modelId="{D85BF54E-9534-4271-B571-14FA6698A7B0}" type="parTrans" cxnId="{2C321482-4BB2-49B3-8270-6FF4D559A954}">
      <dgm:prSet/>
      <dgm:spPr/>
      <dgm:t>
        <a:bodyPr/>
        <a:lstStyle/>
        <a:p>
          <a:endParaRPr lang="en-US"/>
        </a:p>
      </dgm:t>
    </dgm:pt>
    <dgm:pt modelId="{D9263568-8257-43CF-8B20-275875529A66}" type="sibTrans" cxnId="{2C321482-4BB2-49B3-8270-6FF4D559A954}">
      <dgm:prSet/>
      <dgm:spPr/>
      <dgm:t>
        <a:bodyPr/>
        <a:lstStyle/>
        <a:p>
          <a:endParaRPr lang="en-US"/>
        </a:p>
      </dgm:t>
    </dgm:pt>
    <dgm:pt modelId="{F5304A3C-8E2F-4ADA-9762-02F3F7C62A2A}">
      <dgm:prSet/>
      <dgm:spPr/>
      <dgm:t>
        <a:bodyPr/>
        <a:lstStyle/>
        <a:p>
          <a:r>
            <a:rPr lang="en-US" dirty="0"/>
            <a:t>Connect to other course assessments/activities</a:t>
          </a:r>
        </a:p>
      </dgm:t>
    </dgm:pt>
    <dgm:pt modelId="{A4EA7101-FA36-4BF0-B1E1-D640E570CFAD}" type="parTrans" cxnId="{5F20395A-DBCC-42CC-B21E-FCA9FAF74F5D}">
      <dgm:prSet/>
      <dgm:spPr/>
      <dgm:t>
        <a:bodyPr/>
        <a:lstStyle/>
        <a:p>
          <a:endParaRPr lang="en-US"/>
        </a:p>
      </dgm:t>
    </dgm:pt>
    <dgm:pt modelId="{148A4D7E-2055-456F-AC9F-1A5597CA5EFC}" type="sibTrans" cxnId="{5F20395A-DBCC-42CC-B21E-FCA9FAF74F5D}">
      <dgm:prSet/>
      <dgm:spPr/>
      <dgm:t>
        <a:bodyPr/>
        <a:lstStyle/>
        <a:p>
          <a:endParaRPr lang="en-US"/>
        </a:p>
      </dgm:t>
    </dgm:pt>
    <dgm:pt modelId="{0D5EF78A-6E1E-4F5F-8E97-026647425F32}">
      <dgm:prSet/>
      <dgm:spPr/>
      <dgm:t>
        <a:bodyPr/>
        <a:lstStyle/>
        <a:p>
          <a:r>
            <a:rPr lang="en-US" dirty="0"/>
            <a:t>Participate</a:t>
          </a:r>
        </a:p>
      </dgm:t>
    </dgm:pt>
    <dgm:pt modelId="{1C2A11F0-7939-4BAD-AB59-9A44DE2AA63F}" type="parTrans" cxnId="{FC2E4912-7823-4719-9430-9A52DD677274}">
      <dgm:prSet/>
      <dgm:spPr/>
      <dgm:t>
        <a:bodyPr/>
        <a:lstStyle/>
        <a:p>
          <a:endParaRPr lang="en-US"/>
        </a:p>
      </dgm:t>
    </dgm:pt>
    <dgm:pt modelId="{393E34C3-9343-4308-8A53-B1DEFDD8FC27}" type="sibTrans" cxnId="{FC2E4912-7823-4719-9430-9A52DD677274}">
      <dgm:prSet/>
      <dgm:spPr/>
      <dgm:t>
        <a:bodyPr/>
        <a:lstStyle/>
        <a:p>
          <a:endParaRPr lang="en-US"/>
        </a:p>
      </dgm:t>
    </dgm:pt>
    <dgm:pt modelId="{636C8DFA-738F-402D-B345-73E7C48A6102}">
      <dgm:prSet/>
      <dgm:spPr/>
      <dgm:t>
        <a:bodyPr/>
        <a:lstStyle/>
        <a:p>
          <a:r>
            <a:rPr lang="en-US" dirty="0"/>
            <a:t>Respond publicly in the threads</a:t>
          </a:r>
        </a:p>
      </dgm:t>
    </dgm:pt>
    <dgm:pt modelId="{9C716E08-6AD2-43EA-9085-8110BAF45620}" type="parTrans" cxnId="{6298427C-157E-4E94-B297-74CBD7BD47C1}">
      <dgm:prSet/>
      <dgm:spPr/>
      <dgm:t>
        <a:bodyPr/>
        <a:lstStyle/>
        <a:p>
          <a:endParaRPr lang="en-US"/>
        </a:p>
      </dgm:t>
    </dgm:pt>
    <dgm:pt modelId="{AF09AF99-24C0-4C2E-925F-20CC54784213}" type="sibTrans" cxnId="{6298427C-157E-4E94-B297-74CBD7BD47C1}">
      <dgm:prSet/>
      <dgm:spPr/>
      <dgm:t>
        <a:bodyPr/>
        <a:lstStyle/>
        <a:p>
          <a:endParaRPr lang="en-US"/>
        </a:p>
      </dgm:t>
    </dgm:pt>
    <dgm:pt modelId="{973859BA-64F3-4358-B0DD-14B06B17D8A9}">
      <dgm:prSet/>
      <dgm:spPr/>
      <dgm:t>
        <a:bodyPr/>
        <a:lstStyle/>
        <a:p>
          <a:r>
            <a:rPr lang="en-US" dirty="0"/>
            <a:t>Respond privately via email</a:t>
          </a:r>
        </a:p>
      </dgm:t>
    </dgm:pt>
    <dgm:pt modelId="{63813A9A-D479-4845-A15A-81BB59B567DC}" type="parTrans" cxnId="{0CEE7961-68D4-4534-A995-CF1C45BDF60F}">
      <dgm:prSet/>
      <dgm:spPr/>
      <dgm:t>
        <a:bodyPr/>
        <a:lstStyle/>
        <a:p>
          <a:endParaRPr lang="en-US"/>
        </a:p>
      </dgm:t>
    </dgm:pt>
    <dgm:pt modelId="{3DAD1221-0619-40F7-8A27-6E48E76E116A}" type="sibTrans" cxnId="{0CEE7961-68D4-4534-A995-CF1C45BDF60F}">
      <dgm:prSet/>
      <dgm:spPr/>
      <dgm:t>
        <a:bodyPr/>
        <a:lstStyle/>
        <a:p>
          <a:endParaRPr lang="en-US"/>
        </a:p>
      </dgm:t>
    </dgm:pt>
    <dgm:pt modelId="{37430A13-4132-491D-9CF4-3D9F3EC3209E}">
      <dgm:prSet/>
      <dgm:spPr/>
      <dgm:t>
        <a:bodyPr/>
        <a:lstStyle/>
        <a:p>
          <a:r>
            <a:rPr lang="en-US" dirty="0"/>
            <a:t>Respond to the whole group after discussion has closed</a:t>
          </a:r>
        </a:p>
      </dgm:t>
    </dgm:pt>
    <dgm:pt modelId="{DC5F3C04-65FE-4FF8-94F5-0D980CD672AD}" type="parTrans" cxnId="{4947367D-BA02-4445-BA28-18DE824834CF}">
      <dgm:prSet/>
      <dgm:spPr/>
      <dgm:t>
        <a:bodyPr/>
        <a:lstStyle/>
        <a:p>
          <a:endParaRPr lang="en-US"/>
        </a:p>
      </dgm:t>
    </dgm:pt>
    <dgm:pt modelId="{D838854F-B927-49AE-A3E1-BDBE5255905F}" type="sibTrans" cxnId="{4947367D-BA02-4445-BA28-18DE824834CF}">
      <dgm:prSet/>
      <dgm:spPr/>
      <dgm:t>
        <a:bodyPr/>
        <a:lstStyle/>
        <a:p>
          <a:endParaRPr lang="en-US"/>
        </a:p>
      </dgm:t>
    </dgm:pt>
    <dgm:pt modelId="{135E564B-E820-4C03-979F-FF5AE37790BA}">
      <dgm:prSet/>
      <dgm:spPr/>
      <dgm:t>
        <a:bodyPr/>
        <a:lstStyle/>
        <a:p>
          <a:r>
            <a:rPr lang="en-US" dirty="0"/>
            <a:t>"[…] an instructor need not be a frequent contributor to an online discussion in order to have a presence” (Paz Dennen, 2005, p. 143)</a:t>
          </a:r>
        </a:p>
      </dgm:t>
    </dgm:pt>
    <dgm:pt modelId="{950495E3-6D2D-4FAB-B399-1A53656F166D}" type="parTrans" cxnId="{AE5B60AC-73F8-4B70-B293-4FD214F0C6B5}">
      <dgm:prSet/>
      <dgm:spPr/>
      <dgm:t>
        <a:bodyPr/>
        <a:lstStyle/>
        <a:p>
          <a:endParaRPr lang="en-US"/>
        </a:p>
      </dgm:t>
    </dgm:pt>
    <dgm:pt modelId="{B8C522D7-88FC-4BCE-9F79-38C5A34CB48D}" type="sibTrans" cxnId="{AE5B60AC-73F8-4B70-B293-4FD214F0C6B5}">
      <dgm:prSet/>
      <dgm:spPr/>
      <dgm:t>
        <a:bodyPr/>
        <a:lstStyle/>
        <a:p>
          <a:endParaRPr lang="en-US"/>
        </a:p>
      </dgm:t>
    </dgm:pt>
    <dgm:pt modelId="{13C54A7F-3E72-49DD-9528-D3063F4B425C}">
      <dgm:prSet phldr="0"/>
      <dgm:spPr/>
      <dgm:t>
        <a:bodyPr/>
        <a:lstStyle/>
        <a:p>
          <a:pPr rtl="0"/>
          <a:r>
            <a:rPr lang="en-US" dirty="0">
              <a:latin typeface="Century Gothic" panose="020B0502020202020204"/>
            </a:rPr>
            <a:t>Consider using the Groups tool</a:t>
          </a:r>
        </a:p>
      </dgm:t>
    </dgm:pt>
    <dgm:pt modelId="{841703E5-5168-4F53-88DA-B80CA23C63E8}" type="parTrans" cxnId="{6DF74ECF-99DA-4D19-9636-52CCB098FF98}">
      <dgm:prSet/>
      <dgm:spPr/>
    </dgm:pt>
    <dgm:pt modelId="{B0D2BA37-607A-44B0-AB88-0A29A256A658}" type="sibTrans" cxnId="{6DF74ECF-99DA-4D19-9636-52CCB098FF98}">
      <dgm:prSet/>
      <dgm:spPr/>
    </dgm:pt>
    <dgm:pt modelId="{A82BB051-A23B-49C0-B30F-72E6AD44F075}" type="pres">
      <dgm:prSet presAssocID="{D9CB69EC-DEFF-44DE-9BFF-1998A6562910}" presName="linear" presStyleCnt="0">
        <dgm:presLayoutVars>
          <dgm:animLvl val="lvl"/>
          <dgm:resizeHandles val="exact"/>
        </dgm:presLayoutVars>
      </dgm:prSet>
      <dgm:spPr/>
    </dgm:pt>
    <dgm:pt modelId="{1CD45A5F-7F33-4FD5-9ED3-D19E7FD9A248}" type="pres">
      <dgm:prSet presAssocID="{62D8AF72-81B3-467B-ABA5-5881B04FDBAE}" presName="parentText" presStyleLbl="node1" presStyleIdx="0" presStyleCnt="5">
        <dgm:presLayoutVars>
          <dgm:chMax val="0"/>
          <dgm:bulletEnabled val="1"/>
        </dgm:presLayoutVars>
      </dgm:prSet>
      <dgm:spPr/>
    </dgm:pt>
    <dgm:pt modelId="{F2B2395B-293D-4A78-8A19-7612C96595D2}" type="pres">
      <dgm:prSet presAssocID="{5B154A9B-BA0A-4ACE-88C2-2F8CCAAEA403}" presName="spacer" presStyleCnt="0"/>
      <dgm:spPr/>
    </dgm:pt>
    <dgm:pt modelId="{F107F171-D210-451D-83ED-4474D221D6B8}" type="pres">
      <dgm:prSet presAssocID="{9512BD9A-0791-4474-9B62-82BBB964B4A2}" presName="parentText" presStyleLbl="node1" presStyleIdx="1" presStyleCnt="5">
        <dgm:presLayoutVars>
          <dgm:chMax val="0"/>
          <dgm:bulletEnabled val="1"/>
        </dgm:presLayoutVars>
      </dgm:prSet>
      <dgm:spPr/>
    </dgm:pt>
    <dgm:pt modelId="{EE548295-049E-4DDE-922A-368AD06FC405}" type="pres">
      <dgm:prSet presAssocID="{9512BD9A-0791-4474-9B62-82BBB964B4A2}" presName="childText" presStyleLbl="revTx" presStyleIdx="0" presStyleCnt="2">
        <dgm:presLayoutVars>
          <dgm:bulletEnabled val="1"/>
        </dgm:presLayoutVars>
      </dgm:prSet>
      <dgm:spPr/>
    </dgm:pt>
    <dgm:pt modelId="{95AEB0E3-2604-405F-B231-2FC76F9C3ECD}" type="pres">
      <dgm:prSet presAssocID="{F5304A3C-8E2F-4ADA-9762-02F3F7C62A2A}" presName="parentText" presStyleLbl="node1" presStyleIdx="2" presStyleCnt="5">
        <dgm:presLayoutVars>
          <dgm:chMax val="0"/>
          <dgm:bulletEnabled val="1"/>
        </dgm:presLayoutVars>
      </dgm:prSet>
      <dgm:spPr/>
    </dgm:pt>
    <dgm:pt modelId="{03F8338B-07ED-4333-A21C-C9D5384CD38F}" type="pres">
      <dgm:prSet presAssocID="{148A4D7E-2055-456F-AC9F-1A5597CA5EFC}" presName="spacer" presStyleCnt="0"/>
      <dgm:spPr/>
    </dgm:pt>
    <dgm:pt modelId="{3DB5C5B6-6FE2-47BD-AEFB-31E87CC6D69D}" type="pres">
      <dgm:prSet presAssocID="{0D5EF78A-6E1E-4F5F-8E97-026647425F32}" presName="parentText" presStyleLbl="node1" presStyleIdx="3" presStyleCnt="5">
        <dgm:presLayoutVars>
          <dgm:chMax val="0"/>
          <dgm:bulletEnabled val="1"/>
        </dgm:presLayoutVars>
      </dgm:prSet>
      <dgm:spPr/>
    </dgm:pt>
    <dgm:pt modelId="{7E85260D-4855-4826-A2ED-3A87651AA887}" type="pres">
      <dgm:prSet presAssocID="{0D5EF78A-6E1E-4F5F-8E97-026647425F32}" presName="childText" presStyleLbl="revTx" presStyleIdx="1" presStyleCnt="2">
        <dgm:presLayoutVars>
          <dgm:bulletEnabled val="1"/>
        </dgm:presLayoutVars>
      </dgm:prSet>
      <dgm:spPr/>
    </dgm:pt>
    <dgm:pt modelId="{40E3D657-1FF0-4CA7-9FCE-311D92788B98}" type="pres">
      <dgm:prSet presAssocID="{13C54A7F-3E72-49DD-9528-D3063F4B425C}" presName="parentText" presStyleLbl="node1" presStyleIdx="4" presStyleCnt="5">
        <dgm:presLayoutVars>
          <dgm:chMax val="0"/>
          <dgm:bulletEnabled val="1"/>
        </dgm:presLayoutVars>
      </dgm:prSet>
      <dgm:spPr/>
    </dgm:pt>
  </dgm:ptLst>
  <dgm:cxnLst>
    <dgm:cxn modelId="{225CB90D-58A6-4DA9-A06C-D826C6DF14AA}" srcId="{9512BD9A-0791-4474-9B62-82BBB964B4A2}" destId="{C61BA04D-0FC5-4622-81C9-633F4BF710F8}" srcOrd="1" destOrd="0" parTransId="{20600FC3-DCE3-4C9F-97E3-38A97EAC213C}" sibTransId="{9EB1CED6-20B0-4B99-8B8C-31929D9B98D6}"/>
    <dgm:cxn modelId="{FC2E4912-7823-4719-9430-9A52DD677274}" srcId="{D9CB69EC-DEFF-44DE-9BFF-1998A6562910}" destId="{0D5EF78A-6E1E-4F5F-8E97-026647425F32}" srcOrd="3" destOrd="0" parTransId="{1C2A11F0-7939-4BAD-AB59-9A44DE2AA63F}" sibTransId="{393E34C3-9343-4308-8A53-B1DEFDD8FC27}"/>
    <dgm:cxn modelId="{0AF10D1D-5D2D-467A-A023-E5450A3F2808}" type="presOf" srcId="{C61BA04D-0FC5-4622-81C9-633F4BF710F8}" destId="{EE548295-049E-4DDE-922A-368AD06FC405}" srcOrd="0" destOrd="1" presId="urn:microsoft.com/office/officeart/2005/8/layout/vList2"/>
    <dgm:cxn modelId="{F97DD028-85AB-487B-A5B5-5885FE93C0AF}" srcId="{D9CB69EC-DEFF-44DE-9BFF-1998A6562910}" destId="{62D8AF72-81B3-467B-ABA5-5881B04FDBAE}" srcOrd="0" destOrd="0" parTransId="{3F961478-66EA-4CD2-ADD2-227DEEBA452F}" sibTransId="{5B154A9B-BA0A-4ACE-88C2-2F8CCAAEA403}"/>
    <dgm:cxn modelId="{BB9BC32D-EC2A-4620-8C21-7269B441BCF9}" srcId="{9512BD9A-0791-4474-9B62-82BBB964B4A2}" destId="{FD8794DA-270D-4C42-9163-36ED1EDF34B6}" srcOrd="2" destOrd="0" parTransId="{D10C3F61-25A3-4969-9C98-29A71841B791}" sibTransId="{C95D3BE3-B756-49AA-AA7E-4CE3A93014B1}"/>
    <dgm:cxn modelId="{DBD1025C-FC60-4A68-9D35-5EC97DBE748D}" srcId="{D9CB69EC-DEFF-44DE-9BFF-1998A6562910}" destId="{9512BD9A-0791-4474-9B62-82BBB964B4A2}" srcOrd="1" destOrd="0" parTransId="{B1E4475A-ACE7-49C4-A8F6-C04D2D1668E8}" sibTransId="{E448F1DB-065C-4F5A-9974-0340EF2BFEFD}"/>
    <dgm:cxn modelId="{0CEE7961-68D4-4534-A995-CF1C45BDF60F}" srcId="{0D5EF78A-6E1E-4F5F-8E97-026647425F32}" destId="{973859BA-64F3-4358-B0DD-14B06B17D8A9}" srcOrd="1" destOrd="0" parTransId="{63813A9A-D479-4845-A15A-81BB59B567DC}" sibTransId="{3DAD1221-0619-40F7-8A27-6E48E76E116A}"/>
    <dgm:cxn modelId="{8AC4E141-95A6-4965-A564-33B48F1E6D4D}" type="presOf" srcId="{938BD5C9-CD32-4BD6-8502-3B7D2466DC31}" destId="{EE548295-049E-4DDE-922A-368AD06FC405}" srcOrd="0" destOrd="2" presId="urn:microsoft.com/office/officeart/2005/8/layout/vList2"/>
    <dgm:cxn modelId="{FCAA0B42-ED19-48F5-B892-43645DA01EF4}" type="presOf" srcId="{9512BD9A-0791-4474-9B62-82BBB964B4A2}" destId="{F107F171-D210-451D-83ED-4474D221D6B8}" srcOrd="0" destOrd="0" presId="urn:microsoft.com/office/officeart/2005/8/layout/vList2"/>
    <dgm:cxn modelId="{B9EDE865-6A43-4FC0-BC5C-BC5776173767}" type="presOf" srcId="{13C54A7F-3E72-49DD-9528-D3063F4B425C}" destId="{40E3D657-1FF0-4CA7-9FCE-311D92788B98}" srcOrd="0" destOrd="0" presId="urn:microsoft.com/office/officeart/2005/8/layout/vList2"/>
    <dgm:cxn modelId="{8A9A8146-CD6C-4ADF-A6A6-FFB9366DA73D}" type="presOf" srcId="{0D5EF78A-6E1E-4F5F-8E97-026647425F32}" destId="{3DB5C5B6-6FE2-47BD-AEFB-31E87CC6D69D}" srcOrd="0" destOrd="0" presId="urn:microsoft.com/office/officeart/2005/8/layout/vList2"/>
    <dgm:cxn modelId="{96DE9549-764D-491E-9B46-B7DC4E374A76}" srcId="{C61BA04D-0FC5-4622-81C9-633F4BF710F8}" destId="{0E5F5D5C-CF75-435A-9B01-BA56B712F9EC}" srcOrd="1" destOrd="0" parTransId="{EE09C0DC-2F83-47E3-959D-676B0DC3B9C4}" sibTransId="{6F393D78-516A-4C87-B4D7-2546AA09FAFB}"/>
    <dgm:cxn modelId="{5F31584C-C829-4577-A457-745AF51FEB13}" type="presOf" srcId="{973859BA-64F3-4358-B0DD-14B06B17D8A9}" destId="{7E85260D-4855-4826-A2ED-3A87651AA887}" srcOrd="0" destOrd="1" presId="urn:microsoft.com/office/officeart/2005/8/layout/vList2"/>
    <dgm:cxn modelId="{53283355-2800-422B-9281-5194FD9BAF7E}" type="presOf" srcId="{B6A870C7-0E83-45AF-9ECB-5843DD1D3763}" destId="{EE548295-049E-4DDE-922A-368AD06FC405}" srcOrd="0" destOrd="0" presId="urn:microsoft.com/office/officeart/2005/8/layout/vList2"/>
    <dgm:cxn modelId="{5F20395A-DBCC-42CC-B21E-FCA9FAF74F5D}" srcId="{D9CB69EC-DEFF-44DE-9BFF-1998A6562910}" destId="{F5304A3C-8E2F-4ADA-9762-02F3F7C62A2A}" srcOrd="2" destOrd="0" parTransId="{A4EA7101-FA36-4BF0-B1E1-D640E570CFAD}" sibTransId="{148A4D7E-2055-456F-AC9F-1A5597CA5EFC}"/>
    <dgm:cxn modelId="{6298427C-157E-4E94-B297-74CBD7BD47C1}" srcId="{0D5EF78A-6E1E-4F5F-8E97-026647425F32}" destId="{636C8DFA-738F-402D-B345-73E7C48A6102}" srcOrd="0" destOrd="0" parTransId="{9C716E08-6AD2-43EA-9085-8110BAF45620}" sibTransId="{AF09AF99-24C0-4C2E-925F-20CC54784213}"/>
    <dgm:cxn modelId="{60A12A7D-2945-4764-876E-2C59505A20D8}" type="presOf" srcId="{FA01F380-F709-4D30-BC35-0994F683BA9A}" destId="{EE548295-049E-4DDE-922A-368AD06FC405}" srcOrd="0" destOrd="5" presId="urn:microsoft.com/office/officeart/2005/8/layout/vList2"/>
    <dgm:cxn modelId="{4947367D-BA02-4445-BA28-18DE824834CF}" srcId="{0D5EF78A-6E1E-4F5F-8E97-026647425F32}" destId="{37430A13-4132-491D-9CF4-3D9F3EC3209E}" srcOrd="2" destOrd="0" parTransId="{DC5F3C04-65FE-4FF8-94F5-0D980CD672AD}" sibTransId="{D838854F-B927-49AE-A3E1-BDBE5255905F}"/>
    <dgm:cxn modelId="{2C321482-4BB2-49B3-8270-6FF4D559A954}" srcId="{9512BD9A-0791-4474-9B62-82BBB964B4A2}" destId="{FA01F380-F709-4D30-BC35-0994F683BA9A}" srcOrd="3" destOrd="0" parTransId="{D85BF54E-9534-4271-B571-14FA6698A7B0}" sibTransId="{D9263568-8257-43CF-8B20-275875529A66}"/>
    <dgm:cxn modelId="{1A6CC882-A3C3-473D-8104-6DB01F420A5B}" type="presOf" srcId="{62D8AF72-81B3-467B-ABA5-5881B04FDBAE}" destId="{1CD45A5F-7F33-4FD5-9ED3-D19E7FD9A248}" srcOrd="0" destOrd="0" presId="urn:microsoft.com/office/officeart/2005/8/layout/vList2"/>
    <dgm:cxn modelId="{77DCE78A-138F-42AE-9E56-318366A2A9C5}" type="presOf" srcId="{F5304A3C-8E2F-4ADA-9762-02F3F7C62A2A}" destId="{95AEB0E3-2604-405F-B231-2FC76F9C3ECD}" srcOrd="0" destOrd="0" presId="urn:microsoft.com/office/officeart/2005/8/layout/vList2"/>
    <dgm:cxn modelId="{AB6F0593-E958-4394-AF21-260C3F08DCAC}" type="presOf" srcId="{37430A13-4132-491D-9CF4-3D9F3EC3209E}" destId="{7E85260D-4855-4826-A2ED-3A87651AA887}" srcOrd="0" destOrd="2" presId="urn:microsoft.com/office/officeart/2005/8/layout/vList2"/>
    <dgm:cxn modelId="{AE5B60AC-73F8-4B70-B293-4FD214F0C6B5}" srcId="{0D5EF78A-6E1E-4F5F-8E97-026647425F32}" destId="{135E564B-E820-4C03-979F-FF5AE37790BA}" srcOrd="3" destOrd="0" parTransId="{950495E3-6D2D-4FAB-B399-1A53656F166D}" sibTransId="{B8C522D7-88FC-4BCE-9F79-38C5A34CB48D}"/>
    <dgm:cxn modelId="{BD4E6CC0-C01F-43A9-BE5C-1D14B680F396}" type="presOf" srcId="{FD8794DA-270D-4C42-9163-36ED1EDF34B6}" destId="{EE548295-049E-4DDE-922A-368AD06FC405}" srcOrd="0" destOrd="4" presId="urn:microsoft.com/office/officeart/2005/8/layout/vList2"/>
    <dgm:cxn modelId="{C9FE16C9-AE1E-4D47-8820-22344F8218A1}" type="presOf" srcId="{0E5F5D5C-CF75-435A-9B01-BA56B712F9EC}" destId="{EE548295-049E-4DDE-922A-368AD06FC405}" srcOrd="0" destOrd="3" presId="urn:microsoft.com/office/officeart/2005/8/layout/vList2"/>
    <dgm:cxn modelId="{66AB61CD-C78D-468B-9B7D-646D0DC46EB1}" srcId="{9512BD9A-0791-4474-9B62-82BBB964B4A2}" destId="{B6A870C7-0E83-45AF-9ECB-5843DD1D3763}" srcOrd="0" destOrd="0" parTransId="{0EF7486F-4119-4AA5-8879-64B079F48C15}" sibTransId="{6D143447-3776-469E-98DF-31D91DE511A7}"/>
    <dgm:cxn modelId="{6DF74ECF-99DA-4D19-9636-52CCB098FF98}" srcId="{D9CB69EC-DEFF-44DE-9BFF-1998A6562910}" destId="{13C54A7F-3E72-49DD-9528-D3063F4B425C}" srcOrd="4" destOrd="0" parTransId="{841703E5-5168-4F53-88DA-B80CA23C63E8}" sibTransId="{B0D2BA37-607A-44B0-AB88-0A29A256A658}"/>
    <dgm:cxn modelId="{A5D0EFD9-147E-42FB-BD2E-FC0A5BB292A7}" type="presOf" srcId="{636C8DFA-738F-402D-B345-73E7C48A6102}" destId="{7E85260D-4855-4826-A2ED-3A87651AA887}" srcOrd="0" destOrd="0" presId="urn:microsoft.com/office/officeart/2005/8/layout/vList2"/>
    <dgm:cxn modelId="{1EDDA8E4-9135-4E36-9ADD-8D8DB5C4AAFE}" type="presOf" srcId="{D9CB69EC-DEFF-44DE-9BFF-1998A6562910}" destId="{A82BB051-A23B-49C0-B30F-72E6AD44F075}" srcOrd="0" destOrd="0" presId="urn:microsoft.com/office/officeart/2005/8/layout/vList2"/>
    <dgm:cxn modelId="{7400E2F6-C173-431D-9407-1C04E5E960BC}" type="presOf" srcId="{135E564B-E820-4C03-979F-FF5AE37790BA}" destId="{7E85260D-4855-4826-A2ED-3A87651AA887}" srcOrd="0" destOrd="3" presId="urn:microsoft.com/office/officeart/2005/8/layout/vList2"/>
    <dgm:cxn modelId="{D675F6F8-5885-4C32-8FAA-8D105DC88A9F}" srcId="{C61BA04D-0FC5-4622-81C9-633F4BF710F8}" destId="{938BD5C9-CD32-4BD6-8502-3B7D2466DC31}" srcOrd="0" destOrd="0" parTransId="{47631242-B02D-442B-8C5A-BDD43DC94459}" sibTransId="{18DD9A0F-FF50-4C9F-8B06-EB32CBFCE7BA}"/>
    <dgm:cxn modelId="{8D8FEB67-73B2-4ACE-AE3E-A150DC92A8B3}" type="presParOf" srcId="{A82BB051-A23B-49C0-B30F-72E6AD44F075}" destId="{1CD45A5F-7F33-4FD5-9ED3-D19E7FD9A248}" srcOrd="0" destOrd="0" presId="urn:microsoft.com/office/officeart/2005/8/layout/vList2"/>
    <dgm:cxn modelId="{0BB83E69-8C5A-4735-A3B9-0C97786A8271}" type="presParOf" srcId="{A82BB051-A23B-49C0-B30F-72E6AD44F075}" destId="{F2B2395B-293D-4A78-8A19-7612C96595D2}" srcOrd="1" destOrd="0" presId="urn:microsoft.com/office/officeart/2005/8/layout/vList2"/>
    <dgm:cxn modelId="{7D9FCFDD-F570-4018-BB08-B8BB12CC4E02}" type="presParOf" srcId="{A82BB051-A23B-49C0-B30F-72E6AD44F075}" destId="{F107F171-D210-451D-83ED-4474D221D6B8}" srcOrd="2" destOrd="0" presId="urn:microsoft.com/office/officeart/2005/8/layout/vList2"/>
    <dgm:cxn modelId="{3B24B5CC-A32D-47EE-8DCA-DBAF5C5BCAE0}" type="presParOf" srcId="{A82BB051-A23B-49C0-B30F-72E6AD44F075}" destId="{EE548295-049E-4DDE-922A-368AD06FC405}" srcOrd="3" destOrd="0" presId="urn:microsoft.com/office/officeart/2005/8/layout/vList2"/>
    <dgm:cxn modelId="{4CC383D4-FDDD-466C-AABA-6F78C16C24E7}" type="presParOf" srcId="{A82BB051-A23B-49C0-B30F-72E6AD44F075}" destId="{95AEB0E3-2604-405F-B231-2FC76F9C3ECD}" srcOrd="4" destOrd="0" presId="urn:microsoft.com/office/officeart/2005/8/layout/vList2"/>
    <dgm:cxn modelId="{0789BFD5-0D12-4D14-9329-E905649BDAFC}" type="presParOf" srcId="{A82BB051-A23B-49C0-B30F-72E6AD44F075}" destId="{03F8338B-07ED-4333-A21C-C9D5384CD38F}" srcOrd="5" destOrd="0" presId="urn:microsoft.com/office/officeart/2005/8/layout/vList2"/>
    <dgm:cxn modelId="{0EFEF32F-C2C2-43D9-B077-B57ED66D6388}" type="presParOf" srcId="{A82BB051-A23B-49C0-B30F-72E6AD44F075}" destId="{3DB5C5B6-6FE2-47BD-AEFB-31E87CC6D69D}" srcOrd="6" destOrd="0" presId="urn:microsoft.com/office/officeart/2005/8/layout/vList2"/>
    <dgm:cxn modelId="{7CB46764-7542-40EC-B341-E4EC5F696048}" type="presParOf" srcId="{A82BB051-A23B-49C0-B30F-72E6AD44F075}" destId="{7E85260D-4855-4826-A2ED-3A87651AA887}" srcOrd="7" destOrd="0" presId="urn:microsoft.com/office/officeart/2005/8/layout/vList2"/>
    <dgm:cxn modelId="{14796CD1-673D-4EE5-B9ED-14B212828FDC}" type="presParOf" srcId="{A82BB051-A23B-49C0-B30F-72E6AD44F075}" destId="{40E3D657-1FF0-4CA7-9FCE-311D92788B98}" srcOrd="8"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D45A5F-7F33-4FD5-9ED3-D19E7FD9A248}">
      <dsp:nvSpPr>
        <dsp:cNvPr id="0" name=""/>
        <dsp:cNvSpPr/>
      </dsp:nvSpPr>
      <dsp:spPr>
        <a:xfrm>
          <a:off x="0" y="71002"/>
          <a:ext cx="5906327" cy="383760"/>
        </a:xfrm>
        <a:prstGeom prst="roundRect">
          <a:avLst/>
        </a:prstGeom>
        <a:solidFill>
          <a:schemeClr val="accent2">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Share netiquette information</a:t>
          </a:r>
        </a:p>
      </dsp:txBody>
      <dsp:txXfrm>
        <a:off x="18734" y="89736"/>
        <a:ext cx="5868859" cy="346292"/>
      </dsp:txXfrm>
    </dsp:sp>
    <dsp:sp modelId="{F107F171-D210-451D-83ED-4474D221D6B8}">
      <dsp:nvSpPr>
        <dsp:cNvPr id="0" name=""/>
        <dsp:cNvSpPr/>
      </dsp:nvSpPr>
      <dsp:spPr>
        <a:xfrm>
          <a:off x="0" y="500842"/>
          <a:ext cx="5906327" cy="383760"/>
        </a:xfrm>
        <a:prstGeom prst="roundRect">
          <a:avLst/>
        </a:prstGeom>
        <a:solidFill>
          <a:schemeClr val="accent2">
            <a:hueOff val="0"/>
            <a:satOff val="0"/>
            <a:lumOff val="-12549"/>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Post expectations</a:t>
          </a:r>
        </a:p>
      </dsp:txBody>
      <dsp:txXfrm>
        <a:off x="18734" y="519576"/>
        <a:ext cx="5868859" cy="346292"/>
      </dsp:txXfrm>
    </dsp:sp>
    <dsp:sp modelId="{EE548295-049E-4DDE-922A-368AD06FC405}">
      <dsp:nvSpPr>
        <dsp:cNvPr id="0" name=""/>
        <dsp:cNvSpPr/>
      </dsp:nvSpPr>
      <dsp:spPr>
        <a:xfrm>
          <a:off x="0" y="884602"/>
          <a:ext cx="5906327" cy="1556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526"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US" sz="1200" kern="1200" dirty="0"/>
            <a:t>Learning objectives/purpose (btw, socialization is ok!)</a:t>
          </a:r>
        </a:p>
        <a:p>
          <a:pPr marL="114300" lvl="1" indent="-114300" algn="l" defTabSz="533400">
            <a:lnSpc>
              <a:spcPct val="90000"/>
            </a:lnSpc>
            <a:spcBef>
              <a:spcPct val="0"/>
            </a:spcBef>
            <a:spcAft>
              <a:spcPct val="20000"/>
            </a:spcAft>
            <a:buChar char="•"/>
          </a:pPr>
          <a:r>
            <a:rPr lang="en-US" sz="1200" kern="1200" dirty="0"/>
            <a:t>Prompts</a:t>
          </a:r>
        </a:p>
        <a:p>
          <a:pPr marL="228600" lvl="2" indent="-114300" algn="l" defTabSz="533400">
            <a:lnSpc>
              <a:spcPct val="90000"/>
            </a:lnSpc>
            <a:spcBef>
              <a:spcPct val="0"/>
            </a:spcBef>
            <a:spcAft>
              <a:spcPct val="20000"/>
            </a:spcAft>
            <a:buChar char="•"/>
          </a:pPr>
          <a:r>
            <a:rPr lang="en-US" sz="1200" b="1" kern="1200" dirty="0"/>
            <a:t>Prompts generating the greatest participation all shared two key characteristics, namely clear guidelines and the opportunity for everyone to have a unique response</a:t>
          </a:r>
          <a:r>
            <a:rPr lang="en-US" sz="1200" kern="1200" dirty="0"/>
            <a:t>” (Paz Dennen, 2005, p. 139</a:t>
          </a:r>
        </a:p>
        <a:p>
          <a:pPr marL="228600" lvl="2" indent="-114300" algn="l" defTabSz="533400">
            <a:lnSpc>
              <a:spcPct val="90000"/>
            </a:lnSpc>
            <a:spcBef>
              <a:spcPct val="0"/>
            </a:spcBef>
            <a:spcAft>
              <a:spcPct val="20000"/>
            </a:spcAft>
            <a:buChar char="•"/>
          </a:pPr>
          <a:r>
            <a:rPr lang="en-US" sz="1200" kern="1200" dirty="0"/>
            <a:t>"Prompts" can also include structure for responding, such as PQP</a:t>
          </a:r>
        </a:p>
        <a:p>
          <a:pPr marL="114300" lvl="1" indent="-114300" algn="l" defTabSz="533400">
            <a:lnSpc>
              <a:spcPct val="90000"/>
            </a:lnSpc>
            <a:spcBef>
              <a:spcPct val="0"/>
            </a:spcBef>
            <a:spcAft>
              <a:spcPct val="20000"/>
            </a:spcAft>
            <a:buChar char="•"/>
          </a:pPr>
          <a:r>
            <a:rPr lang="en-US" sz="1200" kern="1200" dirty="0"/>
            <a:t>Deadlines</a:t>
          </a:r>
        </a:p>
        <a:p>
          <a:pPr marL="114300" lvl="1" indent="-114300" algn="l" defTabSz="533400">
            <a:lnSpc>
              <a:spcPct val="90000"/>
            </a:lnSpc>
            <a:spcBef>
              <a:spcPct val="0"/>
            </a:spcBef>
            <a:spcAft>
              <a:spcPct val="20000"/>
            </a:spcAft>
            <a:buChar char="•"/>
          </a:pPr>
          <a:r>
            <a:rPr lang="en-US" sz="1200" kern="1200" dirty="0"/>
            <a:t>Assessment information</a:t>
          </a:r>
        </a:p>
      </dsp:txBody>
      <dsp:txXfrm>
        <a:off x="0" y="884602"/>
        <a:ext cx="5906327" cy="1556640"/>
      </dsp:txXfrm>
    </dsp:sp>
    <dsp:sp modelId="{95AEB0E3-2604-405F-B231-2FC76F9C3ECD}">
      <dsp:nvSpPr>
        <dsp:cNvPr id="0" name=""/>
        <dsp:cNvSpPr/>
      </dsp:nvSpPr>
      <dsp:spPr>
        <a:xfrm>
          <a:off x="0" y="2441242"/>
          <a:ext cx="5906327" cy="383760"/>
        </a:xfrm>
        <a:prstGeom prst="roundRect">
          <a:avLst/>
        </a:prstGeom>
        <a:solidFill>
          <a:schemeClr val="accent2">
            <a:hueOff val="0"/>
            <a:satOff val="0"/>
            <a:lumOff val="-25098"/>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Connect to other course assessments/activities</a:t>
          </a:r>
        </a:p>
      </dsp:txBody>
      <dsp:txXfrm>
        <a:off x="18734" y="2459976"/>
        <a:ext cx="5868859" cy="346292"/>
      </dsp:txXfrm>
    </dsp:sp>
    <dsp:sp modelId="{3DB5C5B6-6FE2-47BD-AEFB-31E87CC6D69D}">
      <dsp:nvSpPr>
        <dsp:cNvPr id="0" name=""/>
        <dsp:cNvSpPr/>
      </dsp:nvSpPr>
      <dsp:spPr>
        <a:xfrm>
          <a:off x="0" y="2871082"/>
          <a:ext cx="5906327" cy="383760"/>
        </a:xfrm>
        <a:prstGeom prst="roundRect">
          <a:avLst/>
        </a:prstGeom>
        <a:solidFill>
          <a:schemeClr val="accent2">
            <a:hueOff val="0"/>
            <a:satOff val="0"/>
            <a:lumOff val="-37646"/>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Participate</a:t>
          </a:r>
        </a:p>
      </dsp:txBody>
      <dsp:txXfrm>
        <a:off x="18734" y="2889816"/>
        <a:ext cx="5868859" cy="346292"/>
      </dsp:txXfrm>
    </dsp:sp>
    <dsp:sp modelId="{7E85260D-4855-4826-A2ED-3A87651AA887}">
      <dsp:nvSpPr>
        <dsp:cNvPr id="0" name=""/>
        <dsp:cNvSpPr/>
      </dsp:nvSpPr>
      <dsp:spPr>
        <a:xfrm>
          <a:off x="0" y="3254842"/>
          <a:ext cx="5906327" cy="977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7526"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US" sz="1200" kern="1200" dirty="0"/>
            <a:t>Respond publicly in the threads</a:t>
          </a:r>
        </a:p>
        <a:p>
          <a:pPr marL="114300" lvl="1" indent="-114300" algn="l" defTabSz="533400">
            <a:lnSpc>
              <a:spcPct val="90000"/>
            </a:lnSpc>
            <a:spcBef>
              <a:spcPct val="0"/>
            </a:spcBef>
            <a:spcAft>
              <a:spcPct val="20000"/>
            </a:spcAft>
            <a:buChar char="•"/>
          </a:pPr>
          <a:r>
            <a:rPr lang="en-US" sz="1200" kern="1200" dirty="0"/>
            <a:t>Respond privately via email</a:t>
          </a:r>
        </a:p>
        <a:p>
          <a:pPr marL="114300" lvl="1" indent="-114300" algn="l" defTabSz="533400">
            <a:lnSpc>
              <a:spcPct val="90000"/>
            </a:lnSpc>
            <a:spcBef>
              <a:spcPct val="0"/>
            </a:spcBef>
            <a:spcAft>
              <a:spcPct val="20000"/>
            </a:spcAft>
            <a:buChar char="•"/>
          </a:pPr>
          <a:r>
            <a:rPr lang="en-US" sz="1200" kern="1200" dirty="0"/>
            <a:t>Respond to the whole group after discussion has closed</a:t>
          </a:r>
        </a:p>
        <a:p>
          <a:pPr marL="114300" lvl="1" indent="-114300" algn="l" defTabSz="533400">
            <a:lnSpc>
              <a:spcPct val="90000"/>
            </a:lnSpc>
            <a:spcBef>
              <a:spcPct val="0"/>
            </a:spcBef>
            <a:spcAft>
              <a:spcPct val="20000"/>
            </a:spcAft>
            <a:buChar char="•"/>
          </a:pPr>
          <a:r>
            <a:rPr lang="en-US" sz="1200" kern="1200" dirty="0"/>
            <a:t>"[…] an instructor need not be a frequent contributor to an online discussion in order to have a presence” (Paz Dennen, 2005, p. 143)</a:t>
          </a:r>
        </a:p>
      </dsp:txBody>
      <dsp:txXfrm>
        <a:off x="0" y="3254842"/>
        <a:ext cx="5906327" cy="977040"/>
      </dsp:txXfrm>
    </dsp:sp>
    <dsp:sp modelId="{40E3D657-1FF0-4CA7-9FCE-311D92788B98}">
      <dsp:nvSpPr>
        <dsp:cNvPr id="0" name=""/>
        <dsp:cNvSpPr/>
      </dsp:nvSpPr>
      <dsp:spPr>
        <a:xfrm>
          <a:off x="0" y="4231882"/>
          <a:ext cx="5906327" cy="383760"/>
        </a:xfrm>
        <a:prstGeom prst="roundRect">
          <a:avLst/>
        </a:prstGeom>
        <a:solidFill>
          <a:schemeClr val="accent2">
            <a:hueOff val="0"/>
            <a:satOff val="0"/>
            <a:lumOff val="-50195"/>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US" sz="1600" kern="1200" dirty="0">
              <a:latin typeface="Century Gothic" panose="020B0502020202020204"/>
            </a:rPr>
            <a:t>Consider using the Groups tool</a:t>
          </a:r>
        </a:p>
      </dsp:txBody>
      <dsp:txXfrm>
        <a:off x="18734" y="4250616"/>
        <a:ext cx="5868859" cy="34629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B32A60-5CB7-426B-B0B8-109F9B559549}" type="datetimeFigureOut">
              <a:t>5/16/2022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6A46A9-8973-48DA-B97C-F795E0B62769}" type="slidenum">
              <a:t>‹#›</a:t>
            </a:fld>
            <a:endParaRPr lang="en-US"/>
          </a:p>
        </p:txBody>
      </p:sp>
    </p:spTree>
    <p:extLst>
      <p:ext uri="{BB962C8B-B14F-4D97-AF65-F5344CB8AC3E}">
        <p14:creationId xmlns:p14="http://schemas.microsoft.com/office/powerpoint/2010/main" val="1014188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a:cs typeface="Calibri"/>
            </a:endParaRPr>
          </a:p>
        </p:txBody>
      </p:sp>
      <p:sp>
        <p:nvSpPr>
          <p:cNvPr id="4" name="Slide Number Placeholder 3"/>
          <p:cNvSpPr>
            <a:spLocks noGrp="1"/>
          </p:cNvSpPr>
          <p:nvPr>
            <p:ph type="sldNum" sz="quarter" idx="5"/>
          </p:nvPr>
        </p:nvSpPr>
        <p:spPr/>
        <p:txBody>
          <a:bodyPr/>
          <a:lstStyle/>
          <a:p>
            <a:fld id="{4C6A46A9-8973-48DA-B97C-F795E0B62769}" type="slidenum">
              <a:t>5</a:t>
            </a:fld>
            <a:endParaRPr lang="en-US"/>
          </a:p>
        </p:txBody>
      </p:sp>
    </p:spTree>
    <p:extLst>
      <p:ext uri="{BB962C8B-B14F-4D97-AF65-F5344CB8AC3E}">
        <p14:creationId xmlns:p14="http://schemas.microsoft.com/office/powerpoint/2010/main" val="2960019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Notice how this kind of corresponds to Bloom's taxonomy.</a:t>
            </a:r>
          </a:p>
        </p:txBody>
      </p:sp>
      <p:sp>
        <p:nvSpPr>
          <p:cNvPr id="4" name="Slide Number Placeholder 3"/>
          <p:cNvSpPr>
            <a:spLocks noGrp="1"/>
          </p:cNvSpPr>
          <p:nvPr>
            <p:ph type="sldNum" sz="quarter" idx="5"/>
          </p:nvPr>
        </p:nvSpPr>
        <p:spPr/>
        <p:txBody>
          <a:bodyPr/>
          <a:lstStyle/>
          <a:p>
            <a:fld id="{4C6A46A9-8973-48DA-B97C-F795E0B62769}" type="slidenum">
              <a:rPr lang="en-US"/>
              <a:t>7</a:t>
            </a:fld>
            <a:endParaRPr lang="en-US"/>
          </a:p>
        </p:txBody>
      </p:sp>
    </p:spTree>
    <p:extLst>
      <p:ext uri="{BB962C8B-B14F-4D97-AF65-F5344CB8AC3E}">
        <p14:creationId xmlns:p14="http://schemas.microsoft.com/office/powerpoint/2010/main" val="16276502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Sans-Serif"/>
              <a:buChar char="•"/>
            </a:pPr>
            <a:r>
              <a:rPr lang="en-US"/>
              <a:t>“The potential for interaction between learners is what makes an online distance course different from traditional correspondence study or self-paced, independent learning” (Smith, 2005, p. 1)</a:t>
            </a:r>
          </a:p>
          <a:p>
            <a:pPr marL="171450" indent="-171450">
              <a:buFont typeface="Arial,Sans-Serif"/>
              <a:buChar char="•"/>
            </a:pPr>
            <a:r>
              <a:rPr lang="en-US"/>
              <a:t>Two reasons for learner-learner interaction:</a:t>
            </a:r>
            <a:endParaRPr lang="en-US">
              <a:cs typeface="Calibri"/>
            </a:endParaRPr>
          </a:p>
          <a:p>
            <a:pPr marL="628650" lvl="1" indent="-171450">
              <a:buFont typeface="Arial,Sans-Serif"/>
              <a:buChar char="•"/>
            </a:pPr>
            <a:r>
              <a:rPr lang="en-US"/>
              <a:t>Create community</a:t>
            </a:r>
            <a:endParaRPr lang="en-US">
              <a:cs typeface="Calibri"/>
            </a:endParaRPr>
          </a:p>
          <a:p>
            <a:pPr marL="628650" lvl="1" indent="-171450">
              <a:buFont typeface="Arial,Sans-Serif"/>
              <a:buChar char="•"/>
            </a:pPr>
            <a:r>
              <a:rPr lang="en-US"/>
              <a:t>Allow learners to contribute their valuable information an experience to the community</a:t>
            </a:r>
            <a:endParaRPr lang="en-US">
              <a:cs typeface="Calibri"/>
            </a:endParaRPr>
          </a:p>
        </p:txBody>
      </p:sp>
      <p:sp>
        <p:nvSpPr>
          <p:cNvPr id="4" name="Slide Number Placeholder 3"/>
          <p:cNvSpPr>
            <a:spLocks noGrp="1"/>
          </p:cNvSpPr>
          <p:nvPr>
            <p:ph type="sldNum" sz="quarter" idx="5"/>
          </p:nvPr>
        </p:nvSpPr>
        <p:spPr/>
        <p:txBody>
          <a:bodyPr/>
          <a:lstStyle/>
          <a:p>
            <a:fld id="{4C6A46A9-8973-48DA-B97C-F795E0B62769}" type="slidenum">
              <a:rPr lang="en-US"/>
              <a:t>8</a:t>
            </a:fld>
            <a:endParaRPr lang="en-US"/>
          </a:p>
        </p:txBody>
      </p:sp>
    </p:spTree>
    <p:extLst>
      <p:ext uri="{BB962C8B-B14F-4D97-AF65-F5344CB8AC3E}">
        <p14:creationId xmlns:p14="http://schemas.microsoft.com/office/powerpoint/2010/main" val="504639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“Design and facilitation must work together in order to ensure learner participation, which in turn will impact performance” (Paz Dennen, 2005, p. 129). </a:t>
            </a:r>
          </a:p>
          <a:p>
            <a:pPr marL="171450" indent="-171450">
              <a:buFont typeface="Arial"/>
              <a:buChar char="•"/>
            </a:pPr>
            <a:r>
              <a:rPr lang="en-US" dirty="0"/>
              <a:t>“The structure, or lack of structure, in a given assignment affected both how eager and apt students were to participate ” (Paz Dennen, 2005, p. 137). </a:t>
            </a:r>
            <a:endParaRPr lang="en-US" dirty="0">
              <a:cs typeface="Calibri"/>
            </a:endParaRPr>
          </a:p>
          <a:p>
            <a:pPr marL="171450" indent="-171450">
              <a:buFont typeface="Arial"/>
              <a:buChar char="•"/>
            </a:pPr>
            <a:r>
              <a:rPr lang="en-US" dirty="0"/>
              <a:t>“In cases where instructor expectations were not clear […] student participation floundered. Students did not know how much they were to contribute or what their messages should look like” (Paz Dennen, 2005, p. 139). </a:t>
            </a:r>
          </a:p>
          <a:p>
            <a:pPr marL="171450" indent="-171450">
              <a:buFont typeface="Arial"/>
              <a:buChar char="•"/>
            </a:pPr>
            <a:r>
              <a:rPr lang="en-US" dirty="0"/>
              <a:t>Using groups in discussions may be beneficial if it leads to more responses, as some literature suggests not getting a response can be demotivating at best or evoke feelings of wrongness or alienation at worst; “When a note is ignored some students develop the belief that their note was not valuable or helpful to the group discussion. Such beliefs may lead to feelings of disconnection and isolation; therefore validation from peers is critical in preventing or minimizing such feelings” (</a:t>
            </a:r>
            <a:r>
              <a:rPr lang="en-US" dirty="0" err="1"/>
              <a:t>Phirangee</a:t>
            </a:r>
            <a:r>
              <a:rPr lang="en-US" dirty="0"/>
              <a:t>, 2016, p. 27).</a:t>
            </a:r>
            <a:endParaRPr lang="en-US" dirty="0">
              <a:cs typeface="Calibri"/>
            </a:endParaRPr>
          </a:p>
        </p:txBody>
      </p:sp>
      <p:sp>
        <p:nvSpPr>
          <p:cNvPr id="4" name="Slide Number Placeholder 3"/>
          <p:cNvSpPr>
            <a:spLocks noGrp="1"/>
          </p:cNvSpPr>
          <p:nvPr>
            <p:ph type="sldNum" sz="quarter" idx="5"/>
          </p:nvPr>
        </p:nvSpPr>
        <p:spPr/>
        <p:txBody>
          <a:bodyPr/>
          <a:lstStyle/>
          <a:p>
            <a:fld id="{4C6A46A9-8973-48DA-B97C-F795E0B62769}" type="slidenum">
              <a:rPr lang="en-US"/>
              <a:t>12</a:t>
            </a:fld>
            <a:endParaRPr lang="en-US"/>
          </a:p>
        </p:txBody>
      </p:sp>
    </p:spTree>
    <p:extLst>
      <p:ext uri="{BB962C8B-B14F-4D97-AF65-F5344CB8AC3E}">
        <p14:creationId xmlns:p14="http://schemas.microsoft.com/office/powerpoint/2010/main" val="4091157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In addition to providing learners with expectations of quality and quantity, clear discussion instructions or prompts, when present, helped the students in these classes to complete their assignments with less stress” (Paz Dennen, 2005, p. 139).</a:t>
            </a:r>
          </a:p>
        </p:txBody>
      </p:sp>
      <p:sp>
        <p:nvSpPr>
          <p:cNvPr id="4" name="Slide Number Placeholder 3"/>
          <p:cNvSpPr>
            <a:spLocks noGrp="1"/>
          </p:cNvSpPr>
          <p:nvPr>
            <p:ph type="sldNum" sz="quarter" idx="5"/>
          </p:nvPr>
        </p:nvSpPr>
        <p:spPr/>
        <p:txBody>
          <a:bodyPr/>
          <a:lstStyle/>
          <a:p>
            <a:fld id="{4C6A46A9-8973-48DA-B97C-F795E0B62769}" type="slidenum">
              <a:rPr lang="en-US"/>
              <a:t>13</a:t>
            </a:fld>
            <a:endParaRPr lang="en-US"/>
          </a:p>
        </p:txBody>
      </p:sp>
    </p:spTree>
    <p:extLst>
      <p:ext uri="{BB962C8B-B14F-4D97-AF65-F5344CB8AC3E}">
        <p14:creationId xmlns:p14="http://schemas.microsoft.com/office/powerpoint/2010/main" val="2600955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This is one place where "must post first" is not always helpful. </a:t>
            </a:r>
          </a:p>
        </p:txBody>
      </p:sp>
      <p:sp>
        <p:nvSpPr>
          <p:cNvPr id="4" name="Slide Number Placeholder 3"/>
          <p:cNvSpPr>
            <a:spLocks noGrp="1"/>
          </p:cNvSpPr>
          <p:nvPr>
            <p:ph type="sldNum" sz="quarter" idx="5"/>
          </p:nvPr>
        </p:nvSpPr>
        <p:spPr/>
        <p:txBody>
          <a:bodyPr/>
          <a:lstStyle/>
          <a:p>
            <a:fld id="{4C6A46A9-8973-48DA-B97C-F795E0B62769}" type="slidenum">
              <a:rPr lang="en-US"/>
              <a:t>15</a:t>
            </a:fld>
            <a:endParaRPr lang="en-US"/>
          </a:p>
        </p:txBody>
      </p:sp>
    </p:spTree>
    <p:extLst>
      <p:ext uri="{BB962C8B-B14F-4D97-AF65-F5344CB8AC3E}">
        <p14:creationId xmlns:p14="http://schemas.microsoft.com/office/powerpoint/2010/main" val="2129831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78133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93149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752543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846CE7D5-CF57-46EF-B807-FDD0502418D4}" type="datetimeFigureOut">
              <a:rPr lang="en-US" smtClean="0"/>
              <a:t>5/16/2022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6311462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884962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3486532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5/16/2022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62995331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1030712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5/16/2022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943091345"/>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7DE6118-2437-4B30-8E3C-4D2BE6020583}" type="datetimeFigureOut">
              <a:rPr lang="en-US" dirty="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13471019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7DE6118-2437-4B30-8E3C-4D2BE6020583}" type="datetimeFigureOut">
              <a:rPr lang="en-US" dirty="0"/>
              <a:t>5/16/2022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2725354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p>
        </p:txBody>
      </p:sp>
      <p:sp>
        <p:nvSpPr>
          <p:cNvPr id="3" name="Content Placeholder 2"/>
          <p:cNvSpPr>
            <a:spLocks noGrp="1"/>
          </p:cNvSpPr>
          <p:nvPr>
            <p:ph idx="1"/>
          </p:nvPr>
        </p:nvSpPr>
        <p:spPr>
          <a:xfrm>
            <a:off x="818712" y="2222287"/>
            <a:ext cx="10554574" cy="363651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420411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7DE6118-2437-4B30-8E3C-4D2BE6020583}" type="datetimeFigureOut">
              <a:rPr lang="en-US" dirty="0"/>
              <a:t>5/16/2022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7055585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1027362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5/16/2022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44720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5/16/2022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622202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41856469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DE6118-2437-4B30-8E3C-4D2BE6020583}" type="datetimeFigureOut">
              <a:rPr lang="en-US" dirty="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a:p>
        </p:txBody>
      </p:sp>
    </p:spTree>
    <p:extLst>
      <p:ext uri="{BB962C8B-B14F-4D97-AF65-F5344CB8AC3E}">
        <p14:creationId xmlns:p14="http://schemas.microsoft.com/office/powerpoint/2010/main" val="423250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30961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72315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5/16/2022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4139971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5/16/2022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97262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74071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028260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846CE7D5-CF57-46EF-B807-FDD0502418D4}" type="datetimeFigureOut">
              <a:rPr lang="en-US" smtClean="0"/>
              <a:t>5/16/2022</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3122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image" Target="../media/image2.jpeg"/><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846CE7D5-CF57-46EF-B807-FDD0502418D4}" type="datetimeFigureOut">
              <a:rPr lang="en-US" smtClean="0"/>
              <a:t>5/16/2022</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357735566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5/16/2022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1774808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learnerassociates.net/learners/chap10.pdf?msclkid=a1b78599c7d711ecbb06d68ba29727c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hyperlink" Target="http://pz.harvard.edu/thinking-routines"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9.svg"/></Relationships>
</file>

<file path=ppt/slides/_rels/slide17.xml.rels><?xml version="1.0" encoding="UTF-8" standalone="yes"?>
<Relationships xmlns="http://schemas.openxmlformats.org/package/2006/relationships"><Relationship Id="rId3" Type="http://schemas.openxmlformats.org/officeDocument/2006/relationships/image" Target="../media/image21.svg"/><Relationship Id="rId2" Type="http://schemas.openxmlformats.org/officeDocument/2006/relationships/image" Target="../media/image20.png"/><Relationship Id="rId1" Type="http://schemas.openxmlformats.org/officeDocument/2006/relationships/slideLayout" Target="../slideLayouts/slideLayout1.xml"/><Relationship Id="rId4" Type="http://schemas.openxmlformats.org/officeDocument/2006/relationships/hyperlink" Target="https://www.centerforengagedlearning.org/category/collaborative-projects-and-assignment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elon.edu/u/news/2022/04/29/sotl-showcase-making-collaborative-projects-work/" TargetMode="External"/><Relationship Id="rId2" Type="http://schemas.openxmlformats.org/officeDocument/2006/relationships/hyperlink" Target="https://www.centerforengagedlearning.org/collaborative-projects-and-assignments/" TargetMode="External"/><Relationship Id="rId1" Type="http://schemas.openxmlformats.org/officeDocument/2006/relationships/slideLayout" Target="../slideLayouts/slideLayout2.xml"/><Relationship Id="rId4" Type="http://schemas.openxmlformats.org/officeDocument/2006/relationships/hyperlink" Target="https://doi.org/10.1080/08923648909526659"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facultyfocus.com/wp-content/uploads/2013/09/TipsClassParticipation-TP.pdf" TargetMode="External"/><Relationship Id="rId2" Type="http://schemas.openxmlformats.org/officeDocument/2006/relationships/hyperlink" Target="http://www.learnerassociates.net/learners/chap10.pdf?msclkid=a1b78599c7d711ecbb06d68ba29727c3"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oscqr.suny.edu/standard43/" TargetMode="External"/><Relationship Id="rId3" Type="http://schemas.openxmlformats.org/officeDocument/2006/relationships/hyperlink" Target="https://oscqr.suny.edu/standard39/" TargetMode="External"/><Relationship Id="rId7" Type="http://schemas.openxmlformats.org/officeDocument/2006/relationships/hyperlink" Target="https://oscqr.suny.edu/standard42/" TargetMode="External"/><Relationship Id="rId2" Type="http://schemas.openxmlformats.org/officeDocument/2006/relationships/hyperlink" Target="https://oscqr.suny.edu/standard38/" TargetMode="External"/><Relationship Id="rId1" Type="http://schemas.openxmlformats.org/officeDocument/2006/relationships/slideLayout" Target="../slideLayouts/slideLayout16.xml"/><Relationship Id="rId6" Type="http://schemas.openxmlformats.org/officeDocument/2006/relationships/hyperlink" Target="https://oscqr.suny.edu/standard41/" TargetMode="External"/><Relationship Id="rId5" Type="http://schemas.openxmlformats.org/officeDocument/2006/relationships/hyperlink" Target="https://oscqr.suny.edu/standard10/" TargetMode="External"/><Relationship Id="rId4" Type="http://schemas.openxmlformats.org/officeDocument/2006/relationships/hyperlink" Target="https://oscqr.suny.edu/standard4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Session 6:</a:t>
            </a:r>
            <a:br>
              <a:rPr lang="en-US"/>
            </a:br>
            <a:r>
              <a:rPr lang="en-US"/>
              <a:t>Interaction</a:t>
            </a:r>
          </a:p>
        </p:txBody>
      </p:sp>
      <p:sp>
        <p:nvSpPr>
          <p:cNvPr id="3" name="Subtitle 2"/>
          <p:cNvSpPr>
            <a:spLocks noGrp="1"/>
          </p:cNvSpPr>
          <p:nvPr>
            <p:ph type="subTitle" idx="1"/>
          </p:nvPr>
        </p:nvSpPr>
        <p:spPr>
          <a:xfrm>
            <a:off x="810001" y="4872789"/>
            <a:ext cx="10572000" cy="1985211"/>
          </a:xfrm>
        </p:spPr>
        <p:txBody>
          <a:bodyPr anchor="ctr" anchorCtr="0"/>
          <a:lstStyle/>
          <a:p>
            <a:r>
              <a:rPr lang="en-US" sz="2400"/>
              <a:t>Heather Rippetoe</a:t>
            </a:r>
            <a:br>
              <a:rPr lang="en-US"/>
            </a:br>
            <a:r>
              <a:rPr lang="en-US"/>
              <a:t>Center for Innovation in Teaching and Learning</a:t>
            </a:r>
          </a:p>
        </p:txBody>
      </p:sp>
      <p:pic>
        <p:nvPicPr>
          <p:cNvPr id="5" name="Picture 4" descr="Logo&#10;&#10;Description automatically generated">
            <a:extLst>
              <a:ext uri="{FF2B5EF4-FFF2-40B4-BE49-F238E27FC236}">
                <a16:creationId xmlns:a16="http://schemas.microsoft.com/office/drawing/2014/main" id="{0A0CD3E9-F9CF-4E42-BD6D-A664041823E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492916" y="5912703"/>
            <a:ext cx="2699084" cy="964261"/>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2008DE3-9DE9-4B37-8B7E-C5FC97A3D788}"/>
              </a:ext>
            </a:extLst>
          </p:cNvPr>
          <p:cNvSpPr>
            <a:spLocks noGrp="1"/>
          </p:cNvSpPr>
          <p:nvPr>
            <p:ph type="ctrTitle"/>
          </p:nvPr>
        </p:nvSpPr>
        <p:spPr/>
        <p:txBody>
          <a:bodyPr/>
          <a:lstStyle/>
          <a:p>
            <a:r>
              <a:rPr lang="en-US"/>
              <a:t>How do discussions support learner-learner interaction?</a:t>
            </a:r>
          </a:p>
        </p:txBody>
      </p:sp>
      <p:sp>
        <p:nvSpPr>
          <p:cNvPr id="4" name="Subtitle 3">
            <a:extLst>
              <a:ext uri="{FF2B5EF4-FFF2-40B4-BE49-F238E27FC236}">
                <a16:creationId xmlns:a16="http://schemas.microsoft.com/office/drawing/2014/main" id="{88BD71E6-73DA-4578-B0BC-240E9FC9E5AE}"/>
              </a:ext>
            </a:extLst>
          </p:cNvPr>
          <p:cNvSpPr>
            <a:spLocks noGrp="1"/>
          </p:cNvSpPr>
          <p:nvPr>
            <p:ph type="subTitle" idx="1"/>
          </p:nvPr>
        </p:nvSpPr>
        <p:spPr>
          <a:xfrm>
            <a:off x="810001" y="5280847"/>
            <a:ext cx="10572000" cy="1017679"/>
          </a:xfrm>
        </p:spPr>
        <p:txBody>
          <a:bodyPr>
            <a:normAutofit/>
          </a:bodyPr>
          <a:lstStyle/>
          <a:p>
            <a:r>
              <a:rPr lang="en-US"/>
              <a:t>What are Smith's "successive levels"?</a:t>
            </a:r>
          </a:p>
          <a:p>
            <a:r>
              <a:rPr lang="en-US"/>
              <a:t>How do I design effective discussions?</a:t>
            </a:r>
          </a:p>
        </p:txBody>
      </p:sp>
      <p:pic>
        <p:nvPicPr>
          <p:cNvPr id="8" name="Graphic 7" descr="Blog with solid fill">
            <a:extLst>
              <a:ext uri="{FF2B5EF4-FFF2-40B4-BE49-F238E27FC236}">
                <a16:creationId xmlns:a16="http://schemas.microsoft.com/office/drawing/2014/main" id="{7387D153-4075-4D4C-A627-A0D42E6DF70A}"/>
              </a:ext>
            </a:extLst>
          </p:cNvPr>
          <p:cNvPicPr>
            <a:picLocks noChangeAspect="1"/>
          </p:cNvPicPr>
          <p:nvPr/>
        </p:nvPicPr>
        <p:blipFill>
          <a:blip r:embed="rId2">
            <a:extLst>
              <a:ext uri="{96DAC541-7B7A-43D3-8B79-37D633B846F1}">
                <asvg:svgBlip xmlns:asvg="http://schemas.microsoft.com/office/drawing/2016/SVG/main" r:embed="rId3"/>
              </a:ext>
            </a:extLst>
          </a:blip>
          <a:srcRect/>
          <a:stretch/>
        </p:blipFill>
        <p:spPr>
          <a:xfrm>
            <a:off x="8714503" y="-808"/>
            <a:ext cx="3285396" cy="3285396"/>
          </a:xfrm>
          <a:prstGeom prst="rect">
            <a:avLst/>
          </a:prstGeom>
        </p:spPr>
      </p:pic>
    </p:spTree>
    <p:extLst>
      <p:ext uri="{BB962C8B-B14F-4D97-AF65-F5344CB8AC3E}">
        <p14:creationId xmlns:p14="http://schemas.microsoft.com/office/powerpoint/2010/main" val="3474160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89DE-2DF2-4D43-89DB-AD47A49B0774}"/>
              </a:ext>
            </a:extLst>
          </p:cNvPr>
          <p:cNvSpPr>
            <a:spLocks noGrp="1"/>
          </p:cNvSpPr>
          <p:nvPr>
            <p:ph type="title"/>
          </p:nvPr>
        </p:nvSpPr>
        <p:spPr>
          <a:xfrm>
            <a:off x="810000" y="447188"/>
            <a:ext cx="10571998" cy="970450"/>
          </a:xfrm>
        </p:spPr>
        <p:txBody>
          <a:bodyPr>
            <a:normAutofit/>
          </a:bodyPr>
          <a:lstStyle/>
          <a:p>
            <a:r>
              <a:rPr lang="en-US"/>
              <a:t>Smith's successive levels (2005)</a:t>
            </a:r>
          </a:p>
        </p:txBody>
      </p:sp>
      <p:sp>
        <p:nvSpPr>
          <p:cNvPr id="8" name="Content Placeholder 7">
            <a:extLst>
              <a:ext uri="{FF2B5EF4-FFF2-40B4-BE49-F238E27FC236}">
                <a16:creationId xmlns:a16="http://schemas.microsoft.com/office/drawing/2014/main" id="{E1CCE7D2-FE59-EFE4-66FA-6E279434EDC4}"/>
              </a:ext>
            </a:extLst>
          </p:cNvPr>
          <p:cNvSpPr>
            <a:spLocks noGrp="1"/>
          </p:cNvSpPr>
          <p:nvPr>
            <p:ph idx="1"/>
          </p:nvPr>
        </p:nvSpPr>
        <p:spPr>
          <a:xfrm>
            <a:off x="818713" y="2413000"/>
            <a:ext cx="3835583" cy="3632200"/>
          </a:xfrm>
        </p:spPr>
        <p:txBody>
          <a:bodyPr>
            <a:normAutofit/>
          </a:bodyPr>
          <a:lstStyle/>
          <a:p>
            <a:r>
              <a:rPr lang="en-US" sz="1600"/>
              <a:t>Create discussions that, throughout the semester, </a:t>
            </a:r>
            <a:r>
              <a:rPr lang="en-US" sz="1600">
                <a:hlinkClick r:id="rId2"/>
              </a:rPr>
              <a:t>move from Level 1 to Level 5</a:t>
            </a:r>
            <a:r>
              <a:rPr lang="en-US" sz="1600"/>
              <a:t> </a:t>
            </a:r>
          </a:p>
        </p:txBody>
      </p:sp>
      <p:pic>
        <p:nvPicPr>
          <p:cNvPr id="4" name="Picture 4" descr="Graphical user interface, application&#10;&#10;Description automatically generated">
            <a:extLst>
              <a:ext uri="{FF2B5EF4-FFF2-40B4-BE49-F238E27FC236}">
                <a16:creationId xmlns:a16="http://schemas.microsoft.com/office/drawing/2014/main" id="{F9F25CCA-712E-3E0D-9D4F-55FCCFADF987}"/>
              </a:ext>
            </a:extLst>
          </p:cNvPr>
          <p:cNvPicPr>
            <a:picLocks noChangeAspect="1"/>
          </p:cNvPicPr>
          <p:nvPr/>
        </p:nvPicPr>
        <p:blipFill>
          <a:blip r:embed="rId3"/>
          <a:stretch>
            <a:fillRect/>
          </a:stretch>
        </p:blipFill>
        <p:spPr>
          <a:xfrm>
            <a:off x="5811546" y="2413000"/>
            <a:ext cx="4857958" cy="3716338"/>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2794732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D0D45553-91A4-480A-9577-0E0FC0D919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3" y="0"/>
            <a:ext cx="12187427"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23">
            <a:extLst>
              <a:ext uri="{FF2B5EF4-FFF2-40B4-BE49-F238E27FC236}">
                <a16:creationId xmlns:a16="http://schemas.microsoft.com/office/drawing/2014/main" id="{D240F8A8-FEA1-42C2-B259-27A9351279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3A7CB6B-D1E4-E643-0BF3-9B0E8A72B54C}"/>
              </a:ext>
            </a:extLst>
          </p:cNvPr>
          <p:cNvSpPr>
            <a:spLocks noGrp="1"/>
          </p:cNvSpPr>
          <p:nvPr>
            <p:ph type="title"/>
          </p:nvPr>
        </p:nvSpPr>
        <p:spPr>
          <a:xfrm>
            <a:off x="556591" y="1741714"/>
            <a:ext cx="3518452" cy="4117749"/>
          </a:xfrm>
        </p:spPr>
        <p:txBody>
          <a:bodyPr anchor="t">
            <a:normAutofit/>
          </a:bodyPr>
          <a:lstStyle/>
          <a:p>
            <a:r>
              <a:rPr lang="en-US"/>
              <a:t>How do I design and facilitate effective discussions?</a:t>
            </a:r>
          </a:p>
        </p:txBody>
      </p:sp>
      <p:graphicFrame>
        <p:nvGraphicFramePr>
          <p:cNvPr id="15" name="Content Placeholder 2">
            <a:extLst>
              <a:ext uri="{FF2B5EF4-FFF2-40B4-BE49-F238E27FC236}">
                <a16:creationId xmlns:a16="http://schemas.microsoft.com/office/drawing/2014/main" id="{6398D2EA-9921-8BAB-01E4-275D7C29CF7A}"/>
              </a:ext>
            </a:extLst>
          </p:cNvPr>
          <p:cNvGraphicFramePr>
            <a:graphicFrameLocks noGrp="1"/>
          </p:cNvGraphicFramePr>
          <p:nvPr>
            <p:ph idx="1"/>
            <p:extLst>
              <p:ext uri="{D42A27DB-BD31-4B8C-83A1-F6EECF244321}">
                <p14:modId xmlns:p14="http://schemas.microsoft.com/office/powerpoint/2010/main" val="2992649479"/>
              </p:ext>
            </p:extLst>
          </p:nvPr>
        </p:nvGraphicFramePr>
        <p:xfrm>
          <a:off x="5575380" y="1087625"/>
          <a:ext cx="5906328" cy="46866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013996635"/>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720F9-BAEF-6910-ABFB-CB011171805C}"/>
              </a:ext>
            </a:extLst>
          </p:cNvPr>
          <p:cNvSpPr>
            <a:spLocks noGrp="1"/>
          </p:cNvSpPr>
          <p:nvPr>
            <p:ph type="title"/>
          </p:nvPr>
        </p:nvSpPr>
        <p:spPr/>
        <p:txBody>
          <a:bodyPr/>
          <a:lstStyle/>
          <a:p>
            <a:r>
              <a:rPr lang="en-US" dirty="0"/>
              <a:t>Using Groups can help discussions.</a:t>
            </a:r>
          </a:p>
        </p:txBody>
      </p:sp>
      <p:sp>
        <p:nvSpPr>
          <p:cNvPr id="3" name="Content Placeholder 2">
            <a:extLst>
              <a:ext uri="{FF2B5EF4-FFF2-40B4-BE49-F238E27FC236}">
                <a16:creationId xmlns:a16="http://schemas.microsoft.com/office/drawing/2014/main" id="{DAC79CE8-13CD-54EF-4DD1-BBF927F6F15A}"/>
              </a:ext>
            </a:extLst>
          </p:cNvPr>
          <p:cNvSpPr>
            <a:spLocks noGrp="1"/>
          </p:cNvSpPr>
          <p:nvPr>
            <p:ph idx="1"/>
          </p:nvPr>
        </p:nvSpPr>
        <p:spPr/>
        <p:txBody>
          <a:bodyPr/>
          <a:lstStyle/>
          <a:p>
            <a:pPr marL="0" indent="0">
              <a:buNone/>
            </a:pPr>
            <a:endParaRPr lang="en-US" dirty="0">
              <a:ea typeface="+mn-lt"/>
              <a:cs typeface="+mn-lt"/>
            </a:endParaRPr>
          </a:p>
          <a:p>
            <a:r>
              <a:rPr lang="en-US" dirty="0">
                <a:ea typeface="+mn-lt"/>
                <a:cs typeface="+mn-lt"/>
              </a:rPr>
              <a:t>“If designed well, small discussion groups can: · </a:t>
            </a:r>
          </a:p>
          <a:p>
            <a:pPr lvl="1"/>
            <a:r>
              <a:rPr lang="en-US" dirty="0">
                <a:ea typeface="+mn-lt"/>
                <a:cs typeface="+mn-lt"/>
              </a:rPr>
              <a:t>Reduce the number of postings learners have to work through. </a:t>
            </a:r>
          </a:p>
          <a:p>
            <a:pPr lvl="1"/>
            <a:r>
              <a:rPr lang="en-US" dirty="0">
                <a:ea typeface="+mn-lt"/>
                <a:cs typeface="+mn-lt"/>
              </a:rPr>
              <a:t>Add variety to the program. </a:t>
            </a:r>
          </a:p>
          <a:p>
            <a:pPr lvl="1"/>
            <a:r>
              <a:rPr lang="en-US" dirty="0">
                <a:ea typeface="+mn-lt"/>
                <a:cs typeface="+mn-lt"/>
              </a:rPr>
              <a:t>Increase the value of participation (provide more input and feedback per learner). </a:t>
            </a:r>
          </a:p>
          <a:p>
            <a:pPr lvl="1"/>
            <a:r>
              <a:rPr lang="en-US" dirty="0">
                <a:ea typeface="+mn-lt"/>
                <a:cs typeface="+mn-lt"/>
              </a:rPr>
              <a:t>Help lessen the isolation an online learner feels by creating a small network. </a:t>
            </a:r>
          </a:p>
          <a:p>
            <a:pPr lvl="1"/>
            <a:r>
              <a:rPr lang="en-US" dirty="0">
                <a:ea typeface="+mn-lt"/>
                <a:cs typeface="+mn-lt"/>
              </a:rPr>
              <a:t>Promote learner-to-learner interaction with less reliance on the teacher."</a:t>
            </a:r>
          </a:p>
          <a:p>
            <a:endParaRPr lang="en-US" dirty="0"/>
          </a:p>
        </p:txBody>
      </p:sp>
      <p:sp>
        <p:nvSpPr>
          <p:cNvPr id="4" name="TextBox 3">
            <a:extLst>
              <a:ext uri="{FF2B5EF4-FFF2-40B4-BE49-F238E27FC236}">
                <a16:creationId xmlns:a16="http://schemas.microsoft.com/office/drawing/2014/main" id="{4AE5A1FF-AD0F-0F71-68C7-4274A3719A54}"/>
              </a:ext>
            </a:extLst>
          </p:cNvPr>
          <p:cNvSpPr txBox="1"/>
          <p:nvPr/>
        </p:nvSpPr>
        <p:spPr>
          <a:xfrm>
            <a:off x="8306937" y="5668369"/>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ea typeface="+mn-lt"/>
                <a:cs typeface="+mn-lt"/>
              </a:rPr>
              <a:t>Draper, 2015, p. 115</a:t>
            </a:r>
            <a:endParaRPr lang="en-US" dirty="0"/>
          </a:p>
        </p:txBody>
      </p:sp>
    </p:spTree>
    <p:extLst>
      <p:ext uri="{BB962C8B-B14F-4D97-AF65-F5344CB8AC3E}">
        <p14:creationId xmlns:p14="http://schemas.microsoft.com/office/powerpoint/2010/main" val="3206778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Freeform 6">
            <a:extLst>
              <a:ext uri="{FF2B5EF4-FFF2-40B4-BE49-F238E27FC236}">
                <a16:creationId xmlns:a16="http://schemas.microsoft.com/office/drawing/2014/main" id="{133F8CB7-795C-4272-9073-64D8CF97F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4" name="Rectangle 10">
            <a:extLst>
              <a:ext uri="{FF2B5EF4-FFF2-40B4-BE49-F238E27FC236}">
                <a16:creationId xmlns:a16="http://schemas.microsoft.com/office/drawing/2014/main" id="{B7743172-17A8-4FA4-8434-B813E03B76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3">
            <a:extLst>
              <a:ext uri="{FF2B5EF4-FFF2-40B4-BE49-F238E27FC236}">
                <a16:creationId xmlns:a16="http://schemas.microsoft.com/office/drawing/2014/main" id="{4CE1233C-FD2F-489E-BFDE-086F5FED64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4637005"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3">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AE513BA-E33D-8354-57FB-6FF12DC7C52E}"/>
              </a:ext>
            </a:extLst>
          </p:cNvPr>
          <p:cNvSpPr>
            <a:spLocks noGrp="1"/>
          </p:cNvSpPr>
          <p:nvPr>
            <p:ph type="title"/>
          </p:nvPr>
        </p:nvSpPr>
        <p:spPr>
          <a:xfrm>
            <a:off x="451514" y="1800225"/>
            <a:ext cx="3444211" cy="4241136"/>
          </a:xfrm>
        </p:spPr>
        <p:txBody>
          <a:bodyPr vert="horz" lIns="91440" tIns="45720" rIns="91440" bIns="45720" rtlCol="0" anchor="t">
            <a:normAutofit/>
          </a:bodyPr>
          <a:lstStyle/>
          <a:p>
            <a:r>
              <a:rPr lang="en-US" sz="4400"/>
              <a:t>Project Zero's "</a:t>
            </a:r>
            <a:r>
              <a:rPr lang="en-US" sz="4400">
                <a:hlinkClick r:id="rId4"/>
              </a:rPr>
              <a:t>Visible Thinking Routines</a:t>
            </a:r>
            <a:r>
              <a:rPr lang="en-US" sz="4400"/>
              <a:t>"</a:t>
            </a:r>
          </a:p>
        </p:txBody>
      </p:sp>
      <p:pic>
        <p:nvPicPr>
          <p:cNvPr id="4" name="Picture 4" descr="A picture containing logo&#10;&#10;Description automatically generated">
            <a:extLst>
              <a:ext uri="{FF2B5EF4-FFF2-40B4-BE49-F238E27FC236}">
                <a16:creationId xmlns:a16="http://schemas.microsoft.com/office/drawing/2014/main" id="{E3B3A93E-631E-621E-5597-7BF420368F4A}"/>
              </a:ext>
            </a:extLst>
          </p:cNvPr>
          <p:cNvPicPr>
            <a:picLocks noGrp="1" noChangeAspect="1"/>
          </p:cNvPicPr>
          <p:nvPr>
            <p:ph idx="1"/>
          </p:nvPr>
        </p:nvPicPr>
        <p:blipFill>
          <a:blip r:embed="rId5"/>
          <a:stretch>
            <a:fillRect/>
          </a:stretch>
        </p:blipFill>
        <p:spPr>
          <a:xfrm>
            <a:off x="5280472" y="1838079"/>
            <a:ext cx="6268062" cy="3008669"/>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2559773534"/>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A01907A-BF04-440F-BA0D-49BC962734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1">
            <a:schemeClr val="dk1"/>
          </a:lnRef>
          <a:fillRef idx="3">
            <a:schemeClr val="dk1"/>
          </a:fillRef>
          <a:effectRef idx="2">
            <a:schemeClr val="dk1"/>
          </a:effectRef>
          <a:fontRef idx="minor">
            <a:schemeClr val="lt1"/>
          </a:fontRef>
        </p:style>
        <p:txBody>
          <a:bodyPr rtlCol="0" anchor="ctr"/>
          <a:lstStyle/>
          <a:p>
            <a:pPr algn="ctr"/>
            <a:endParaRPr lang="en-US"/>
          </a:p>
        </p:txBody>
      </p:sp>
      <p:pic>
        <p:nvPicPr>
          <p:cNvPr id="4" name="Picture 4" descr="In this Far Side cartoon, Two cows and two chickens are having a sophisticated discussion about science, but all the farmer hears them saying is &quot;moo, moo, cluck, cluck.&quot; ">
            <a:extLst>
              <a:ext uri="{FF2B5EF4-FFF2-40B4-BE49-F238E27FC236}">
                <a16:creationId xmlns:a16="http://schemas.microsoft.com/office/drawing/2014/main" id="{A4D4701E-C683-A20E-986D-0C0262A9D943}"/>
              </a:ext>
            </a:extLst>
          </p:cNvPr>
          <p:cNvPicPr>
            <a:picLocks noGrp="1" noChangeAspect="1"/>
          </p:cNvPicPr>
          <p:nvPr>
            <p:ph idx="1"/>
          </p:nvPr>
        </p:nvPicPr>
        <p:blipFill>
          <a:blip r:embed="rId2"/>
          <a:stretch>
            <a:fillRect/>
          </a:stretch>
        </p:blipFill>
        <p:spPr>
          <a:xfrm>
            <a:off x="3860610" y="643467"/>
            <a:ext cx="4470780" cy="5571066"/>
          </a:xfrm>
          <a:prstGeom prst="rect">
            <a:avLst/>
          </a:prstGeom>
        </p:spPr>
      </p:pic>
    </p:spTree>
    <p:extLst>
      <p:ext uri="{BB962C8B-B14F-4D97-AF65-F5344CB8AC3E}">
        <p14:creationId xmlns:p14="http://schemas.microsoft.com/office/powerpoint/2010/main" val="25497201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88F309-38A9-C61A-20AC-73F1ECF7C349}"/>
              </a:ext>
            </a:extLst>
          </p:cNvPr>
          <p:cNvSpPr>
            <a:spLocks noGrp="1"/>
          </p:cNvSpPr>
          <p:nvPr>
            <p:ph type="title"/>
          </p:nvPr>
        </p:nvSpPr>
        <p:spPr>
          <a:xfrm>
            <a:off x="810000" y="447188"/>
            <a:ext cx="10571998" cy="970450"/>
          </a:xfrm>
        </p:spPr>
        <p:txBody>
          <a:bodyPr>
            <a:normAutofit/>
          </a:bodyPr>
          <a:lstStyle/>
          <a:p>
            <a:r>
              <a:rPr lang="en-US" dirty="0"/>
              <a:t>Generic weekly post</a:t>
            </a:r>
          </a:p>
        </p:txBody>
      </p:sp>
      <p:sp>
        <p:nvSpPr>
          <p:cNvPr id="3" name="Content Placeholder 2">
            <a:extLst>
              <a:ext uri="{FF2B5EF4-FFF2-40B4-BE49-F238E27FC236}">
                <a16:creationId xmlns:a16="http://schemas.microsoft.com/office/drawing/2014/main" id="{2E00867F-E313-EC11-9283-A0C86DFB6510}"/>
              </a:ext>
            </a:extLst>
          </p:cNvPr>
          <p:cNvSpPr>
            <a:spLocks noGrp="1"/>
          </p:cNvSpPr>
          <p:nvPr>
            <p:ph idx="1"/>
          </p:nvPr>
        </p:nvSpPr>
        <p:spPr>
          <a:xfrm>
            <a:off x="818713" y="2413000"/>
            <a:ext cx="3835583" cy="3632200"/>
          </a:xfrm>
        </p:spPr>
        <p:txBody>
          <a:bodyPr>
            <a:normAutofit/>
          </a:bodyPr>
          <a:lstStyle/>
          <a:p>
            <a:r>
              <a:rPr lang="en-US" sz="1600">
                <a:ea typeface="+mn-lt"/>
                <a:cs typeface="+mn-lt"/>
              </a:rPr>
              <a:t>Each week, you will comment on one of the following (your choice)....</a:t>
            </a:r>
            <a:endParaRPr lang="en-US" sz="1600"/>
          </a:p>
          <a:p>
            <a:pPr lvl="1"/>
            <a:r>
              <a:rPr lang="en-US" dirty="0">
                <a:ea typeface="+mn-lt"/>
                <a:cs typeface="+mn-lt"/>
              </a:rPr>
              <a:t>One thing that you struggled with this week and/or would like more resources to learn about this topic.  OR</a:t>
            </a:r>
            <a:endParaRPr lang="en-US"/>
          </a:p>
          <a:p>
            <a:pPr lvl="1"/>
            <a:r>
              <a:rPr lang="en-US" dirty="0">
                <a:ea typeface="+mn-lt"/>
                <a:cs typeface="+mn-lt"/>
              </a:rPr>
              <a:t>One thing that was important for you to learn this week and how it is relevant to your career/other coursework/research/personal growth.</a:t>
            </a:r>
            <a:endParaRPr lang="en-US"/>
          </a:p>
          <a:p>
            <a:endParaRPr lang="en-US" sz="1600"/>
          </a:p>
        </p:txBody>
      </p:sp>
      <p:pic>
        <p:nvPicPr>
          <p:cNvPr id="7" name="Graphic 6" descr="Blog">
            <a:extLst>
              <a:ext uri="{FF2B5EF4-FFF2-40B4-BE49-F238E27FC236}">
                <a16:creationId xmlns:a16="http://schemas.microsoft.com/office/drawing/2014/main" id="{33F3045D-99CB-631A-A87C-4215294C7F6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82356" y="2413000"/>
            <a:ext cx="3716338" cy="3716338"/>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1972607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Playbook with solid fill">
            <a:extLst>
              <a:ext uri="{FF2B5EF4-FFF2-40B4-BE49-F238E27FC236}">
                <a16:creationId xmlns:a16="http://schemas.microsoft.com/office/drawing/2014/main" id="{7387D153-4075-4D4C-A627-A0D42E6DF70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8157411" y="-385010"/>
            <a:ext cx="4034589" cy="4034589"/>
          </a:xfrm>
          <a:prstGeom prst="rect">
            <a:avLst/>
          </a:prstGeom>
        </p:spPr>
      </p:pic>
      <p:sp>
        <p:nvSpPr>
          <p:cNvPr id="6" name="Title 5">
            <a:extLst>
              <a:ext uri="{FF2B5EF4-FFF2-40B4-BE49-F238E27FC236}">
                <a16:creationId xmlns:a16="http://schemas.microsoft.com/office/drawing/2014/main" id="{32008DE3-9DE9-4B37-8B7E-C5FC97A3D788}"/>
              </a:ext>
            </a:extLst>
          </p:cNvPr>
          <p:cNvSpPr>
            <a:spLocks noGrp="1"/>
          </p:cNvSpPr>
          <p:nvPr>
            <p:ph type="ctrTitle"/>
          </p:nvPr>
        </p:nvSpPr>
        <p:spPr>
          <a:xfrm>
            <a:off x="810001" y="1643197"/>
            <a:ext cx="10572000" cy="2971051"/>
          </a:xfrm>
        </p:spPr>
        <p:txBody>
          <a:bodyPr/>
          <a:lstStyle/>
          <a:p>
            <a:r>
              <a:rPr lang="en-US"/>
              <a:t>How does group work support learner-learner interaction?</a:t>
            </a:r>
          </a:p>
        </p:txBody>
      </p:sp>
      <p:sp>
        <p:nvSpPr>
          <p:cNvPr id="4" name="Subtitle 3">
            <a:extLst>
              <a:ext uri="{FF2B5EF4-FFF2-40B4-BE49-F238E27FC236}">
                <a16:creationId xmlns:a16="http://schemas.microsoft.com/office/drawing/2014/main" id="{88BD71E6-73DA-4578-B0BC-240E9FC9E5AE}"/>
              </a:ext>
            </a:extLst>
          </p:cNvPr>
          <p:cNvSpPr>
            <a:spLocks noGrp="1"/>
          </p:cNvSpPr>
          <p:nvPr>
            <p:ph type="subTitle" idx="1"/>
          </p:nvPr>
        </p:nvSpPr>
        <p:spPr>
          <a:xfrm>
            <a:off x="810001" y="5280847"/>
            <a:ext cx="10572000" cy="915226"/>
          </a:xfrm>
        </p:spPr>
        <p:txBody>
          <a:bodyPr>
            <a:normAutofit/>
          </a:bodyPr>
          <a:lstStyle/>
          <a:p>
            <a:r>
              <a:rPr lang="en-US" dirty="0"/>
              <a:t>One resource: </a:t>
            </a:r>
            <a:r>
              <a:rPr lang="en-US" dirty="0">
                <a:hlinkClick r:id="rId4"/>
              </a:rPr>
              <a:t>David Buck @Elon</a:t>
            </a:r>
            <a:endParaRPr lang="en-US" dirty="0"/>
          </a:p>
          <a:p>
            <a:r>
              <a:rPr lang="en-US" dirty="0"/>
              <a:t>What are our own experiences?</a:t>
            </a:r>
          </a:p>
        </p:txBody>
      </p:sp>
    </p:spTree>
    <p:extLst>
      <p:ext uri="{BB962C8B-B14F-4D97-AF65-F5344CB8AC3E}">
        <p14:creationId xmlns:p14="http://schemas.microsoft.com/office/powerpoint/2010/main" val="3445166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442074-931D-32FD-1FE6-C783F6FCE1E9}"/>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id="{CE51ECB6-B5D8-CE5D-2B83-BC20201CC810}"/>
              </a:ext>
            </a:extLst>
          </p:cNvPr>
          <p:cNvSpPr>
            <a:spLocks noGrp="1"/>
          </p:cNvSpPr>
          <p:nvPr>
            <p:ph idx="1"/>
          </p:nvPr>
        </p:nvSpPr>
        <p:spPr/>
        <p:txBody>
          <a:bodyPr>
            <a:normAutofit/>
          </a:bodyPr>
          <a:lstStyle/>
          <a:p>
            <a:r>
              <a:rPr lang="en-US">
                <a:ea typeface="+mn-lt"/>
                <a:cs typeface="+mn-lt"/>
              </a:rPr>
              <a:t>Buck, David. (2020). Collaborative Projects and Assignments. </a:t>
            </a:r>
            <a:r>
              <a:rPr lang="en-US" u="sng">
                <a:ea typeface="+mn-lt"/>
                <a:cs typeface="+mn-lt"/>
                <a:hlinkClick r:id="rId2"/>
              </a:rPr>
              <a:t>Collaborative Projects and Assignments - Center for Engaged Learning</a:t>
            </a:r>
            <a:r>
              <a:rPr lang="en-US">
                <a:ea typeface="+mn-lt"/>
                <a:cs typeface="+mn-lt"/>
              </a:rPr>
              <a:t> </a:t>
            </a:r>
          </a:p>
          <a:p>
            <a:r>
              <a:rPr lang="en-US">
                <a:ea typeface="+mn-lt"/>
                <a:cs typeface="+mn-lt"/>
              </a:rPr>
              <a:t>Draper, D. C. (2015). Collaborative Instructional Strategies to Enhance knowledge Convergence. </a:t>
            </a:r>
            <a:r>
              <a:rPr lang="en-US" i="1">
                <a:ea typeface="+mn-lt"/>
                <a:cs typeface="+mn-lt"/>
              </a:rPr>
              <a:t>The American Journal of Distance Education (29)</a:t>
            </a:r>
            <a:r>
              <a:rPr lang="en-US">
                <a:ea typeface="+mn-lt"/>
                <a:cs typeface="+mn-lt"/>
              </a:rPr>
              <a:t>5, 109-125. DOI: 10.1080/08923647.2015.1023610 </a:t>
            </a:r>
          </a:p>
          <a:p>
            <a:r>
              <a:rPr lang="en-US">
                <a:ea typeface="+mn-lt"/>
                <a:cs typeface="+mn-lt"/>
              </a:rPr>
              <a:t>Goforth, Jennie. (2022) </a:t>
            </a:r>
            <a:r>
              <a:rPr lang="en-US" err="1">
                <a:ea typeface="+mn-lt"/>
                <a:cs typeface="+mn-lt"/>
              </a:rPr>
              <a:t>SoTL</a:t>
            </a:r>
            <a:r>
              <a:rPr lang="en-US">
                <a:ea typeface="+mn-lt"/>
                <a:cs typeface="+mn-lt"/>
              </a:rPr>
              <a:t> Showcase: Making Collaborative Projects Work.</a:t>
            </a:r>
            <a:r>
              <a:rPr lang="en-US" b="1">
                <a:ea typeface="+mn-lt"/>
                <a:cs typeface="+mn-lt"/>
              </a:rPr>
              <a:t> </a:t>
            </a:r>
            <a:r>
              <a:rPr lang="en-US" u="sng">
                <a:ea typeface="+mn-lt"/>
                <a:cs typeface="+mn-lt"/>
                <a:hlinkClick r:id="rId3"/>
              </a:rPr>
              <a:t>Elon University / Today at Elon / SoTL Showcase: Making Collaborative Projects Work</a:t>
            </a:r>
            <a:r>
              <a:rPr lang="en-US">
                <a:ea typeface="+mn-lt"/>
                <a:cs typeface="+mn-lt"/>
              </a:rPr>
              <a:t> </a:t>
            </a:r>
          </a:p>
          <a:p>
            <a:r>
              <a:rPr lang="en-US">
                <a:ea typeface="+mn-lt"/>
                <a:cs typeface="+mn-lt"/>
              </a:rPr>
              <a:t>Moore, M. G., (1989). Editorial: Three Types of Interaction. </a:t>
            </a:r>
            <a:r>
              <a:rPr lang="en-US" i="1">
                <a:ea typeface="+mn-lt"/>
                <a:cs typeface="+mn-lt"/>
              </a:rPr>
              <a:t>The American Journal of Distance Education</a:t>
            </a:r>
            <a:r>
              <a:rPr lang="en-US">
                <a:ea typeface="+mn-lt"/>
                <a:cs typeface="+mn-lt"/>
              </a:rPr>
              <a:t> </a:t>
            </a:r>
            <a:r>
              <a:rPr lang="en-US" i="1">
                <a:ea typeface="+mn-lt"/>
                <a:cs typeface="+mn-lt"/>
              </a:rPr>
              <a:t>(3)</a:t>
            </a:r>
            <a:r>
              <a:rPr lang="en-US">
                <a:ea typeface="+mn-lt"/>
                <a:cs typeface="+mn-lt"/>
              </a:rPr>
              <a:t>2 p. 1-7. </a:t>
            </a:r>
            <a:r>
              <a:rPr lang="en-US" u="sng">
                <a:ea typeface="+mn-lt"/>
                <a:cs typeface="+mn-lt"/>
                <a:hlinkClick r:id="rId4"/>
              </a:rPr>
              <a:t>https://doi.org/10.1080/08923648909526659</a:t>
            </a:r>
            <a:r>
              <a:rPr lang="en-US">
                <a:ea typeface="+mn-lt"/>
                <a:cs typeface="+mn-lt"/>
              </a:rPr>
              <a:t> </a:t>
            </a:r>
          </a:p>
          <a:p>
            <a:r>
              <a:rPr lang="en-US">
                <a:ea typeface="+mn-lt"/>
                <a:cs typeface="+mn-lt"/>
              </a:rPr>
              <a:t>Paz Dennen, V. (2005). From Message Posting to Learning Dialogues: Factors Affecting Learner Participation in Asynchronous Discussion. </a:t>
            </a:r>
            <a:r>
              <a:rPr lang="en-US" i="1">
                <a:ea typeface="+mn-lt"/>
                <a:cs typeface="+mn-lt"/>
              </a:rPr>
              <a:t>Distance Education (26)</a:t>
            </a:r>
            <a:r>
              <a:rPr lang="en-US">
                <a:ea typeface="+mn-lt"/>
                <a:cs typeface="+mn-lt"/>
              </a:rPr>
              <a:t>1, 127-148.</a:t>
            </a:r>
          </a:p>
        </p:txBody>
      </p:sp>
    </p:spTree>
    <p:extLst>
      <p:ext uri="{BB962C8B-B14F-4D97-AF65-F5344CB8AC3E}">
        <p14:creationId xmlns:p14="http://schemas.microsoft.com/office/powerpoint/2010/main" val="355868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0E72E-498C-12C0-B0A5-EF3CED22767B}"/>
              </a:ext>
            </a:extLst>
          </p:cNvPr>
          <p:cNvSpPr>
            <a:spLocks noGrp="1"/>
          </p:cNvSpPr>
          <p:nvPr>
            <p:ph type="title"/>
          </p:nvPr>
        </p:nvSpPr>
        <p:spPr/>
        <p:txBody>
          <a:bodyPr/>
          <a:lstStyle/>
          <a:p>
            <a:r>
              <a:rPr lang="en-US"/>
              <a:t>References, continued</a:t>
            </a:r>
          </a:p>
        </p:txBody>
      </p:sp>
      <p:sp>
        <p:nvSpPr>
          <p:cNvPr id="3" name="Content Placeholder 2">
            <a:extLst>
              <a:ext uri="{FF2B5EF4-FFF2-40B4-BE49-F238E27FC236}">
                <a16:creationId xmlns:a16="http://schemas.microsoft.com/office/drawing/2014/main" id="{949A34DF-4DA1-F7D8-3497-9F90E4D76ECB}"/>
              </a:ext>
            </a:extLst>
          </p:cNvPr>
          <p:cNvSpPr>
            <a:spLocks noGrp="1"/>
          </p:cNvSpPr>
          <p:nvPr>
            <p:ph idx="1"/>
          </p:nvPr>
        </p:nvSpPr>
        <p:spPr/>
        <p:txBody>
          <a:bodyPr/>
          <a:lstStyle/>
          <a:p>
            <a:r>
              <a:rPr lang="en-US" err="1">
                <a:ea typeface="+mn-lt"/>
                <a:cs typeface="+mn-lt"/>
              </a:rPr>
              <a:t>Phirangee</a:t>
            </a:r>
            <a:r>
              <a:rPr lang="en-US">
                <a:ea typeface="+mn-lt"/>
                <a:cs typeface="+mn-lt"/>
              </a:rPr>
              <a:t>, K. (2016). Students’ Perceptions of Learner-Learner Interactions that Weaken a Sense of Community in an Online Learning Environment. </a:t>
            </a:r>
            <a:r>
              <a:rPr lang="en-US" i="1">
                <a:ea typeface="+mn-lt"/>
                <a:cs typeface="+mn-lt"/>
              </a:rPr>
              <a:t>Online Learning (20)</a:t>
            </a:r>
            <a:r>
              <a:rPr lang="en-US">
                <a:ea typeface="+mn-lt"/>
                <a:cs typeface="+mn-lt"/>
              </a:rPr>
              <a:t>4, p. 13-33).</a:t>
            </a:r>
          </a:p>
          <a:p>
            <a:r>
              <a:rPr lang="en-US">
                <a:ea typeface="+mn-lt"/>
                <a:cs typeface="+mn-lt"/>
              </a:rPr>
              <a:t>Smith, Lyn. (2005). Promoting Learner-to-Learner Interaction in Online Distance Education. </a:t>
            </a:r>
            <a:r>
              <a:rPr lang="en-US" i="1">
                <a:ea typeface="+mn-lt"/>
                <a:cs typeface="+mn-lt"/>
              </a:rPr>
              <a:t>Making Distance Education Work: Understanding Learning and Learners At a Distance.</a:t>
            </a:r>
            <a:r>
              <a:rPr lang="en-US">
                <a:ea typeface="+mn-lt"/>
                <a:cs typeface="+mn-lt"/>
              </a:rPr>
              <a:t> </a:t>
            </a:r>
            <a:r>
              <a:rPr lang="en-US" u="sng">
                <a:ea typeface="+mn-lt"/>
                <a:cs typeface="+mn-lt"/>
                <a:hlinkClick r:id="rId2"/>
              </a:rPr>
              <a:t>chap10.pdf (learnerassociates.net)</a:t>
            </a:r>
            <a:r>
              <a:rPr lang="en-US">
                <a:ea typeface="+mn-lt"/>
                <a:cs typeface="+mn-lt"/>
              </a:rPr>
              <a:t> </a:t>
            </a:r>
          </a:p>
          <a:p>
            <a:r>
              <a:rPr lang="en-US">
                <a:ea typeface="+mn-lt"/>
                <a:cs typeface="+mn-lt"/>
              </a:rPr>
              <a:t>Smyth, Robyn. (2011). Enhancing Learner-Learner Interaction Using Video Communications in Higher Education: Implications from </a:t>
            </a:r>
            <a:r>
              <a:rPr lang="en-US" err="1">
                <a:ea typeface="+mn-lt"/>
                <a:cs typeface="+mn-lt"/>
              </a:rPr>
              <a:t>Theorising</a:t>
            </a:r>
            <a:r>
              <a:rPr lang="en-US">
                <a:ea typeface="+mn-lt"/>
                <a:cs typeface="+mn-lt"/>
              </a:rPr>
              <a:t> About a New Model. </a:t>
            </a:r>
            <a:r>
              <a:rPr lang="en-US" i="1">
                <a:ea typeface="+mn-lt"/>
                <a:cs typeface="+mn-lt"/>
              </a:rPr>
              <a:t>British Journal of Educational Technology (42)</a:t>
            </a:r>
            <a:r>
              <a:rPr lang="en-US">
                <a:ea typeface="+mn-lt"/>
                <a:cs typeface="+mn-lt"/>
              </a:rPr>
              <a:t>1, 113-127. </a:t>
            </a:r>
          </a:p>
          <a:p>
            <a:r>
              <a:rPr lang="en-US">
                <a:ea typeface="+mn-lt"/>
                <a:cs typeface="+mn-lt"/>
              </a:rPr>
              <a:t>Weimer, M. (2013). Student Recommendations for Encouraging Participation. </a:t>
            </a:r>
            <a:r>
              <a:rPr lang="en-US" i="1">
                <a:ea typeface="+mn-lt"/>
                <a:cs typeface="+mn-lt"/>
              </a:rPr>
              <a:t>Tips for Encouraging Student Participation in Classroom Discussions. </a:t>
            </a:r>
            <a:r>
              <a:rPr lang="en-US" u="sng">
                <a:ea typeface="+mn-lt"/>
                <a:cs typeface="+mn-lt"/>
                <a:hlinkClick r:id="rId3"/>
              </a:rPr>
              <a:t>Layout 2 (facultyfocus.com)</a:t>
            </a:r>
            <a:r>
              <a:rPr lang="en-US">
                <a:ea typeface="+mn-lt"/>
                <a:cs typeface="+mn-lt"/>
              </a:rPr>
              <a:t> </a:t>
            </a:r>
          </a:p>
        </p:txBody>
      </p:sp>
    </p:spTree>
    <p:extLst>
      <p:ext uri="{BB962C8B-B14F-4D97-AF65-F5344CB8AC3E}">
        <p14:creationId xmlns:p14="http://schemas.microsoft.com/office/powerpoint/2010/main" val="519931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3FE59E-EF6B-4230-AEAA-68ECFD493CAB}"/>
              </a:ext>
            </a:extLst>
          </p:cNvPr>
          <p:cNvSpPr>
            <a:spLocks noGrp="1"/>
          </p:cNvSpPr>
          <p:nvPr>
            <p:ph type="title"/>
          </p:nvPr>
        </p:nvSpPr>
        <p:spPr>
          <a:xfrm>
            <a:off x="1295400" y="651776"/>
            <a:ext cx="9601200" cy="1485900"/>
          </a:xfrm>
        </p:spPr>
        <p:txBody>
          <a:bodyPr/>
          <a:lstStyle/>
          <a:p>
            <a:r>
              <a:rPr lang="en-US"/>
              <a:t>Interaction Rubric</a:t>
            </a:r>
          </a:p>
        </p:txBody>
      </p:sp>
      <p:graphicFrame>
        <p:nvGraphicFramePr>
          <p:cNvPr id="11" name="Table 11">
            <a:extLst>
              <a:ext uri="{FF2B5EF4-FFF2-40B4-BE49-F238E27FC236}">
                <a16:creationId xmlns:a16="http://schemas.microsoft.com/office/drawing/2014/main" id="{2175EEF8-C342-4993-866B-66F4E7B2C14B}"/>
              </a:ext>
            </a:extLst>
          </p:cNvPr>
          <p:cNvGraphicFramePr>
            <a:graphicFrameLocks noGrp="1"/>
          </p:cNvGraphicFramePr>
          <p:nvPr>
            <p:ph idx="1"/>
            <p:extLst>
              <p:ext uri="{D42A27DB-BD31-4B8C-83A1-F6EECF244321}">
                <p14:modId xmlns:p14="http://schemas.microsoft.com/office/powerpoint/2010/main" val="2019435924"/>
              </p:ext>
            </p:extLst>
          </p:nvPr>
        </p:nvGraphicFramePr>
        <p:xfrm>
          <a:off x="1295400" y="1650601"/>
          <a:ext cx="9601200" cy="4216398"/>
        </p:xfrm>
        <a:graphic>
          <a:graphicData uri="http://schemas.openxmlformats.org/drawingml/2006/table">
            <a:tbl>
              <a:tblPr firstRow="1" bandRow="1">
                <a:tableStyleId>{5C22544A-7EE6-4342-B048-85BDC9FD1C3A}</a:tableStyleId>
              </a:tblPr>
              <a:tblGrid>
                <a:gridCol w="649941">
                  <a:extLst>
                    <a:ext uri="{9D8B030D-6E8A-4147-A177-3AD203B41FA5}">
                      <a16:colId xmlns:a16="http://schemas.microsoft.com/office/drawing/2014/main" val="3796950249"/>
                    </a:ext>
                  </a:extLst>
                </a:gridCol>
                <a:gridCol w="8951259">
                  <a:extLst>
                    <a:ext uri="{9D8B030D-6E8A-4147-A177-3AD203B41FA5}">
                      <a16:colId xmlns:a16="http://schemas.microsoft.com/office/drawing/2014/main" val="2915906585"/>
                    </a:ext>
                  </a:extLst>
                </a:gridCol>
              </a:tblGrid>
              <a:tr h="370840">
                <a:tc>
                  <a:txBody>
                    <a:bodyPr/>
                    <a:lstStyle/>
                    <a:p>
                      <a:pPr algn="ctr"/>
                      <a:r>
                        <a:rPr lang="en-US"/>
                        <a:t>5.</a:t>
                      </a:r>
                    </a:p>
                  </a:txBody>
                  <a:tcPr/>
                </a:tc>
                <a:tc>
                  <a:txBody>
                    <a:bodyPr/>
                    <a:lstStyle/>
                    <a:p>
                      <a:r>
                        <a:rPr lang="en-US"/>
                        <a:t>Interaction</a:t>
                      </a:r>
                    </a:p>
                  </a:txBody>
                  <a:tcPr/>
                </a:tc>
                <a:extLst>
                  <a:ext uri="{0D108BD9-81ED-4DB2-BD59-A6C34878D82A}">
                    <a16:rowId xmlns:a16="http://schemas.microsoft.com/office/drawing/2014/main" val="778905551"/>
                  </a:ext>
                </a:extLst>
              </a:tr>
              <a:tr h="370840">
                <a:tc>
                  <a:txBody>
                    <a:bodyPr/>
                    <a:lstStyle/>
                    <a:p>
                      <a:pPr algn="ctr"/>
                      <a:r>
                        <a:rPr lang="en-US">
                          <a:hlinkClick r:id="rId2"/>
                        </a:rPr>
                        <a:t>38.</a:t>
                      </a:r>
                      <a:endParaRPr lang="en-US"/>
                    </a:p>
                  </a:txBody>
                  <a:tcPr/>
                </a:tc>
                <a:tc>
                  <a:txBody>
                    <a:bodyPr/>
                    <a:lstStyle/>
                    <a:p>
                      <a:r>
                        <a:rPr lang="en-US" u="none">
                          <a:solidFill>
                            <a:schemeClr val="tx1"/>
                          </a:solidFill>
                        </a:rPr>
                        <a:t>Expectations for timely and regular feedback from the instructor are clearly stated (questions, email, assignments).</a:t>
                      </a:r>
                    </a:p>
                  </a:txBody>
                  <a:tcPr/>
                </a:tc>
                <a:extLst>
                  <a:ext uri="{0D108BD9-81ED-4DB2-BD59-A6C34878D82A}">
                    <a16:rowId xmlns:a16="http://schemas.microsoft.com/office/drawing/2014/main" val="1138602863"/>
                  </a:ext>
                </a:extLst>
              </a:tr>
              <a:tr h="370840">
                <a:tc>
                  <a:txBody>
                    <a:bodyPr/>
                    <a:lstStyle/>
                    <a:p>
                      <a:pPr algn="ctr"/>
                      <a:r>
                        <a:rPr lang="en-US">
                          <a:highlight>
                            <a:srgbClr val="FFFF00"/>
                          </a:highlight>
                          <a:hlinkClick r:id="rId3"/>
                        </a:rPr>
                        <a:t>39.</a:t>
                      </a:r>
                      <a:endParaRPr lang="en-US">
                        <a:highlight>
                          <a:srgbClr val="FFFF00"/>
                        </a:highlight>
                      </a:endParaRPr>
                    </a:p>
                  </a:txBody>
                  <a:tcPr/>
                </a:tc>
                <a:tc>
                  <a:txBody>
                    <a:bodyPr/>
                    <a:lstStyle/>
                    <a:p>
                      <a:r>
                        <a:rPr lang="en-US" u="none">
                          <a:solidFill>
                            <a:schemeClr val="tx1"/>
                          </a:solidFill>
                          <a:highlight>
                            <a:srgbClr val="FFFF00"/>
                          </a:highlight>
                        </a:rPr>
                        <a:t>Expectations for interaction are clearly stated (netiquette, grade weighting, models/examples, and timing and frequency of contributions).</a:t>
                      </a:r>
                    </a:p>
                  </a:txBody>
                  <a:tcPr/>
                </a:tc>
                <a:extLst>
                  <a:ext uri="{0D108BD9-81ED-4DB2-BD59-A6C34878D82A}">
                    <a16:rowId xmlns:a16="http://schemas.microsoft.com/office/drawing/2014/main" val="2003181084"/>
                  </a:ext>
                </a:extLst>
              </a:tr>
              <a:tr h="370838">
                <a:tc>
                  <a:txBody>
                    <a:bodyPr/>
                    <a:lstStyle/>
                    <a:p>
                      <a:pPr lvl="0" algn="ctr">
                        <a:buNone/>
                      </a:pPr>
                      <a:r>
                        <a:rPr lang="en-US">
                          <a:hlinkClick r:id="rId4"/>
                        </a:rPr>
                        <a:t>40</a:t>
                      </a:r>
                      <a:r>
                        <a:rPr lang="en-US">
                          <a:hlinkClick r:id="rId5"/>
                        </a:rPr>
                        <a:t>.</a:t>
                      </a:r>
                      <a:endParaRPr lang="en-US"/>
                    </a:p>
                  </a:txBody>
                  <a:tcPr/>
                </a:tc>
                <a:tc>
                  <a:txBody>
                    <a:bodyPr/>
                    <a:lstStyle/>
                    <a:p>
                      <a:pPr lvl="0">
                        <a:buNone/>
                      </a:pPr>
                      <a:r>
                        <a:rPr lang="en-US" u="none">
                          <a:solidFill>
                            <a:schemeClr val="tx1"/>
                          </a:solidFill>
                        </a:rPr>
                        <a:t>Learners have an opportunity to get to know the instructor.</a:t>
                      </a:r>
                    </a:p>
                  </a:txBody>
                  <a:tcPr/>
                </a:tc>
                <a:extLst>
                  <a:ext uri="{0D108BD9-81ED-4DB2-BD59-A6C34878D82A}">
                    <a16:rowId xmlns:a16="http://schemas.microsoft.com/office/drawing/2014/main" val="2835056487"/>
                  </a:ext>
                </a:extLst>
              </a:tr>
              <a:tr h="370840">
                <a:tc>
                  <a:txBody>
                    <a:bodyPr/>
                    <a:lstStyle/>
                    <a:p>
                      <a:pPr algn="ctr"/>
                      <a:r>
                        <a:rPr lang="en-US">
                          <a:highlight>
                            <a:srgbClr val="FFFF00"/>
                          </a:highlight>
                          <a:hlinkClick r:id="rId6"/>
                        </a:rPr>
                        <a:t>41.</a:t>
                      </a:r>
                      <a:endParaRPr lang="en-US">
                        <a:highlight>
                          <a:srgbClr val="FFFF00"/>
                        </a:highlight>
                      </a:endParaRPr>
                    </a:p>
                  </a:txBody>
                  <a:tcPr/>
                </a:tc>
                <a:tc>
                  <a:txBody>
                    <a:bodyPr/>
                    <a:lstStyle/>
                    <a:p>
                      <a:r>
                        <a:rPr lang="en-US" u="none">
                          <a:solidFill>
                            <a:schemeClr val="tx1"/>
                          </a:solidFill>
                          <a:highlight>
                            <a:srgbClr val="FFFF00"/>
                          </a:highlight>
                        </a:rPr>
                        <a:t>Course contains resources or activities intended to build a sense of class community, support open communication, and establish trust (at least one of the following – Ice breaker, Bulletin Board, Meet Your Classmates, Ask a Question discussion forums).</a:t>
                      </a:r>
                    </a:p>
                  </a:txBody>
                  <a:tcPr/>
                </a:tc>
                <a:extLst>
                  <a:ext uri="{0D108BD9-81ED-4DB2-BD59-A6C34878D82A}">
                    <a16:rowId xmlns:a16="http://schemas.microsoft.com/office/drawing/2014/main" val="1001707027"/>
                  </a:ext>
                </a:extLst>
              </a:tr>
              <a:tr h="370840">
                <a:tc>
                  <a:txBody>
                    <a:bodyPr/>
                    <a:lstStyle/>
                    <a:p>
                      <a:pPr algn="ctr"/>
                      <a:r>
                        <a:rPr lang="en-US">
                          <a:highlight>
                            <a:srgbClr val="FFFF00"/>
                          </a:highlight>
                          <a:hlinkClick r:id="rId7"/>
                        </a:rPr>
                        <a:t>42.</a:t>
                      </a:r>
                      <a:endParaRPr lang="en-US">
                        <a:highlight>
                          <a:srgbClr val="FFFF00"/>
                        </a:highlight>
                      </a:endParaRPr>
                    </a:p>
                  </a:txBody>
                  <a:tcPr/>
                </a:tc>
                <a:tc>
                  <a:txBody>
                    <a:bodyPr/>
                    <a:lstStyle/>
                    <a:p>
                      <a:r>
                        <a:rPr lang="en-US" u="none">
                          <a:solidFill>
                            <a:schemeClr val="tx1"/>
                          </a:solidFill>
                          <a:highlight>
                            <a:srgbClr val="FFFF00"/>
                          </a:highlight>
                        </a:rPr>
                        <a:t>Course offers opportunities for learner-to-learner interaction and constructive collaboration.</a:t>
                      </a:r>
                    </a:p>
                  </a:txBody>
                  <a:tcPr/>
                </a:tc>
                <a:extLst>
                  <a:ext uri="{0D108BD9-81ED-4DB2-BD59-A6C34878D82A}">
                    <a16:rowId xmlns:a16="http://schemas.microsoft.com/office/drawing/2014/main" val="3042787590"/>
                  </a:ext>
                </a:extLst>
              </a:tr>
              <a:tr h="370840">
                <a:tc>
                  <a:txBody>
                    <a:bodyPr/>
                    <a:lstStyle/>
                    <a:p>
                      <a:pPr algn="ctr"/>
                      <a:r>
                        <a:rPr lang="en-US">
                          <a:highlight>
                            <a:srgbClr val="FFFF00"/>
                          </a:highlight>
                          <a:hlinkClick r:id="rId8"/>
                        </a:rPr>
                        <a:t>43.</a:t>
                      </a:r>
                      <a:endParaRPr lang="en-US">
                        <a:highlight>
                          <a:srgbClr val="FFFF00"/>
                        </a:highlight>
                      </a:endParaRPr>
                    </a:p>
                  </a:txBody>
                  <a:tcPr/>
                </a:tc>
                <a:tc>
                  <a:txBody>
                    <a:bodyPr/>
                    <a:lstStyle/>
                    <a:p>
                      <a:r>
                        <a:rPr lang="en-US" u="none">
                          <a:solidFill>
                            <a:schemeClr val="tx1"/>
                          </a:solidFill>
                          <a:highlight>
                            <a:srgbClr val="FFFF00"/>
                          </a:highlight>
                        </a:rPr>
                        <a:t>Learners are encouraged to share resources and inject knowledge from diverse sources of information in their course interactions. </a:t>
                      </a:r>
                    </a:p>
                  </a:txBody>
                  <a:tcPr/>
                </a:tc>
                <a:extLst>
                  <a:ext uri="{0D108BD9-81ED-4DB2-BD59-A6C34878D82A}">
                    <a16:rowId xmlns:a16="http://schemas.microsoft.com/office/drawing/2014/main" val="3796470612"/>
                  </a:ext>
                </a:extLst>
              </a:tr>
            </a:tbl>
          </a:graphicData>
        </a:graphic>
      </p:graphicFrame>
    </p:spTree>
    <p:extLst>
      <p:ext uri="{BB962C8B-B14F-4D97-AF65-F5344CB8AC3E}">
        <p14:creationId xmlns:p14="http://schemas.microsoft.com/office/powerpoint/2010/main" val="308004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2008DE3-9DE9-4B37-8B7E-C5FC97A3D788}"/>
              </a:ext>
            </a:extLst>
          </p:cNvPr>
          <p:cNvSpPr>
            <a:spLocks noGrp="1"/>
          </p:cNvSpPr>
          <p:nvPr>
            <p:ph type="title"/>
          </p:nvPr>
        </p:nvSpPr>
        <p:spPr/>
        <p:txBody>
          <a:bodyPr/>
          <a:lstStyle/>
          <a:p>
            <a:r>
              <a:rPr lang="en-US"/>
              <a:t>Session 6 Agenda</a:t>
            </a:r>
          </a:p>
        </p:txBody>
      </p:sp>
      <p:sp>
        <p:nvSpPr>
          <p:cNvPr id="2" name="Content Placeholder 1">
            <a:extLst>
              <a:ext uri="{FF2B5EF4-FFF2-40B4-BE49-F238E27FC236}">
                <a16:creationId xmlns:a16="http://schemas.microsoft.com/office/drawing/2014/main" id="{CCD5EBF4-FAC8-4BE9-AD61-EB3B38C64AE1}"/>
              </a:ext>
            </a:extLst>
          </p:cNvPr>
          <p:cNvSpPr>
            <a:spLocks noGrp="1"/>
          </p:cNvSpPr>
          <p:nvPr>
            <p:ph sz="half" idx="1"/>
          </p:nvPr>
        </p:nvSpPr>
        <p:spPr>
          <a:xfrm>
            <a:off x="810000" y="2354634"/>
            <a:ext cx="8035570" cy="3638763"/>
          </a:xfrm>
        </p:spPr>
        <p:txBody>
          <a:bodyPr/>
          <a:lstStyle/>
          <a:p>
            <a:r>
              <a:rPr lang="en-US" sz="2800"/>
              <a:t>What is important about learner-learner interaction?</a:t>
            </a:r>
          </a:p>
          <a:p>
            <a:r>
              <a:rPr lang="en-US" sz="2800"/>
              <a:t>How do discussions support learner-learner interaction?</a:t>
            </a:r>
          </a:p>
        </p:txBody>
      </p:sp>
      <p:pic>
        <p:nvPicPr>
          <p:cNvPr id="7" name="Graphic 6" descr="Blueprint with solid fill">
            <a:extLst>
              <a:ext uri="{FF2B5EF4-FFF2-40B4-BE49-F238E27FC236}">
                <a16:creationId xmlns:a16="http://schemas.microsoft.com/office/drawing/2014/main" id="{29AA5695-D732-4BF3-B631-94AA5072CDC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42157" y="3429000"/>
            <a:ext cx="3180347" cy="3180347"/>
          </a:xfrm>
          <a:prstGeom prst="rect">
            <a:avLst/>
          </a:prstGeom>
        </p:spPr>
      </p:pic>
    </p:spTree>
    <p:extLst>
      <p:ext uri="{BB962C8B-B14F-4D97-AF65-F5344CB8AC3E}">
        <p14:creationId xmlns:p14="http://schemas.microsoft.com/office/powerpoint/2010/main" val="3400562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2008DE3-9DE9-4B37-8B7E-C5FC97A3D788}"/>
              </a:ext>
            </a:extLst>
          </p:cNvPr>
          <p:cNvSpPr>
            <a:spLocks noGrp="1"/>
          </p:cNvSpPr>
          <p:nvPr>
            <p:ph type="ctrTitle"/>
          </p:nvPr>
        </p:nvSpPr>
        <p:spPr/>
        <p:txBody>
          <a:bodyPr/>
          <a:lstStyle/>
          <a:p>
            <a:r>
              <a:rPr lang="en-US"/>
              <a:t>What is important about learner-learner interaction?</a:t>
            </a:r>
          </a:p>
        </p:txBody>
      </p:sp>
      <p:sp>
        <p:nvSpPr>
          <p:cNvPr id="4" name="Subtitle 3">
            <a:extLst>
              <a:ext uri="{FF2B5EF4-FFF2-40B4-BE49-F238E27FC236}">
                <a16:creationId xmlns:a16="http://schemas.microsoft.com/office/drawing/2014/main" id="{88BD71E6-73DA-4578-B0BC-240E9FC9E5AE}"/>
              </a:ext>
            </a:extLst>
          </p:cNvPr>
          <p:cNvSpPr>
            <a:spLocks noGrp="1"/>
          </p:cNvSpPr>
          <p:nvPr>
            <p:ph type="subTitle" idx="1"/>
          </p:nvPr>
        </p:nvSpPr>
        <p:spPr>
          <a:xfrm>
            <a:off x="810001" y="5280847"/>
            <a:ext cx="10572000" cy="1043293"/>
          </a:xfrm>
        </p:spPr>
        <p:txBody>
          <a:bodyPr>
            <a:normAutofit/>
          </a:bodyPr>
          <a:lstStyle/>
          <a:p>
            <a:r>
              <a:rPr lang="en-US"/>
              <a:t>Where did learner-learner theory originate?</a:t>
            </a:r>
          </a:p>
          <a:p>
            <a:r>
              <a:rPr lang="en-US"/>
              <a:t>How does learner-learner interaction benefit students?</a:t>
            </a:r>
          </a:p>
        </p:txBody>
      </p:sp>
      <p:pic>
        <p:nvPicPr>
          <p:cNvPr id="5" name="Graphic 1" descr="Flowchart with solid fill">
            <a:extLst>
              <a:ext uri="{FF2B5EF4-FFF2-40B4-BE49-F238E27FC236}">
                <a16:creationId xmlns:a16="http://schemas.microsoft.com/office/drawing/2014/main" id="{3B1216DF-4742-1450-D262-A1D7FC93989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420877" y="-191772"/>
            <a:ext cx="3655659" cy="3655659"/>
          </a:xfrm>
          <a:prstGeom prst="rect">
            <a:avLst/>
          </a:prstGeom>
        </p:spPr>
      </p:pic>
    </p:spTree>
    <p:extLst>
      <p:ext uri="{BB962C8B-B14F-4D97-AF65-F5344CB8AC3E}">
        <p14:creationId xmlns:p14="http://schemas.microsoft.com/office/powerpoint/2010/main" val="3660747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189DE-2DF2-4D43-89DB-AD47A49B0774}"/>
              </a:ext>
            </a:extLst>
          </p:cNvPr>
          <p:cNvSpPr>
            <a:spLocks noGrp="1"/>
          </p:cNvSpPr>
          <p:nvPr>
            <p:ph type="title"/>
          </p:nvPr>
        </p:nvSpPr>
        <p:spPr/>
        <p:txBody>
          <a:bodyPr/>
          <a:lstStyle/>
          <a:p>
            <a:r>
              <a:rPr lang="en-US"/>
              <a:t>What is learner-learner interaction?</a:t>
            </a:r>
          </a:p>
        </p:txBody>
      </p:sp>
      <p:pic>
        <p:nvPicPr>
          <p:cNvPr id="4" name="Picture 4" descr="Moore (1989) identified learner-content, learner-instructor, and learner-learner interactions as essential to online course design. Hillman (1994) expanded this interaction to also include learner-technology.">
            <a:extLst>
              <a:ext uri="{FF2B5EF4-FFF2-40B4-BE49-F238E27FC236}">
                <a16:creationId xmlns:a16="http://schemas.microsoft.com/office/drawing/2014/main" id="{8730E4EB-660E-A1BD-F7BE-BCE36312B7E0}"/>
              </a:ext>
            </a:extLst>
          </p:cNvPr>
          <p:cNvPicPr>
            <a:picLocks noGrp="1" noChangeAspect="1"/>
          </p:cNvPicPr>
          <p:nvPr>
            <p:ph idx="1"/>
          </p:nvPr>
        </p:nvPicPr>
        <p:blipFill>
          <a:blip r:embed="rId3"/>
          <a:stretch>
            <a:fillRect/>
          </a:stretch>
        </p:blipFill>
        <p:spPr>
          <a:xfrm>
            <a:off x="2815790" y="2123380"/>
            <a:ext cx="6941418" cy="4615649"/>
          </a:xfrm>
        </p:spPr>
      </p:pic>
    </p:spTree>
    <p:extLst>
      <p:ext uri="{BB962C8B-B14F-4D97-AF65-F5344CB8AC3E}">
        <p14:creationId xmlns:p14="http://schemas.microsoft.com/office/powerpoint/2010/main" val="2278993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146D8-6527-2564-5CAE-E8E7D0B6D0E1}"/>
              </a:ext>
            </a:extLst>
          </p:cNvPr>
          <p:cNvSpPr>
            <a:spLocks noGrp="1"/>
          </p:cNvSpPr>
          <p:nvPr>
            <p:ph type="title"/>
          </p:nvPr>
        </p:nvSpPr>
        <p:spPr/>
        <p:txBody>
          <a:bodyPr/>
          <a:lstStyle/>
          <a:p>
            <a:r>
              <a:rPr lang="en-US"/>
              <a:t>What's a Community of Practice (Lave &amp; Wenger, 1991)?</a:t>
            </a:r>
          </a:p>
        </p:txBody>
      </p:sp>
      <p:pic>
        <p:nvPicPr>
          <p:cNvPr id="4" name="Graphic 4" descr="Group with solid fill">
            <a:extLst>
              <a:ext uri="{FF2B5EF4-FFF2-40B4-BE49-F238E27FC236}">
                <a16:creationId xmlns:a16="http://schemas.microsoft.com/office/drawing/2014/main" id="{A920B075-02F8-FF39-9CCE-3CB0F070AEA0}"/>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7153252" y="2514664"/>
            <a:ext cx="3142421" cy="3142421"/>
          </a:xfrm>
        </p:spPr>
      </p:pic>
      <p:sp>
        <p:nvSpPr>
          <p:cNvPr id="6" name="Content Placeholder 2">
            <a:extLst>
              <a:ext uri="{FF2B5EF4-FFF2-40B4-BE49-F238E27FC236}">
                <a16:creationId xmlns:a16="http://schemas.microsoft.com/office/drawing/2014/main" id="{EF6486BB-4EEB-0F59-9FD3-6C6570309FEC}"/>
              </a:ext>
            </a:extLst>
          </p:cNvPr>
          <p:cNvSpPr txBox="1">
            <a:spLocks/>
          </p:cNvSpPr>
          <p:nvPr/>
        </p:nvSpPr>
        <p:spPr>
          <a:xfrm>
            <a:off x="810430" y="2222287"/>
            <a:ext cx="6057117" cy="3636511"/>
          </a:xfrm>
          <a:prstGeom prst="rect">
            <a:avLst/>
          </a:prstGeom>
          <a:effectLst>
            <a:outerShdw blurRad="50800" dir="14400000">
              <a:srgbClr val="000000">
                <a:alpha val="40000"/>
              </a:srgbClr>
            </a:outerShdw>
          </a:effectLst>
        </p:spPr>
        <p:txBody>
          <a:bodyPr vert="horz" lIns="91440" tIns="45720" rIns="91440" bIns="45720" rtlCol="0" anchor="ctr">
            <a:normAutofit/>
          </a:bodyPr>
          <a:lst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a:lstStyle>
          <a:p>
            <a:r>
              <a:rPr lang="en-US">
                <a:ea typeface="+mn-lt"/>
                <a:cs typeface="+mn-lt"/>
              </a:rPr>
              <a:t>Share similar interests</a:t>
            </a:r>
            <a:endParaRPr lang="en-US"/>
          </a:p>
          <a:p>
            <a:r>
              <a:rPr lang="en-US">
                <a:ea typeface="+mn-lt"/>
                <a:cs typeface="+mn-lt"/>
              </a:rPr>
              <a:t>Collectively develop new practices and knowledge through interaction and activities</a:t>
            </a:r>
          </a:p>
          <a:p>
            <a:r>
              <a:rPr lang="en-US">
                <a:ea typeface="+mn-lt"/>
                <a:cs typeface="+mn-lt"/>
              </a:rPr>
              <a:t>Membership grows and thrives on interaction</a:t>
            </a:r>
          </a:p>
          <a:p>
            <a:endParaRPr lang="en-US">
              <a:ea typeface="+mn-lt"/>
              <a:cs typeface="+mn-lt"/>
            </a:endParaRPr>
          </a:p>
        </p:txBody>
      </p:sp>
      <p:sp>
        <p:nvSpPr>
          <p:cNvPr id="7" name="TextBox 6">
            <a:extLst>
              <a:ext uri="{FF2B5EF4-FFF2-40B4-BE49-F238E27FC236}">
                <a16:creationId xmlns:a16="http://schemas.microsoft.com/office/drawing/2014/main" id="{94E11BE5-2CA2-AC3C-5A71-8A046D082DF4}"/>
              </a:ext>
            </a:extLst>
          </p:cNvPr>
          <p:cNvSpPr txBox="1"/>
          <p:nvPr/>
        </p:nvSpPr>
        <p:spPr>
          <a:xfrm>
            <a:off x="7540487" y="566861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a:ea typeface="+mn-lt"/>
                <a:cs typeface="+mn-lt"/>
              </a:rPr>
              <a:t>Draper, 2015, p. 111</a:t>
            </a:r>
            <a:endParaRPr lang="en-US"/>
          </a:p>
        </p:txBody>
      </p:sp>
    </p:spTree>
    <p:extLst>
      <p:ext uri="{BB962C8B-B14F-4D97-AF65-F5344CB8AC3E}">
        <p14:creationId xmlns:p14="http://schemas.microsoft.com/office/powerpoint/2010/main" val="356406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0CD13-6461-160C-58B8-F6B37B1DE6DE}"/>
              </a:ext>
            </a:extLst>
          </p:cNvPr>
          <p:cNvSpPr>
            <a:spLocks noGrp="1"/>
          </p:cNvSpPr>
          <p:nvPr>
            <p:ph type="title"/>
          </p:nvPr>
        </p:nvSpPr>
        <p:spPr/>
        <p:txBody>
          <a:bodyPr/>
          <a:lstStyle/>
          <a:p>
            <a:r>
              <a:rPr lang="en-US"/>
              <a:t>Categories of collaboration </a:t>
            </a:r>
            <a:r>
              <a:rPr lang="en-US" i="1"/>
              <a:t>a.k.a.</a:t>
            </a:r>
            <a:br>
              <a:rPr lang="en-US"/>
            </a:br>
            <a:r>
              <a:rPr lang="en-US"/>
              <a:t>Three levels of knowledge</a:t>
            </a:r>
            <a:br>
              <a:rPr lang="en-US"/>
            </a:br>
            <a:r>
              <a:rPr lang="en-US" sz="1600"/>
              <a:t>(Draper citing Thompson &amp; Fine (1999) and Monero (2009))</a:t>
            </a:r>
          </a:p>
        </p:txBody>
      </p:sp>
      <p:graphicFrame>
        <p:nvGraphicFramePr>
          <p:cNvPr id="4" name="Table 4">
            <a:extLst>
              <a:ext uri="{FF2B5EF4-FFF2-40B4-BE49-F238E27FC236}">
                <a16:creationId xmlns:a16="http://schemas.microsoft.com/office/drawing/2014/main" id="{5B0ABA65-D431-856F-B671-93DF1DA1737C}"/>
              </a:ext>
            </a:extLst>
          </p:cNvPr>
          <p:cNvGraphicFramePr>
            <a:graphicFrameLocks noGrp="1"/>
          </p:cNvGraphicFramePr>
          <p:nvPr>
            <p:ph idx="1"/>
            <p:extLst>
              <p:ext uri="{D42A27DB-BD31-4B8C-83A1-F6EECF244321}">
                <p14:modId xmlns:p14="http://schemas.microsoft.com/office/powerpoint/2010/main" val="2479100245"/>
              </p:ext>
            </p:extLst>
          </p:nvPr>
        </p:nvGraphicFramePr>
        <p:xfrm>
          <a:off x="819150" y="2222500"/>
          <a:ext cx="10553697" cy="4480560"/>
        </p:xfrm>
        <a:graphic>
          <a:graphicData uri="http://schemas.openxmlformats.org/drawingml/2006/table">
            <a:tbl>
              <a:tblPr firstRow="1" bandRow="1">
                <a:tableStyleId>{5C22544A-7EE6-4342-B048-85BDC9FD1C3A}</a:tableStyleId>
              </a:tblPr>
              <a:tblGrid>
                <a:gridCol w="2716695">
                  <a:extLst>
                    <a:ext uri="{9D8B030D-6E8A-4147-A177-3AD203B41FA5}">
                      <a16:colId xmlns:a16="http://schemas.microsoft.com/office/drawing/2014/main" val="1590100238"/>
                    </a:ext>
                  </a:extLst>
                </a:gridCol>
                <a:gridCol w="7837002">
                  <a:extLst>
                    <a:ext uri="{9D8B030D-6E8A-4147-A177-3AD203B41FA5}">
                      <a16:colId xmlns:a16="http://schemas.microsoft.com/office/drawing/2014/main" val="1446478121"/>
                    </a:ext>
                  </a:extLst>
                </a:gridCol>
              </a:tblGrid>
              <a:tr h="370840">
                <a:tc>
                  <a:txBody>
                    <a:bodyPr/>
                    <a:lstStyle/>
                    <a:p>
                      <a:pPr lvl="0">
                        <a:buNone/>
                      </a:pPr>
                      <a:r>
                        <a:rPr lang="en-US" sz="1800" b="1" i="0" u="none" strike="noStrike" noProof="0">
                          <a:latin typeface="Century Gothic"/>
                        </a:rPr>
                        <a:t>Collaboration Level/Level of Knowledge Sharing</a:t>
                      </a:r>
                      <a:endParaRPr lang="en-US" sz="1800" b="0" i="0" u="none" strike="noStrike" noProof="0">
                        <a:latin typeface="Century Gothic"/>
                      </a:endParaRPr>
                    </a:p>
                  </a:txBody>
                  <a:tcPr/>
                </a:tc>
                <a:tc>
                  <a:txBody>
                    <a:bodyPr/>
                    <a:lstStyle/>
                    <a:p>
                      <a:pPr lvl="0">
                        <a:buNone/>
                      </a:pPr>
                      <a:r>
                        <a:rPr lang="en-US" sz="1800" b="1" i="0" u="none" strike="noStrike" noProof="0">
                          <a:latin typeface="Century Gothic"/>
                        </a:rPr>
                        <a:t>Characteristics</a:t>
                      </a:r>
                      <a:endParaRPr lang="en-US" sz="1800" b="0" i="0" u="none" strike="noStrike" noProof="0">
                        <a:latin typeface="Century Gothic"/>
                      </a:endParaRPr>
                    </a:p>
                  </a:txBody>
                  <a:tcPr/>
                </a:tc>
                <a:extLst>
                  <a:ext uri="{0D108BD9-81ED-4DB2-BD59-A6C34878D82A}">
                    <a16:rowId xmlns:a16="http://schemas.microsoft.com/office/drawing/2014/main" val="163428719"/>
                  </a:ext>
                </a:extLst>
              </a:tr>
              <a:tr h="370840">
                <a:tc>
                  <a:txBody>
                    <a:bodyPr/>
                    <a:lstStyle/>
                    <a:p>
                      <a:pPr lvl="0">
                        <a:buNone/>
                      </a:pPr>
                      <a:r>
                        <a:rPr lang="en-US" sz="1800" b="0" i="0" u="none" strike="noStrike" noProof="0">
                          <a:latin typeface="Century Gothic"/>
                        </a:rPr>
                        <a:t>Lowest/Consensus Knowledge</a:t>
                      </a:r>
                    </a:p>
                  </a:txBody>
                  <a:tcPr/>
                </a:tc>
                <a:tc>
                  <a:txBody>
                    <a:bodyPr/>
                    <a:lstStyle/>
                    <a:p>
                      <a:pPr lvl="0">
                        <a:buNone/>
                      </a:pPr>
                      <a:r>
                        <a:rPr lang="en-US" sz="1800" b="0" i="0" u="none" strike="noStrike" noProof="0">
                          <a:latin typeface="Century Gothic"/>
                        </a:rPr>
                        <a:t>“[...] sharing information, clarifying understanding, and exchanging information without the transformation of an individual’s perspective” </a:t>
                      </a:r>
                    </a:p>
                  </a:txBody>
                  <a:tcPr/>
                </a:tc>
                <a:extLst>
                  <a:ext uri="{0D108BD9-81ED-4DB2-BD59-A6C34878D82A}">
                    <a16:rowId xmlns:a16="http://schemas.microsoft.com/office/drawing/2014/main" val="590059545"/>
                  </a:ext>
                </a:extLst>
              </a:tr>
              <a:tr h="370840">
                <a:tc>
                  <a:txBody>
                    <a:bodyPr/>
                    <a:lstStyle/>
                    <a:p>
                      <a:pPr lvl="0">
                        <a:buNone/>
                      </a:pPr>
                      <a:r>
                        <a:rPr lang="en-US" sz="1800" b="0" i="0" u="none" strike="noStrike" noProof="0">
                          <a:latin typeface="Century Gothic"/>
                        </a:rPr>
                        <a:t>Medium/Common Ground</a:t>
                      </a:r>
                    </a:p>
                  </a:txBody>
                  <a:tcPr/>
                </a:tc>
                <a:tc>
                  <a:txBody>
                    <a:bodyPr/>
                    <a:lstStyle/>
                    <a:p>
                      <a:pPr lvl="0">
                        <a:buNone/>
                      </a:pPr>
                      <a:r>
                        <a:rPr lang="en-US" sz="1800" b="0" i="0" u="none" strike="noStrike" noProof="0">
                          <a:latin typeface="Century Gothic"/>
                        </a:rPr>
                        <a:t>"[…] dependent upon interaction to help facilitate mutual understanding, beliefs, knowledge, and assumptions [...] that helps to facilitate shared meaning within the group. Through dialogue and activity, students seek to ground other students’ contributions by asking questions or providing evidence in an attempt to understand meaning" </a:t>
                      </a:r>
                      <a:endParaRPr lang="en-US"/>
                    </a:p>
                  </a:txBody>
                  <a:tcPr/>
                </a:tc>
                <a:extLst>
                  <a:ext uri="{0D108BD9-81ED-4DB2-BD59-A6C34878D82A}">
                    <a16:rowId xmlns:a16="http://schemas.microsoft.com/office/drawing/2014/main" val="2130618300"/>
                  </a:ext>
                </a:extLst>
              </a:tr>
              <a:tr h="370840">
                <a:tc>
                  <a:txBody>
                    <a:bodyPr/>
                    <a:lstStyle/>
                    <a:p>
                      <a:pPr lvl="0">
                        <a:buNone/>
                      </a:pPr>
                      <a:r>
                        <a:rPr lang="en-US" sz="1800" b="0" i="0" u="none" strike="noStrike" noProof="0">
                          <a:latin typeface="Century Gothic"/>
                        </a:rPr>
                        <a:t>Highest/Common Knowledge</a:t>
                      </a:r>
                    </a:p>
                  </a:txBody>
                  <a:tcPr/>
                </a:tc>
                <a:tc>
                  <a:txBody>
                    <a:bodyPr/>
                    <a:lstStyle/>
                    <a:p>
                      <a:pPr lvl="0">
                        <a:buNone/>
                      </a:pPr>
                      <a:r>
                        <a:rPr lang="en-US" sz="1800" b="0" i="0" u="none" strike="noStrike" noProof="0">
                          <a:latin typeface="Century Gothic"/>
                        </a:rPr>
                        <a:t>“ […] encompassing skills in conceptualizing, analyzing, synthesizing, evaluating, applying, and reconstructing information into knowledge as well as the disposition to apply these skills.”</a:t>
                      </a:r>
                      <a:endParaRPr lang="en-US"/>
                    </a:p>
                  </a:txBody>
                  <a:tcPr/>
                </a:tc>
                <a:extLst>
                  <a:ext uri="{0D108BD9-81ED-4DB2-BD59-A6C34878D82A}">
                    <a16:rowId xmlns:a16="http://schemas.microsoft.com/office/drawing/2014/main" val="1084369193"/>
                  </a:ext>
                </a:extLst>
              </a:tr>
            </a:tbl>
          </a:graphicData>
        </a:graphic>
      </p:graphicFrame>
      <p:sp>
        <p:nvSpPr>
          <p:cNvPr id="7" name="TextBox 6">
            <a:extLst>
              <a:ext uri="{FF2B5EF4-FFF2-40B4-BE49-F238E27FC236}">
                <a16:creationId xmlns:a16="http://schemas.microsoft.com/office/drawing/2014/main" id="{51D6E151-309C-CD85-9083-29ACB683A39C}"/>
              </a:ext>
            </a:extLst>
          </p:cNvPr>
          <p:cNvSpPr txBox="1"/>
          <p:nvPr/>
        </p:nvSpPr>
        <p:spPr>
          <a:xfrm>
            <a:off x="8762171" y="6633542"/>
            <a:ext cx="2743200"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a:t>(Draper, 2015, p. 110)</a:t>
            </a:r>
            <a:endParaRPr lang="en-US"/>
          </a:p>
        </p:txBody>
      </p:sp>
    </p:spTree>
    <p:extLst>
      <p:ext uri="{BB962C8B-B14F-4D97-AF65-F5344CB8AC3E}">
        <p14:creationId xmlns:p14="http://schemas.microsoft.com/office/powerpoint/2010/main" val="53221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650724" y="650724"/>
            <a:ext cx="6858000" cy="5556552"/>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F5FAEB01-01D8-9B59-CC71-88F4C6975DD5}"/>
              </a:ext>
            </a:extLst>
          </p:cNvPr>
          <p:cNvSpPr>
            <a:spLocks noGrp="1"/>
          </p:cNvSpPr>
          <p:nvPr>
            <p:ph type="title"/>
          </p:nvPr>
        </p:nvSpPr>
        <p:spPr>
          <a:xfrm>
            <a:off x="451515" y="1734857"/>
            <a:ext cx="3765483" cy="3388287"/>
          </a:xfrm>
        </p:spPr>
        <p:txBody>
          <a:bodyPr anchor="ctr">
            <a:normAutofit/>
          </a:bodyPr>
          <a:lstStyle/>
          <a:p>
            <a:r>
              <a:rPr lang="en-US"/>
              <a:t>What's the effect on students?</a:t>
            </a:r>
          </a:p>
        </p:txBody>
      </p:sp>
      <p:sp>
        <p:nvSpPr>
          <p:cNvPr id="3" name="Content Placeholder 2">
            <a:extLst>
              <a:ext uri="{FF2B5EF4-FFF2-40B4-BE49-F238E27FC236}">
                <a16:creationId xmlns:a16="http://schemas.microsoft.com/office/drawing/2014/main" id="{D587AB0B-F59A-85E0-C668-38E72E235540}"/>
              </a:ext>
            </a:extLst>
          </p:cNvPr>
          <p:cNvSpPr>
            <a:spLocks noGrp="1"/>
          </p:cNvSpPr>
          <p:nvPr>
            <p:ph idx="1"/>
          </p:nvPr>
        </p:nvSpPr>
        <p:spPr>
          <a:xfrm>
            <a:off x="6008068" y="978993"/>
            <a:ext cx="5365218" cy="4900014"/>
          </a:xfrm>
          <a:effectLst/>
        </p:spPr>
        <p:txBody>
          <a:bodyPr>
            <a:normAutofit/>
          </a:bodyPr>
          <a:lstStyle/>
          <a:p>
            <a:r>
              <a:rPr lang="en-US" sz="2000"/>
              <a:t>"[…]</a:t>
            </a:r>
            <a:r>
              <a:rPr lang="en-US" sz="2000">
                <a:ea typeface="+mn-lt"/>
                <a:cs typeface="+mn-lt"/>
              </a:rPr>
              <a:t> allows students to build camaraderie and engage in social reinforcement" </a:t>
            </a:r>
            <a:endParaRPr lang="en-US" sz="2000"/>
          </a:p>
          <a:p>
            <a:r>
              <a:rPr lang="en-US" sz="2000">
                <a:ea typeface="+mn-lt"/>
                <a:cs typeface="+mn-lt"/>
              </a:rPr>
              <a:t>"[…] thought to lead to deeper thinking […] and better student outcomes"</a:t>
            </a:r>
          </a:p>
          <a:p>
            <a:r>
              <a:rPr lang="en-US" sz="2000">
                <a:ea typeface="+mn-lt"/>
                <a:cs typeface="+mn-lt"/>
              </a:rPr>
              <a:t>“[...] despite the view of interactions as a critical component for learning, the degree of its effect on learning is unclear"</a:t>
            </a:r>
            <a:endParaRPr lang="en-US" sz="2000"/>
          </a:p>
          <a:p>
            <a:r>
              <a:rPr lang="en-US" sz="2000"/>
              <a:t>More frequent interactions "</a:t>
            </a:r>
            <a:r>
              <a:rPr lang="en-US" sz="2000">
                <a:ea typeface="+mn-lt"/>
                <a:cs typeface="+mn-lt"/>
              </a:rPr>
              <a:t>may contribute to the reduction of students’ feelings of isolation and disconnection”</a:t>
            </a:r>
            <a:endParaRPr lang="en-US" sz="2000"/>
          </a:p>
        </p:txBody>
      </p:sp>
    </p:spTree>
    <p:extLst>
      <p:ext uri="{BB962C8B-B14F-4D97-AF65-F5344CB8AC3E}">
        <p14:creationId xmlns:p14="http://schemas.microsoft.com/office/powerpoint/2010/main" val="31977705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5BA3AE5-0FB8-4948-A421-5CEE1A5E8A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9">
            <a:extLst>
              <a:ext uri="{FF2B5EF4-FFF2-40B4-BE49-F238E27FC236}">
                <a16:creationId xmlns:a16="http://schemas.microsoft.com/office/drawing/2014/main" id="{615FFFBF-F0D2-4BB8-BB9E-3ADC47E3B6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6485467" cy="6858000"/>
          </a:xfrm>
          <a:custGeom>
            <a:avLst/>
            <a:gdLst>
              <a:gd name="connsiteX0" fmla="*/ 0 w 6485467"/>
              <a:gd name="connsiteY0" fmla="*/ 0 h 6858000"/>
              <a:gd name="connsiteX1" fmla="*/ 6485467 w 6485467"/>
              <a:gd name="connsiteY1" fmla="*/ 0 h 6858000"/>
              <a:gd name="connsiteX2" fmla="*/ 6485467 w 6485467"/>
              <a:gd name="connsiteY2" fmla="*/ 1900238 h 6858000"/>
              <a:gd name="connsiteX3" fmla="*/ 6115051 w 6485467"/>
              <a:gd name="connsiteY3" fmla="*/ 2178050 h 6858000"/>
              <a:gd name="connsiteX4" fmla="*/ 6110817 w 6485467"/>
              <a:gd name="connsiteY4" fmla="*/ 2184400 h 6858000"/>
              <a:gd name="connsiteX5" fmla="*/ 6104467 w 6485467"/>
              <a:gd name="connsiteY5" fmla="*/ 2193925 h 6858000"/>
              <a:gd name="connsiteX6" fmla="*/ 6098117 w 6485467"/>
              <a:gd name="connsiteY6" fmla="*/ 2201863 h 6858000"/>
              <a:gd name="connsiteX7" fmla="*/ 6098117 w 6485467"/>
              <a:gd name="connsiteY7" fmla="*/ 2211388 h 6858000"/>
              <a:gd name="connsiteX8" fmla="*/ 6098117 w 6485467"/>
              <a:gd name="connsiteY8" fmla="*/ 2220913 h 6858000"/>
              <a:gd name="connsiteX9" fmla="*/ 6104467 w 6485467"/>
              <a:gd name="connsiteY9" fmla="*/ 2228850 h 6858000"/>
              <a:gd name="connsiteX10" fmla="*/ 6110817 w 6485467"/>
              <a:gd name="connsiteY10" fmla="*/ 2238375 h 6858000"/>
              <a:gd name="connsiteX11" fmla="*/ 6115051 w 6485467"/>
              <a:gd name="connsiteY11" fmla="*/ 2244725 h 6858000"/>
              <a:gd name="connsiteX12" fmla="*/ 6485467 w 6485467"/>
              <a:gd name="connsiteY12" fmla="*/ 2522538 h 6858000"/>
              <a:gd name="connsiteX13" fmla="*/ 6485467 w 6485467"/>
              <a:gd name="connsiteY13" fmla="*/ 6858000 h 6858000"/>
              <a:gd name="connsiteX14" fmla="*/ 0 w 6485467"/>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485467" h="6858000">
                <a:moveTo>
                  <a:pt x="0" y="0"/>
                </a:moveTo>
                <a:lnTo>
                  <a:pt x="6485467" y="0"/>
                </a:lnTo>
                <a:lnTo>
                  <a:pt x="6485467" y="1900238"/>
                </a:lnTo>
                <a:lnTo>
                  <a:pt x="6115051" y="2178050"/>
                </a:lnTo>
                <a:lnTo>
                  <a:pt x="6110817" y="2184400"/>
                </a:lnTo>
                <a:lnTo>
                  <a:pt x="6104467" y="2193925"/>
                </a:lnTo>
                <a:lnTo>
                  <a:pt x="6098117" y="2201863"/>
                </a:lnTo>
                <a:lnTo>
                  <a:pt x="6098117" y="2211388"/>
                </a:lnTo>
                <a:lnTo>
                  <a:pt x="6098117" y="2220913"/>
                </a:lnTo>
                <a:lnTo>
                  <a:pt x="6104467" y="2228850"/>
                </a:lnTo>
                <a:lnTo>
                  <a:pt x="6110817" y="2238375"/>
                </a:lnTo>
                <a:lnTo>
                  <a:pt x="6115051" y="2244725"/>
                </a:lnTo>
                <a:lnTo>
                  <a:pt x="6485467" y="2522538"/>
                </a:lnTo>
                <a:lnTo>
                  <a:pt x="6485467" y="6858000"/>
                </a:lnTo>
                <a:lnTo>
                  <a:pt x="0" y="6858000"/>
                </a:lnTo>
                <a:close/>
              </a:path>
            </a:pathLst>
          </a:cu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66BDE5-58A9-EB7C-D4C2-F68EDB976A6F}"/>
              </a:ext>
            </a:extLst>
          </p:cNvPr>
          <p:cNvSpPr>
            <a:spLocks noGrp="1"/>
          </p:cNvSpPr>
          <p:nvPr>
            <p:ph type="title"/>
          </p:nvPr>
        </p:nvSpPr>
        <p:spPr>
          <a:xfrm>
            <a:off x="810000" y="447188"/>
            <a:ext cx="5039035" cy="1559412"/>
          </a:xfrm>
        </p:spPr>
        <p:txBody>
          <a:bodyPr>
            <a:normAutofit/>
          </a:bodyPr>
          <a:lstStyle/>
          <a:p>
            <a:r>
              <a:rPr lang="en-US"/>
              <a:t>Instructor as facilitator</a:t>
            </a:r>
          </a:p>
        </p:txBody>
      </p:sp>
      <p:sp>
        <p:nvSpPr>
          <p:cNvPr id="13" name="Content Placeholder 2">
            <a:extLst>
              <a:ext uri="{FF2B5EF4-FFF2-40B4-BE49-F238E27FC236}">
                <a16:creationId xmlns:a16="http://schemas.microsoft.com/office/drawing/2014/main" id="{F40D9B1A-FD38-98BB-9A89-FAD60A046A4A}"/>
              </a:ext>
            </a:extLst>
          </p:cNvPr>
          <p:cNvSpPr>
            <a:spLocks noGrp="1"/>
          </p:cNvSpPr>
          <p:nvPr>
            <p:ph idx="1"/>
          </p:nvPr>
        </p:nvSpPr>
        <p:spPr>
          <a:xfrm>
            <a:off x="818712" y="2413000"/>
            <a:ext cx="5016259" cy="3632200"/>
          </a:xfrm>
        </p:spPr>
        <p:txBody>
          <a:bodyPr>
            <a:normAutofit/>
          </a:bodyPr>
          <a:lstStyle/>
          <a:p>
            <a:pPr>
              <a:lnSpc>
                <a:spcPct val="90000"/>
              </a:lnSpc>
            </a:pPr>
            <a:r>
              <a:rPr lang="en-US" sz="1700">
                <a:solidFill>
                  <a:srgbClr val="FFFFFF"/>
                </a:solidFill>
                <a:ea typeface="+mn-lt"/>
                <a:cs typeface="+mn-lt"/>
              </a:rPr>
              <a:t>“The role of the</a:t>
            </a:r>
            <a:r>
              <a:rPr lang="en-US" sz="1700" b="1">
                <a:solidFill>
                  <a:srgbClr val="FFFFFF"/>
                </a:solidFill>
                <a:ea typeface="+mn-lt"/>
                <a:cs typeface="+mn-lt"/>
              </a:rPr>
              <a:t> teacher as</a:t>
            </a:r>
            <a:r>
              <a:rPr lang="en-US" sz="1700">
                <a:solidFill>
                  <a:srgbClr val="FFFFFF"/>
                </a:solidFill>
                <a:ea typeface="+mn-lt"/>
                <a:cs typeface="+mn-lt"/>
              </a:rPr>
              <a:t> </a:t>
            </a:r>
            <a:r>
              <a:rPr lang="en-US" sz="1700" b="1">
                <a:solidFill>
                  <a:srgbClr val="FFFFFF"/>
                </a:solidFill>
                <a:ea typeface="+mn-lt"/>
                <a:cs typeface="+mn-lt"/>
              </a:rPr>
              <a:t>facilitator </a:t>
            </a:r>
            <a:r>
              <a:rPr lang="en-US" sz="1700">
                <a:solidFill>
                  <a:srgbClr val="FFFFFF"/>
                </a:solidFill>
                <a:ea typeface="+mn-lt"/>
                <a:cs typeface="+mn-lt"/>
              </a:rPr>
              <a:t>requires an approach of </a:t>
            </a:r>
            <a:r>
              <a:rPr lang="en-US" sz="1700" b="1">
                <a:solidFill>
                  <a:srgbClr val="FFFFFF"/>
                </a:solidFill>
                <a:ea typeface="+mn-lt"/>
                <a:cs typeface="+mn-lt"/>
              </a:rPr>
              <a:t>working with learners to promote learner–learner collaboration and knowledge building</a:t>
            </a:r>
            <a:r>
              <a:rPr lang="en-US" sz="1700">
                <a:solidFill>
                  <a:srgbClr val="FFFFFF"/>
                </a:solidFill>
                <a:ea typeface="+mn-lt"/>
                <a:cs typeface="+mn-lt"/>
              </a:rPr>
              <a:t> </a:t>
            </a:r>
            <a:r>
              <a:rPr lang="en-US" sz="1700" b="1">
                <a:solidFill>
                  <a:srgbClr val="FFFFFF"/>
                </a:solidFill>
                <a:ea typeface="+mn-lt"/>
                <a:cs typeface="+mn-lt"/>
              </a:rPr>
              <a:t>rather than teaching to them in a teacher-to-learner transmission of knowledge</a:t>
            </a:r>
            <a:r>
              <a:rPr lang="en-US" sz="1700">
                <a:solidFill>
                  <a:srgbClr val="FFFFFF"/>
                </a:solidFill>
                <a:ea typeface="+mn-lt"/>
                <a:cs typeface="+mn-lt"/>
              </a:rPr>
              <a:t>” (Smyth, 2011, p. 114).</a:t>
            </a:r>
          </a:p>
          <a:p>
            <a:pPr>
              <a:lnSpc>
                <a:spcPct val="90000"/>
              </a:lnSpc>
            </a:pPr>
            <a:r>
              <a:rPr lang="en-US" sz="1700">
                <a:solidFill>
                  <a:srgbClr val="FFFFFF"/>
                </a:solidFill>
                <a:ea typeface="+mn-lt"/>
                <a:cs typeface="+mn-lt"/>
              </a:rPr>
              <a:t>“</a:t>
            </a:r>
            <a:r>
              <a:rPr lang="en-US" sz="1700" b="1">
                <a:solidFill>
                  <a:srgbClr val="FFFFFF"/>
                </a:solidFill>
                <a:ea typeface="+mn-lt"/>
                <a:cs typeface="+mn-lt"/>
              </a:rPr>
              <a:t>Knowledge-building activities are not an inherent characteristic of communities and require</a:t>
            </a:r>
            <a:r>
              <a:rPr lang="en-US" sz="1700">
                <a:solidFill>
                  <a:srgbClr val="FFFFFF"/>
                </a:solidFill>
                <a:ea typeface="+mn-lt"/>
                <a:cs typeface="+mn-lt"/>
              </a:rPr>
              <a:t> </a:t>
            </a:r>
            <a:r>
              <a:rPr lang="en-US" sz="1700" b="1">
                <a:solidFill>
                  <a:srgbClr val="FFFFFF"/>
                </a:solidFill>
                <a:ea typeface="+mn-lt"/>
                <a:cs typeface="+mn-lt"/>
              </a:rPr>
              <a:t>facilitation </a:t>
            </a:r>
            <a:r>
              <a:rPr lang="en-US" sz="1700">
                <a:solidFill>
                  <a:srgbClr val="FFFFFF"/>
                </a:solidFill>
                <a:ea typeface="+mn-lt"/>
                <a:cs typeface="+mn-lt"/>
              </a:rPr>
              <a:t>for individual members to achieve deep understanding through knowledge convergence and the collective advancement of knowledge” (Draper, 2015, p. 111).</a:t>
            </a:r>
          </a:p>
        </p:txBody>
      </p:sp>
      <p:sp>
        <p:nvSpPr>
          <p:cNvPr id="22" name="Rounded Rectangle 17">
            <a:extLst>
              <a:ext uri="{FF2B5EF4-FFF2-40B4-BE49-F238E27FC236}">
                <a16:creationId xmlns:a16="http://schemas.microsoft.com/office/drawing/2014/main" id="{FD056B7E-FBD7-4858-966D-9C4DEDA7EF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28932" y="958640"/>
            <a:ext cx="4419604"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Graphic 5" descr="Lost with solid fill">
            <a:extLst>
              <a:ext uri="{FF2B5EF4-FFF2-40B4-BE49-F238E27FC236}">
                <a16:creationId xmlns:a16="http://schemas.microsoft.com/office/drawing/2014/main" id="{14580338-7F89-563E-CED1-F3890DF8C22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10517" y="1507610"/>
            <a:ext cx="3832042" cy="3832042"/>
          </a:xfrm>
          <a:prstGeom prst="rect">
            <a:avLst/>
          </a:prstGeom>
        </p:spPr>
      </p:pic>
      <p:sp>
        <p:nvSpPr>
          <p:cNvPr id="4" name="TextBox 3">
            <a:extLst>
              <a:ext uri="{FF2B5EF4-FFF2-40B4-BE49-F238E27FC236}">
                <a16:creationId xmlns:a16="http://schemas.microsoft.com/office/drawing/2014/main" id="{FA66E6B5-E38B-B57E-A545-4627D9FBCC6D}"/>
              </a:ext>
            </a:extLst>
          </p:cNvPr>
          <p:cNvSpPr txBox="1"/>
          <p:nvPr/>
        </p:nvSpPr>
        <p:spPr>
          <a:xfrm>
            <a:off x="8625509" y="6008205"/>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endParaRPr lang="en-US"/>
          </a:p>
        </p:txBody>
      </p:sp>
    </p:spTree>
    <p:extLst>
      <p:ext uri="{BB962C8B-B14F-4D97-AF65-F5344CB8AC3E}">
        <p14:creationId xmlns:p14="http://schemas.microsoft.com/office/powerpoint/2010/main" val="167249194"/>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Custom 3">
      <a:dk1>
        <a:sysClr val="windowText" lastClr="000000"/>
      </a:dk1>
      <a:lt1>
        <a:srgbClr val="FFDD00"/>
      </a:lt1>
      <a:dk2>
        <a:srgbClr val="4F2984"/>
      </a:dk2>
      <a:lt2>
        <a:srgbClr val="636363"/>
      </a:lt2>
      <a:accent1>
        <a:srgbClr val="636363"/>
      </a:accent1>
      <a:accent2>
        <a:srgbClr val="A1A1A1"/>
      </a:accent2>
      <a:accent3>
        <a:srgbClr val="212121"/>
      </a:accent3>
      <a:accent4>
        <a:srgbClr val="636363"/>
      </a:accent4>
      <a:accent5>
        <a:srgbClr val="000000"/>
      </a:accent5>
      <a:accent6>
        <a:srgbClr val="8F8F8F"/>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Crop">
  <a:themeElements>
    <a:clrScheme name="Custom 1">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000000"/>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Application>Microsoft Office PowerPoint</Application>
  <PresentationFormat>Widescreen</PresentationFormat>
  <Slides>19</Slides>
  <Notes>6</Notes>
  <HiddenSlides>0</HiddenSlide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Quotable</vt:lpstr>
      <vt:lpstr>Crop</vt:lpstr>
      <vt:lpstr>Session 6: Interaction</vt:lpstr>
      <vt:lpstr>Interaction Rubric</vt:lpstr>
      <vt:lpstr>Session 6 Agenda</vt:lpstr>
      <vt:lpstr>What is important about learner-learner interaction?</vt:lpstr>
      <vt:lpstr>What is learner-learner interaction?</vt:lpstr>
      <vt:lpstr>What's a Community of Practice (Lave &amp; Wenger, 1991)?</vt:lpstr>
      <vt:lpstr>Categories of collaboration a.k.a. Three levels of knowledge (Draper citing Thompson &amp; Fine (1999) and Monero (2009))</vt:lpstr>
      <vt:lpstr>What's the effect on students?</vt:lpstr>
      <vt:lpstr>Instructor as facilitator</vt:lpstr>
      <vt:lpstr>How do discussions support learner-learner interaction?</vt:lpstr>
      <vt:lpstr>Smith's successive levels (2005)</vt:lpstr>
      <vt:lpstr>How do I design and facilitate effective discussions?</vt:lpstr>
      <vt:lpstr>Using Groups can help discussions.</vt:lpstr>
      <vt:lpstr>Project Zero's "Visible Thinking Routines"</vt:lpstr>
      <vt:lpstr>PowerPoint Presentation</vt:lpstr>
      <vt:lpstr>Generic weekly post</vt:lpstr>
      <vt:lpstr>How does group work support learner-learner interaction?</vt:lpstr>
      <vt:lpstr>References</vt:lpstr>
      <vt:lpstr>References,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68</cp:revision>
  <dcterms:created xsi:type="dcterms:W3CDTF">2022-04-01T17:42:52Z</dcterms:created>
  <dcterms:modified xsi:type="dcterms:W3CDTF">2022-05-16T20:30:18Z</dcterms:modified>
</cp:coreProperties>
</file>