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Lst>
  <p:notesMasterIdLst>
    <p:notesMasterId r:id="rId19"/>
  </p:notesMasterIdLst>
  <p:sldIdLst>
    <p:sldId id="256" r:id="rId3"/>
    <p:sldId id="267" r:id="rId4"/>
    <p:sldId id="274" r:id="rId5"/>
    <p:sldId id="275" r:id="rId6"/>
    <p:sldId id="280" r:id="rId7"/>
    <p:sldId id="284" r:id="rId8"/>
    <p:sldId id="287" r:id="rId9"/>
    <p:sldId id="286" r:id="rId10"/>
    <p:sldId id="276" r:id="rId11"/>
    <p:sldId id="268" r:id="rId12"/>
    <p:sldId id="283" r:id="rId13"/>
    <p:sldId id="285" r:id="rId14"/>
    <p:sldId id="277" r:id="rId15"/>
    <p:sldId id="281" r:id="rId16"/>
    <p:sldId id="278"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A32ED-E5E9-4E3F-BA4F-2EB539B441C2}" v="1" dt="2022-04-20T15:02:41.480"/>
    <p1510:client id="{5C004761-697C-446B-A489-21CF60606455}" v="1" dt="2022-04-20T15:08:53.645"/>
    <p1510:client id="{62AEFDAE-8CFD-FB4B-857F-83B2CD71EEA3}" v="512" dt="2022-05-17T01:46:06.363"/>
    <p1510:client id="{A5677B8B-9EFA-EC37-6A6B-DDD0A557375F}" v="1312" dt="2022-05-13T21:29:56.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son, Taylor" userId="2741b434-0888-4d21-bd3d-3d25272d608f" providerId="ADAL" clId="{3B7A32ED-E5E9-4E3F-BA4F-2EB539B441C2}"/>
    <pc:docChg chg="undo custSel addSld delSld modSld">
      <pc:chgData name="Chesson, Taylor" userId="2741b434-0888-4d21-bd3d-3d25272d608f" providerId="ADAL" clId="{3B7A32ED-E5E9-4E3F-BA4F-2EB539B441C2}" dt="2022-04-20T15:04:46.274" v="196" actId="20577"/>
      <pc:docMkLst>
        <pc:docMk/>
      </pc:docMkLst>
      <pc:sldChg chg="modSp mod">
        <pc:chgData name="Chesson, Taylor" userId="2741b434-0888-4d21-bd3d-3d25272d608f" providerId="ADAL" clId="{3B7A32ED-E5E9-4E3F-BA4F-2EB539B441C2}" dt="2022-04-20T15:03:02.088" v="42" actId="20577"/>
        <pc:sldMkLst>
          <pc:docMk/>
          <pc:sldMk cId="109857222" sldId="256"/>
        </pc:sldMkLst>
        <pc:spChg chg="mod">
          <ac:chgData name="Chesson, Taylor" userId="2741b434-0888-4d21-bd3d-3d25272d608f" providerId="ADAL" clId="{3B7A32ED-E5E9-4E3F-BA4F-2EB539B441C2}" dt="2022-04-20T15:02:55.237" v="26" actId="20577"/>
          <ac:spMkLst>
            <pc:docMk/>
            <pc:sldMk cId="109857222" sldId="256"/>
            <ac:spMk id="2" creationId="{00000000-0000-0000-0000-000000000000}"/>
          </ac:spMkLst>
        </pc:spChg>
        <pc:spChg chg="mod">
          <ac:chgData name="Chesson, Taylor" userId="2741b434-0888-4d21-bd3d-3d25272d608f" providerId="ADAL" clId="{3B7A32ED-E5E9-4E3F-BA4F-2EB539B441C2}" dt="2022-04-20T15:03:02.088" v="42" actId="20577"/>
          <ac:spMkLst>
            <pc:docMk/>
            <pc:sldMk cId="109857222" sldId="256"/>
            <ac:spMk id="3" creationId="{00000000-0000-0000-0000-000000000000}"/>
          </ac:spMkLst>
        </pc:spChg>
      </pc:sldChg>
      <pc:sldChg chg="del">
        <pc:chgData name="Chesson, Taylor" userId="2741b434-0888-4d21-bd3d-3d25272d608f" providerId="ADAL" clId="{3B7A32ED-E5E9-4E3F-BA4F-2EB539B441C2}" dt="2022-04-20T15:02:44.616" v="2" actId="47"/>
        <pc:sldMkLst>
          <pc:docMk/>
          <pc:sldMk cId="3408840782" sldId="264"/>
        </pc:sldMkLst>
      </pc:sldChg>
      <pc:sldChg chg="add">
        <pc:chgData name="Chesson, Taylor" userId="2741b434-0888-4d21-bd3d-3d25272d608f" providerId="ADAL" clId="{3B7A32ED-E5E9-4E3F-BA4F-2EB539B441C2}" dt="2022-04-20T15:02:41.478" v="0"/>
        <pc:sldMkLst>
          <pc:docMk/>
          <pc:sldMk cId="1448900458" sldId="265"/>
        </pc:sldMkLst>
      </pc:sldChg>
      <pc:sldChg chg="modSp mod">
        <pc:chgData name="Chesson, Taylor" userId="2741b434-0888-4d21-bd3d-3d25272d608f" providerId="ADAL" clId="{3B7A32ED-E5E9-4E3F-BA4F-2EB539B441C2}" dt="2022-04-20T15:04:00.286" v="106" actId="20577"/>
        <pc:sldMkLst>
          <pc:docMk/>
          <pc:sldMk cId="3400562421" sldId="274"/>
        </pc:sldMkLst>
        <pc:spChg chg="mod">
          <ac:chgData name="Chesson, Taylor" userId="2741b434-0888-4d21-bd3d-3d25272d608f" providerId="ADAL" clId="{3B7A32ED-E5E9-4E3F-BA4F-2EB539B441C2}" dt="2022-04-20T15:04:00.286" v="106" actId="20577"/>
          <ac:spMkLst>
            <pc:docMk/>
            <pc:sldMk cId="3400562421" sldId="274"/>
            <ac:spMk id="2" creationId="{CCD5EBF4-FAC8-4BE9-AD61-EB3B38C64AE1}"/>
          </ac:spMkLst>
        </pc:spChg>
        <pc:spChg chg="mod">
          <ac:chgData name="Chesson, Taylor" userId="2741b434-0888-4d21-bd3d-3d25272d608f" providerId="ADAL" clId="{3B7A32ED-E5E9-4E3F-BA4F-2EB539B441C2}" dt="2022-04-20T15:03:16.085" v="44" actId="20577"/>
          <ac:spMkLst>
            <pc:docMk/>
            <pc:sldMk cId="3400562421" sldId="274"/>
            <ac:spMk id="6" creationId="{32008DE3-9DE9-4B37-8B7E-C5FC97A3D788}"/>
          </ac:spMkLst>
        </pc:spChg>
      </pc:sldChg>
      <pc:sldChg chg="modSp mod">
        <pc:chgData name="Chesson, Taylor" userId="2741b434-0888-4d21-bd3d-3d25272d608f" providerId="ADAL" clId="{3B7A32ED-E5E9-4E3F-BA4F-2EB539B441C2}" dt="2022-04-20T15:04:15.086" v="140" actId="20577"/>
        <pc:sldMkLst>
          <pc:docMk/>
          <pc:sldMk cId="3660747243" sldId="275"/>
        </pc:sldMkLst>
        <pc:spChg chg="mod">
          <ac:chgData name="Chesson, Taylor" userId="2741b434-0888-4d21-bd3d-3d25272d608f" providerId="ADAL" clId="{3B7A32ED-E5E9-4E3F-BA4F-2EB539B441C2}" dt="2022-04-20T15:04:15.086" v="140" actId="20577"/>
          <ac:spMkLst>
            <pc:docMk/>
            <pc:sldMk cId="3660747243" sldId="275"/>
            <ac:spMk id="4" creationId="{88BD71E6-73DA-4578-B0BC-240E9FC9E5AE}"/>
          </ac:spMkLst>
        </pc:spChg>
        <pc:spChg chg="mod">
          <ac:chgData name="Chesson, Taylor" userId="2741b434-0888-4d21-bd3d-3d25272d608f" providerId="ADAL" clId="{3B7A32ED-E5E9-4E3F-BA4F-2EB539B441C2}" dt="2022-04-20T15:04:04.953" v="113" actId="20577"/>
          <ac:spMkLst>
            <pc:docMk/>
            <pc:sldMk cId="3660747243" sldId="275"/>
            <ac:spMk id="6" creationId="{32008DE3-9DE9-4B37-8B7E-C5FC97A3D788}"/>
          </ac:spMkLst>
        </pc:spChg>
      </pc:sldChg>
      <pc:sldChg chg="modSp mod">
        <pc:chgData name="Chesson, Taylor" userId="2741b434-0888-4d21-bd3d-3d25272d608f" providerId="ADAL" clId="{3B7A32ED-E5E9-4E3F-BA4F-2EB539B441C2}" dt="2022-04-20T15:04:33.805" v="178" actId="20577"/>
        <pc:sldMkLst>
          <pc:docMk/>
          <pc:sldMk cId="3474160943" sldId="276"/>
        </pc:sldMkLst>
        <pc:spChg chg="mod">
          <ac:chgData name="Chesson, Taylor" userId="2741b434-0888-4d21-bd3d-3d25272d608f" providerId="ADAL" clId="{3B7A32ED-E5E9-4E3F-BA4F-2EB539B441C2}" dt="2022-04-20T15:04:33.805" v="178" actId="20577"/>
          <ac:spMkLst>
            <pc:docMk/>
            <pc:sldMk cId="3474160943" sldId="276"/>
            <ac:spMk id="4" creationId="{88BD71E6-73DA-4578-B0BC-240E9FC9E5AE}"/>
          </ac:spMkLst>
        </pc:spChg>
        <pc:spChg chg="mod">
          <ac:chgData name="Chesson, Taylor" userId="2741b434-0888-4d21-bd3d-3d25272d608f" providerId="ADAL" clId="{3B7A32ED-E5E9-4E3F-BA4F-2EB539B441C2}" dt="2022-04-20T15:04:24.822" v="149" actId="20577"/>
          <ac:spMkLst>
            <pc:docMk/>
            <pc:sldMk cId="3474160943" sldId="276"/>
            <ac:spMk id="6" creationId="{32008DE3-9DE9-4B37-8B7E-C5FC97A3D788}"/>
          </ac:spMkLst>
        </pc:spChg>
      </pc:sldChg>
      <pc:sldChg chg="modSp mod">
        <pc:chgData name="Chesson, Taylor" userId="2741b434-0888-4d21-bd3d-3d25272d608f" providerId="ADAL" clId="{3B7A32ED-E5E9-4E3F-BA4F-2EB539B441C2}" dt="2022-04-20T15:04:40.129" v="189" actId="20577"/>
        <pc:sldMkLst>
          <pc:docMk/>
          <pc:sldMk cId="3445166417" sldId="277"/>
        </pc:sldMkLst>
        <pc:spChg chg="mod">
          <ac:chgData name="Chesson, Taylor" userId="2741b434-0888-4d21-bd3d-3d25272d608f" providerId="ADAL" clId="{3B7A32ED-E5E9-4E3F-BA4F-2EB539B441C2}" dt="2022-04-20T15:04:40.129" v="189" actId="20577"/>
          <ac:spMkLst>
            <pc:docMk/>
            <pc:sldMk cId="3445166417" sldId="277"/>
            <ac:spMk id="6" creationId="{32008DE3-9DE9-4B37-8B7E-C5FC97A3D788}"/>
          </ac:spMkLst>
        </pc:spChg>
      </pc:sldChg>
      <pc:sldChg chg="modSp mod">
        <pc:chgData name="Chesson, Taylor" userId="2741b434-0888-4d21-bd3d-3d25272d608f" providerId="ADAL" clId="{3B7A32ED-E5E9-4E3F-BA4F-2EB539B441C2}" dt="2022-04-20T15:04:46.274" v="196" actId="20577"/>
        <pc:sldMkLst>
          <pc:docMk/>
          <pc:sldMk cId="2940690793" sldId="278"/>
        </pc:sldMkLst>
        <pc:spChg chg="mod">
          <ac:chgData name="Chesson, Taylor" userId="2741b434-0888-4d21-bd3d-3d25272d608f" providerId="ADAL" clId="{3B7A32ED-E5E9-4E3F-BA4F-2EB539B441C2}" dt="2022-04-20T15:04:46.274" v="196" actId="20577"/>
          <ac:spMkLst>
            <pc:docMk/>
            <pc:sldMk cId="2940690793" sldId="278"/>
            <ac:spMk id="6" creationId="{32008DE3-9DE9-4B37-8B7E-C5FC97A3D788}"/>
          </ac:spMkLst>
        </pc:spChg>
      </pc:sldChg>
      <pc:sldChg chg="del">
        <pc:chgData name="Chesson, Taylor" userId="2741b434-0888-4d21-bd3d-3d25272d608f" providerId="ADAL" clId="{3B7A32ED-E5E9-4E3F-BA4F-2EB539B441C2}" dt="2022-04-20T15:02:43.809" v="1" actId="47"/>
        <pc:sldMkLst>
          <pc:docMk/>
          <pc:sldMk cId="3531308930" sldId="279"/>
        </pc:sldMkLst>
      </pc:sldChg>
    </pc:docChg>
  </pc:docChgLst>
  <pc:docChgLst>
    <pc:chgData name="Rippetoe, Heather" userId="S::hrippetoe@tntech.edu::14fc613e-5f35-4bb6-91d9-2d2ebde1bdeb" providerId="AD" clId="Web-{A5677B8B-9EFA-EC37-6A6B-DDD0A557375F}"/>
    <pc:docChg chg="addSld delSld modSld sldOrd">
      <pc:chgData name="Rippetoe, Heather" userId="S::hrippetoe@tntech.edu::14fc613e-5f35-4bb6-91d9-2d2ebde1bdeb" providerId="AD" clId="Web-{A5677B8B-9EFA-EC37-6A6B-DDD0A557375F}" dt="2022-05-13T21:29:56.513" v="1172"/>
      <pc:docMkLst>
        <pc:docMk/>
      </pc:docMkLst>
      <pc:sldChg chg="modSp">
        <pc:chgData name="Rippetoe, Heather" userId="S::hrippetoe@tntech.edu::14fc613e-5f35-4bb6-91d9-2d2ebde1bdeb" providerId="AD" clId="Web-{A5677B8B-9EFA-EC37-6A6B-DDD0A557375F}" dt="2022-05-13T19:48:28.373" v="205"/>
        <pc:sldMkLst>
          <pc:docMk/>
          <pc:sldMk cId="1696264" sldId="267"/>
        </pc:sldMkLst>
        <pc:graphicFrameChg chg="mod modGraphic">
          <ac:chgData name="Rippetoe, Heather" userId="S::hrippetoe@tntech.edu::14fc613e-5f35-4bb6-91d9-2d2ebde1bdeb" providerId="AD" clId="Web-{A5677B8B-9EFA-EC37-6A6B-DDD0A557375F}" dt="2022-05-13T19:48:28.373" v="205"/>
          <ac:graphicFrameMkLst>
            <pc:docMk/>
            <pc:sldMk cId="1696264" sldId="267"/>
            <ac:graphicFrameMk id="11" creationId="{2175EEF8-C342-4993-866B-66F4E7B2C14B}"/>
          </ac:graphicFrameMkLst>
        </pc:graphicFrameChg>
      </pc:sldChg>
      <pc:sldChg chg="addSp delSp modSp mod ord setBg setClrOvrMap modNotes">
        <pc:chgData name="Rippetoe, Heather" userId="S::hrippetoe@tntech.edu::14fc613e-5f35-4bb6-91d9-2d2ebde1bdeb" providerId="AD" clId="Web-{A5677B8B-9EFA-EC37-6A6B-DDD0A557375F}" dt="2022-05-13T20:24:59.454" v="497"/>
        <pc:sldMkLst>
          <pc:docMk/>
          <pc:sldMk cId="2278993032" sldId="268"/>
        </pc:sldMkLst>
        <pc:spChg chg="del mod ord">
          <ac:chgData name="Rippetoe, Heather" userId="S::hrippetoe@tntech.edu::14fc613e-5f35-4bb6-91d9-2d2ebde1bdeb" providerId="AD" clId="Web-{A5677B8B-9EFA-EC37-6A6B-DDD0A557375F}" dt="2022-05-13T16:25:16.490" v="64"/>
          <ac:spMkLst>
            <pc:docMk/>
            <pc:sldMk cId="2278993032" sldId="268"/>
            <ac:spMk id="2" creationId="{E93189DE-2DF2-4D43-89DB-AD47A49B0774}"/>
          </ac:spMkLst>
        </pc:spChg>
        <pc:spChg chg="del">
          <ac:chgData name="Rippetoe, Heather" userId="S::hrippetoe@tntech.edu::14fc613e-5f35-4bb6-91d9-2d2ebde1bdeb" providerId="AD" clId="Web-{A5677B8B-9EFA-EC37-6A6B-DDD0A557375F}" dt="2022-05-13T16:12:40.796" v="56"/>
          <ac:spMkLst>
            <pc:docMk/>
            <pc:sldMk cId="2278993032" sldId="268"/>
            <ac:spMk id="3" creationId="{AC3E6C14-2DF3-44E6-AE42-1A91D99E6C11}"/>
          </ac:spMkLst>
        </pc:spChg>
        <pc:spChg chg="add del mod">
          <ac:chgData name="Rippetoe, Heather" userId="S::hrippetoe@tntech.edu::14fc613e-5f35-4bb6-91d9-2d2ebde1bdeb" providerId="AD" clId="Web-{A5677B8B-9EFA-EC37-6A6B-DDD0A557375F}" dt="2022-05-13T16:25:27.771" v="66"/>
          <ac:spMkLst>
            <pc:docMk/>
            <pc:sldMk cId="2278993032" sldId="268"/>
            <ac:spMk id="6" creationId="{205519FE-A6BB-09AC-04F9-9E5EBD1B83AC}"/>
          </ac:spMkLst>
        </pc:spChg>
        <pc:spChg chg="add del">
          <ac:chgData name="Rippetoe, Heather" userId="S::hrippetoe@tntech.edu::14fc613e-5f35-4bb6-91d9-2d2ebde1bdeb" providerId="AD" clId="Web-{A5677B8B-9EFA-EC37-6A6B-DDD0A557375F}" dt="2022-05-13T16:12:59.468" v="58"/>
          <ac:spMkLst>
            <pc:docMk/>
            <pc:sldMk cId="2278993032" sldId="268"/>
            <ac:spMk id="8" creationId="{86FEF042-5083-55F6-EF62-7A15CAC611D0}"/>
          </ac:spMkLst>
        </pc:spChg>
        <pc:spChg chg="add del">
          <ac:chgData name="Rippetoe, Heather" userId="S::hrippetoe@tntech.edu::14fc613e-5f35-4bb6-91d9-2d2ebde1bdeb" providerId="AD" clId="Web-{A5677B8B-9EFA-EC37-6A6B-DDD0A557375F}" dt="2022-05-13T16:25:35.365" v="69"/>
          <ac:spMkLst>
            <pc:docMk/>
            <pc:sldMk cId="2278993032" sldId="268"/>
            <ac:spMk id="9" creationId="{E446B7E6-8568-417F-959E-DB3D1E70F648}"/>
          </ac:spMkLst>
        </pc:spChg>
        <pc:spChg chg="add del">
          <ac:chgData name="Rippetoe, Heather" userId="S::hrippetoe@tntech.edu::14fc613e-5f35-4bb6-91d9-2d2ebde1bdeb" providerId="AD" clId="Web-{A5677B8B-9EFA-EC37-6A6B-DDD0A557375F}" dt="2022-05-13T16:12:59.468" v="58"/>
          <ac:spMkLst>
            <pc:docMk/>
            <pc:sldMk cId="2278993032" sldId="268"/>
            <ac:spMk id="11" creationId="{E2264E67-6F59-4D8D-8E5F-8245B0FEAE76}"/>
          </ac:spMkLst>
        </pc:spChg>
        <pc:spChg chg="add del">
          <ac:chgData name="Rippetoe, Heather" userId="S::hrippetoe@tntech.edu::14fc613e-5f35-4bb6-91d9-2d2ebde1bdeb" providerId="AD" clId="Web-{A5677B8B-9EFA-EC37-6A6B-DDD0A557375F}" dt="2022-05-13T16:12:59.468" v="58"/>
          <ac:spMkLst>
            <pc:docMk/>
            <pc:sldMk cId="2278993032" sldId="268"/>
            <ac:spMk id="13" creationId="{158E1C6E-D299-4F5D-B15B-155EBF7F62FD}"/>
          </ac:spMkLst>
        </pc:spChg>
        <pc:spChg chg="add del">
          <ac:chgData name="Rippetoe, Heather" userId="S::hrippetoe@tntech.edu::14fc613e-5f35-4bb6-91d9-2d2ebde1bdeb" providerId="AD" clId="Web-{A5677B8B-9EFA-EC37-6A6B-DDD0A557375F}" dt="2022-05-13T16:13:04.312" v="60"/>
          <ac:spMkLst>
            <pc:docMk/>
            <pc:sldMk cId="2278993032" sldId="268"/>
            <ac:spMk id="15" creationId="{567B1EEF-AB32-40F7-AD5F-41E0EA001EBE}"/>
          </ac:spMkLst>
        </pc:spChg>
        <pc:spChg chg="add del">
          <ac:chgData name="Rippetoe, Heather" userId="S::hrippetoe@tntech.edu::14fc613e-5f35-4bb6-91d9-2d2ebde1bdeb" providerId="AD" clId="Web-{A5677B8B-9EFA-EC37-6A6B-DDD0A557375F}" dt="2022-05-13T16:13:04.312" v="60"/>
          <ac:spMkLst>
            <pc:docMk/>
            <pc:sldMk cId="2278993032" sldId="268"/>
            <ac:spMk id="16" creationId="{8C1FC8BA-94E6-44F7-B346-6A2215E66D2E}"/>
          </ac:spMkLst>
        </pc:spChg>
        <pc:spChg chg="add del">
          <ac:chgData name="Rippetoe, Heather" userId="S::hrippetoe@tntech.edu::14fc613e-5f35-4bb6-91d9-2d2ebde1bdeb" providerId="AD" clId="Web-{A5677B8B-9EFA-EC37-6A6B-DDD0A557375F}" dt="2022-05-13T16:13:04.312" v="60"/>
          <ac:spMkLst>
            <pc:docMk/>
            <pc:sldMk cId="2278993032" sldId="268"/>
            <ac:spMk id="17" creationId="{A8329D92-4903-43FF-90F4-878F5D3F1D22}"/>
          </ac:spMkLst>
        </pc:spChg>
        <pc:spChg chg="add del">
          <ac:chgData name="Rippetoe, Heather" userId="S::hrippetoe@tntech.edu::14fc613e-5f35-4bb6-91d9-2d2ebde1bdeb" providerId="AD" clId="Web-{A5677B8B-9EFA-EC37-6A6B-DDD0A557375F}" dt="2022-05-13T16:13:04.312" v="60"/>
          <ac:spMkLst>
            <pc:docMk/>
            <pc:sldMk cId="2278993032" sldId="268"/>
            <ac:spMk id="18" creationId="{BE9430D6-7631-5B05-A0A1-0582B7948D14}"/>
          </ac:spMkLst>
        </pc:spChg>
        <pc:spChg chg="add del">
          <ac:chgData name="Rippetoe, Heather" userId="S::hrippetoe@tntech.edu::14fc613e-5f35-4bb6-91d9-2d2ebde1bdeb" providerId="AD" clId="Web-{A5677B8B-9EFA-EC37-6A6B-DDD0A557375F}" dt="2022-05-13T16:25:35.365" v="69"/>
          <ac:spMkLst>
            <pc:docMk/>
            <pc:sldMk cId="2278993032" sldId="268"/>
            <ac:spMk id="20" creationId="{AFB83730-58A8-42CA-90B3-5D5D2D1B00BC}"/>
          </ac:spMkLst>
        </pc:spChg>
        <pc:spChg chg="add del">
          <ac:chgData name="Rippetoe, Heather" userId="S::hrippetoe@tntech.edu::14fc613e-5f35-4bb6-91d9-2d2ebde1bdeb" providerId="AD" clId="Web-{A5677B8B-9EFA-EC37-6A6B-DDD0A557375F}" dt="2022-05-13T16:25:35.365" v="68"/>
          <ac:spMkLst>
            <pc:docMk/>
            <pc:sldMk cId="2278993032" sldId="268"/>
            <ac:spMk id="25" creationId="{F9E75D15-CF17-4901-A858-1470ED65977D}"/>
          </ac:spMkLst>
        </pc:spChg>
        <pc:spChg chg="add del">
          <ac:chgData name="Rippetoe, Heather" userId="S::hrippetoe@tntech.edu::14fc613e-5f35-4bb6-91d9-2d2ebde1bdeb" providerId="AD" clId="Web-{A5677B8B-9EFA-EC37-6A6B-DDD0A557375F}" dt="2022-05-13T16:25:35.365" v="68"/>
          <ac:spMkLst>
            <pc:docMk/>
            <pc:sldMk cId="2278993032" sldId="268"/>
            <ac:spMk id="27" creationId="{BDF323B8-8C06-4F56-BB4B-B8857128A096}"/>
          </ac:spMkLst>
        </pc:spChg>
        <pc:spChg chg="add">
          <ac:chgData name="Rippetoe, Heather" userId="S::hrippetoe@tntech.edu::14fc613e-5f35-4bb6-91d9-2d2ebde1bdeb" providerId="AD" clId="Web-{A5677B8B-9EFA-EC37-6A6B-DDD0A557375F}" dt="2022-05-13T16:25:35.365" v="69"/>
          <ac:spMkLst>
            <pc:docMk/>
            <pc:sldMk cId="2278993032" sldId="268"/>
            <ac:spMk id="29" creationId="{6A01907A-BF04-440F-BA0D-49BC9627344C}"/>
          </ac:spMkLst>
        </pc:spChg>
        <pc:picChg chg="add mod ord">
          <ac:chgData name="Rippetoe, Heather" userId="S::hrippetoe@tntech.edu::14fc613e-5f35-4bb6-91d9-2d2ebde1bdeb" providerId="AD" clId="Web-{A5677B8B-9EFA-EC37-6A6B-DDD0A557375F}" dt="2022-05-13T16:25:35.365" v="69"/>
          <ac:picMkLst>
            <pc:docMk/>
            <pc:sldMk cId="2278993032" sldId="268"/>
            <ac:picMk id="4" creationId="{66232423-FEF2-E7F2-5950-779B4525338B}"/>
          </ac:picMkLst>
        </pc:picChg>
      </pc:sldChg>
      <pc:sldChg chg="modSp">
        <pc:chgData name="Rippetoe, Heather" userId="S::hrippetoe@tntech.edu::14fc613e-5f35-4bb6-91d9-2d2ebde1bdeb" providerId="AD" clId="Web-{A5677B8B-9EFA-EC37-6A6B-DDD0A557375F}" dt="2022-05-13T20:25:35.627" v="502" actId="20577"/>
        <pc:sldMkLst>
          <pc:docMk/>
          <pc:sldMk cId="3400562421" sldId="274"/>
        </pc:sldMkLst>
        <pc:spChg chg="mod">
          <ac:chgData name="Rippetoe, Heather" userId="S::hrippetoe@tntech.edu::14fc613e-5f35-4bb6-91d9-2d2ebde1bdeb" providerId="AD" clId="Web-{A5677B8B-9EFA-EC37-6A6B-DDD0A557375F}" dt="2022-05-13T20:25:35.627" v="502" actId="20577"/>
          <ac:spMkLst>
            <pc:docMk/>
            <pc:sldMk cId="3400562421" sldId="274"/>
            <ac:spMk id="2" creationId="{CCD5EBF4-FAC8-4BE9-AD61-EB3B38C64AE1}"/>
          </ac:spMkLst>
        </pc:spChg>
        <pc:picChg chg="mod">
          <ac:chgData name="Rippetoe, Heather" userId="S::hrippetoe@tntech.edu::14fc613e-5f35-4bb6-91d9-2d2ebde1bdeb" providerId="AD" clId="Web-{A5677B8B-9EFA-EC37-6A6B-DDD0A557375F}" dt="2022-05-13T19:59:09.950" v="311" actId="1076"/>
          <ac:picMkLst>
            <pc:docMk/>
            <pc:sldMk cId="3400562421" sldId="274"/>
            <ac:picMk id="7" creationId="{29AA5695-D732-4BF3-B631-94AA5072CDC6}"/>
          </ac:picMkLst>
        </pc:picChg>
      </pc:sldChg>
      <pc:sldChg chg="modSp">
        <pc:chgData name="Rippetoe, Heather" userId="S::hrippetoe@tntech.edu::14fc613e-5f35-4bb6-91d9-2d2ebde1bdeb" providerId="AD" clId="Web-{A5677B8B-9EFA-EC37-6A6B-DDD0A557375F}" dt="2022-05-13T21:05:50.355" v="987" actId="20577"/>
        <pc:sldMkLst>
          <pc:docMk/>
          <pc:sldMk cId="3660747243" sldId="275"/>
        </pc:sldMkLst>
        <pc:spChg chg="mod">
          <ac:chgData name="Rippetoe, Heather" userId="S::hrippetoe@tntech.edu::14fc613e-5f35-4bb6-91d9-2d2ebde1bdeb" providerId="AD" clId="Web-{A5677B8B-9EFA-EC37-6A6B-DDD0A557375F}" dt="2022-05-13T21:05:50.355" v="987" actId="20577"/>
          <ac:spMkLst>
            <pc:docMk/>
            <pc:sldMk cId="3660747243" sldId="275"/>
            <ac:spMk id="4" creationId="{88BD71E6-73DA-4578-B0BC-240E9FC9E5AE}"/>
          </ac:spMkLst>
        </pc:spChg>
        <pc:spChg chg="mod">
          <ac:chgData name="Rippetoe, Heather" userId="S::hrippetoe@tntech.edu::14fc613e-5f35-4bb6-91d9-2d2ebde1bdeb" providerId="AD" clId="Web-{A5677B8B-9EFA-EC37-6A6B-DDD0A557375F}" dt="2022-05-13T19:56:40.337" v="217" actId="20577"/>
          <ac:spMkLst>
            <pc:docMk/>
            <pc:sldMk cId="3660747243" sldId="275"/>
            <ac:spMk id="6" creationId="{32008DE3-9DE9-4B37-8B7E-C5FC97A3D788}"/>
          </ac:spMkLst>
        </pc:spChg>
      </pc:sldChg>
      <pc:sldChg chg="modSp">
        <pc:chgData name="Rippetoe, Heather" userId="S::hrippetoe@tntech.edu::14fc613e-5f35-4bb6-91d9-2d2ebde1bdeb" providerId="AD" clId="Web-{A5677B8B-9EFA-EC37-6A6B-DDD0A557375F}" dt="2022-05-13T20:23:20.546" v="460" actId="20577"/>
        <pc:sldMkLst>
          <pc:docMk/>
          <pc:sldMk cId="3474160943" sldId="276"/>
        </pc:sldMkLst>
        <pc:spChg chg="mod">
          <ac:chgData name="Rippetoe, Heather" userId="S::hrippetoe@tntech.edu::14fc613e-5f35-4bb6-91d9-2d2ebde1bdeb" providerId="AD" clId="Web-{A5677B8B-9EFA-EC37-6A6B-DDD0A557375F}" dt="2022-05-13T20:23:13.093" v="459" actId="20577"/>
          <ac:spMkLst>
            <pc:docMk/>
            <pc:sldMk cId="3474160943" sldId="276"/>
            <ac:spMk id="4" creationId="{88BD71E6-73DA-4578-B0BC-240E9FC9E5AE}"/>
          </ac:spMkLst>
        </pc:spChg>
        <pc:spChg chg="mod">
          <ac:chgData name="Rippetoe, Heather" userId="S::hrippetoe@tntech.edu::14fc613e-5f35-4bb6-91d9-2d2ebde1bdeb" providerId="AD" clId="Web-{A5677B8B-9EFA-EC37-6A6B-DDD0A557375F}" dt="2022-05-13T20:23:20.546" v="460" actId="20577"/>
          <ac:spMkLst>
            <pc:docMk/>
            <pc:sldMk cId="3474160943" sldId="276"/>
            <ac:spMk id="6" creationId="{32008DE3-9DE9-4B37-8B7E-C5FC97A3D788}"/>
          </ac:spMkLst>
        </pc:spChg>
      </pc:sldChg>
      <pc:sldChg chg="modSp">
        <pc:chgData name="Rippetoe, Heather" userId="S::hrippetoe@tntech.edu::14fc613e-5f35-4bb6-91d9-2d2ebde1bdeb" providerId="AD" clId="Web-{A5677B8B-9EFA-EC37-6A6B-DDD0A557375F}" dt="2022-05-13T20:37:41.659" v="576" actId="20577"/>
        <pc:sldMkLst>
          <pc:docMk/>
          <pc:sldMk cId="3445166417" sldId="277"/>
        </pc:sldMkLst>
        <pc:spChg chg="mod">
          <ac:chgData name="Rippetoe, Heather" userId="S::hrippetoe@tntech.edu::14fc613e-5f35-4bb6-91d9-2d2ebde1bdeb" providerId="AD" clId="Web-{A5677B8B-9EFA-EC37-6A6B-DDD0A557375F}" dt="2022-05-13T20:37:41.659" v="576" actId="20577"/>
          <ac:spMkLst>
            <pc:docMk/>
            <pc:sldMk cId="3445166417" sldId="277"/>
            <ac:spMk id="4" creationId="{88BD71E6-73DA-4578-B0BC-240E9FC9E5AE}"/>
          </ac:spMkLst>
        </pc:spChg>
        <pc:spChg chg="mod">
          <ac:chgData name="Rippetoe, Heather" userId="S::hrippetoe@tntech.edu::14fc613e-5f35-4bb6-91d9-2d2ebde1bdeb" providerId="AD" clId="Web-{A5677B8B-9EFA-EC37-6A6B-DDD0A557375F}" dt="2022-05-13T20:23:51.750" v="465" actId="20577"/>
          <ac:spMkLst>
            <pc:docMk/>
            <pc:sldMk cId="3445166417" sldId="277"/>
            <ac:spMk id="6" creationId="{32008DE3-9DE9-4B37-8B7E-C5FC97A3D788}"/>
          </ac:spMkLst>
        </pc:spChg>
      </pc:sldChg>
      <pc:sldChg chg="modSp">
        <pc:chgData name="Rippetoe, Heather" userId="S::hrippetoe@tntech.edu::14fc613e-5f35-4bb6-91d9-2d2ebde1bdeb" providerId="AD" clId="Web-{A5677B8B-9EFA-EC37-6A6B-DDD0A557375F}" dt="2022-05-13T20:28:39.803" v="541" actId="20577"/>
        <pc:sldMkLst>
          <pc:docMk/>
          <pc:sldMk cId="2940690793" sldId="278"/>
        </pc:sldMkLst>
        <pc:spChg chg="mod">
          <ac:chgData name="Rippetoe, Heather" userId="S::hrippetoe@tntech.edu::14fc613e-5f35-4bb6-91d9-2d2ebde1bdeb" providerId="AD" clId="Web-{A5677B8B-9EFA-EC37-6A6B-DDD0A557375F}" dt="2022-05-13T20:28:39.803" v="541" actId="20577"/>
          <ac:spMkLst>
            <pc:docMk/>
            <pc:sldMk cId="2940690793" sldId="278"/>
            <ac:spMk id="4" creationId="{88BD71E6-73DA-4578-B0BC-240E9FC9E5AE}"/>
          </ac:spMkLst>
        </pc:spChg>
        <pc:spChg chg="mod">
          <ac:chgData name="Rippetoe, Heather" userId="S::hrippetoe@tntech.edu::14fc613e-5f35-4bb6-91d9-2d2ebde1bdeb" providerId="AD" clId="Web-{A5677B8B-9EFA-EC37-6A6B-DDD0A557375F}" dt="2022-05-13T20:26:39.691" v="504" actId="20577"/>
          <ac:spMkLst>
            <pc:docMk/>
            <pc:sldMk cId="2940690793" sldId="278"/>
            <ac:spMk id="6" creationId="{32008DE3-9DE9-4B37-8B7E-C5FC97A3D788}"/>
          </ac:spMkLst>
        </pc:spChg>
      </pc:sldChg>
      <pc:sldChg chg="addSp delSp modSp mod ord setBg">
        <pc:chgData name="Rippetoe, Heather" userId="S::hrippetoe@tntech.edu::14fc613e-5f35-4bb6-91d9-2d2ebde1bdeb" providerId="AD" clId="Web-{A5677B8B-9EFA-EC37-6A6B-DDD0A557375F}" dt="2022-05-13T21:22:26.987" v="1115" actId="20577"/>
        <pc:sldMkLst>
          <pc:docMk/>
          <pc:sldMk cId="2794732268" sldId="280"/>
        </pc:sldMkLst>
        <pc:spChg chg="mod">
          <ac:chgData name="Rippetoe, Heather" userId="S::hrippetoe@tntech.edu::14fc613e-5f35-4bb6-91d9-2d2ebde1bdeb" providerId="AD" clId="Web-{A5677B8B-9EFA-EC37-6A6B-DDD0A557375F}" dt="2022-05-13T21:09:43.032" v="1016"/>
          <ac:spMkLst>
            <pc:docMk/>
            <pc:sldMk cId="2794732268" sldId="280"/>
            <ac:spMk id="2" creationId="{E93189DE-2DF2-4D43-89DB-AD47A49B0774}"/>
          </ac:spMkLst>
        </pc:spChg>
        <pc:spChg chg="del">
          <ac:chgData name="Rippetoe, Heather" userId="S::hrippetoe@tntech.edu::14fc613e-5f35-4bb6-91d9-2d2ebde1bdeb" providerId="AD" clId="Web-{A5677B8B-9EFA-EC37-6A6B-DDD0A557375F}" dt="2022-05-13T21:07:19.185" v="988"/>
          <ac:spMkLst>
            <pc:docMk/>
            <pc:sldMk cId="2794732268" sldId="280"/>
            <ac:spMk id="3" creationId="{AC3E6C14-2DF3-44E6-AE42-1A91D99E6C11}"/>
          </ac:spMkLst>
        </pc:spChg>
        <pc:spChg chg="add del mod">
          <ac:chgData name="Rippetoe, Heather" userId="S::hrippetoe@tntech.edu::14fc613e-5f35-4bb6-91d9-2d2ebde1bdeb" providerId="AD" clId="Web-{A5677B8B-9EFA-EC37-6A6B-DDD0A557375F}" dt="2022-05-13T21:21:53.220" v="1097"/>
          <ac:spMkLst>
            <pc:docMk/>
            <pc:sldMk cId="2794732268" sldId="280"/>
            <ac:spMk id="6" creationId="{119FD1ED-566C-DF92-58EE-8C76D97C4DD0}"/>
          </ac:spMkLst>
        </pc:spChg>
        <pc:spChg chg="add mod">
          <ac:chgData name="Rippetoe, Heather" userId="S::hrippetoe@tntech.edu::14fc613e-5f35-4bb6-91d9-2d2ebde1bdeb" providerId="AD" clId="Web-{A5677B8B-9EFA-EC37-6A6B-DDD0A557375F}" dt="2022-05-13T21:22:26.987" v="1115" actId="20577"/>
          <ac:spMkLst>
            <pc:docMk/>
            <pc:sldMk cId="2794732268" sldId="280"/>
            <ac:spMk id="9" creationId="{EDA0E67B-7178-05DF-C1BD-68F353D3B404}"/>
          </ac:spMkLst>
        </pc:spChg>
        <pc:spChg chg="add del">
          <ac:chgData name="Rippetoe, Heather" userId="S::hrippetoe@tntech.edu::14fc613e-5f35-4bb6-91d9-2d2ebde1bdeb" providerId="AD" clId="Web-{A5677B8B-9EFA-EC37-6A6B-DDD0A557375F}" dt="2022-05-13T21:09:43.032" v="1016"/>
          <ac:spMkLst>
            <pc:docMk/>
            <pc:sldMk cId="2794732268" sldId="280"/>
            <ac:spMk id="12" creationId="{44223E8C-E21D-4649-B5CC-7550031D2540}"/>
          </ac:spMkLst>
        </pc:spChg>
        <pc:spChg chg="add del">
          <ac:chgData name="Rippetoe, Heather" userId="S::hrippetoe@tntech.edu::14fc613e-5f35-4bb6-91d9-2d2ebde1bdeb" providerId="AD" clId="Web-{A5677B8B-9EFA-EC37-6A6B-DDD0A557375F}" dt="2022-05-13T21:09:43.032" v="1016"/>
          <ac:spMkLst>
            <pc:docMk/>
            <pc:sldMk cId="2794732268" sldId="280"/>
            <ac:spMk id="14" creationId="{6809F581-2067-4B09-9455-6953906EFFC1}"/>
          </ac:spMkLst>
        </pc:spChg>
        <pc:spChg chg="add del">
          <ac:chgData name="Rippetoe, Heather" userId="S::hrippetoe@tntech.edu::14fc613e-5f35-4bb6-91d9-2d2ebde1bdeb" providerId="AD" clId="Web-{A5677B8B-9EFA-EC37-6A6B-DDD0A557375F}" dt="2022-05-13T21:09:43.032" v="1016"/>
          <ac:spMkLst>
            <pc:docMk/>
            <pc:sldMk cId="2794732268" sldId="280"/>
            <ac:spMk id="16" creationId="{A157E0F5-9288-4A63-B919-70D61141F1C4}"/>
          </ac:spMkLst>
        </pc:spChg>
        <pc:spChg chg="add">
          <ac:chgData name="Rippetoe, Heather" userId="S::hrippetoe@tntech.edu::14fc613e-5f35-4bb6-91d9-2d2ebde1bdeb" providerId="AD" clId="Web-{A5677B8B-9EFA-EC37-6A6B-DDD0A557375F}" dt="2022-05-13T21:09:43.032" v="1016"/>
          <ac:spMkLst>
            <pc:docMk/>
            <pc:sldMk cId="2794732268" sldId="280"/>
            <ac:spMk id="21" creationId="{11114F18-D12D-43C6-895F-5BA92C290CC1}"/>
          </ac:spMkLst>
        </pc:spChg>
        <pc:spChg chg="add">
          <ac:chgData name="Rippetoe, Heather" userId="S::hrippetoe@tntech.edu::14fc613e-5f35-4bb6-91d9-2d2ebde1bdeb" providerId="AD" clId="Web-{A5677B8B-9EFA-EC37-6A6B-DDD0A557375F}" dt="2022-05-13T21:09:43.032" v="1016"/>
          <ac:spMkLst>
            <pc:docMk/>
            <pc:sldMk cId="2794732268" sldId="280"/>
            <ac:spMk id="23" creationId="{6383B6F6-E8E8-4C9B-BEDE-6E743086F442}"/>
          </ac:spMkLst>
        </pc:spChg>
        <pc:spChg chg="add">
          <ac:chgData name="Rippetoe, Heather" userId="S::hrippetoe@tntech.edu::14fc613e-5f35-4bb6-91d9-2d2ebde1bdeb" providerId="AD" clId="Web-{A5677B8B-9EFA-EC37-6A6B-DDD0A557375F}" dt="2022-05-13T21:09:43.032" v="1016"/>
          <ac:spMkLst>
            <pc:docMk/>
            <pc:sldMk cId="2794732268" sldId="280"/>
            <ac:spMk id="25" creationId="{4E45A778-B5BB-477D-BEE9-D874E8DCD5EC}"/>
          </ac:spMkLst>
        </pc:spChg>
        <pc:picChg chg="add mod ord">
          <ac:chgData name="Rippetoe, Heather" userId="S::hrippetoe@tntech.edu::14fc613e-5f35-4bb6-91d9-2d2ebde1bdeb" providerId="AD" clId="Web-{A5677B8B-9EFA-EC37-6A6B-DDD0A557375F}" dt="2022-05-13T21:09:43.032" v="1016"/>
          <ac:picMkLst>
            <pc:docMk/>
            <pc:sldMk cId="2794732268" sldId="280"/>
            <ac:picMk id="4" creationId="{2B4A8824-37A4-50D3-0784-90AD901866E2}"/>
          </ac:picMkLst>
        </pc:picChg>
        <pc:picChg chg="add mod">
          <ac:chgData name="Rippetoe, Heather" userId="S::hrippetoe@tntech.edu::14fc613e-5f35-4bb6-91d9-2d2ebde1bdeb" providerId="AD" clId="Web-{A5677B8B-9EFA-EC37-6A6B-DDD0A557375F}" dt="2022-05-13T21:09:43.032" v="1016"/>
          <ac:picMkLst>
            <pc:docMk/>
            <pc:sldMk cId="2794732268" sldId="280"/>
            <ac:picMk id="5" creationId="{03BAF375-D21A-7327-137D-3E3CB67025D1}"/>
          </ac:picMkLst>
        </pc:picChg>
      </pc:sldChg>
      <pc:sldChg chg="modSp">
        <pc:chgData name="Rippetoe, Heather" userId="S::hrippetoe@tntech.edu::14fc613e-5f35-4bb6-91d9-2d2ebde1bdeb" providerId="AD" clId="Web-{A5677B8B-9EFA-EC37-6A6B-DDD0A557375F}" dt="2022-05-13T18:29:16.662" v="189" actId="20577"/>
        <pc:sldMkLst>
          <pc:docMk/>
          <pc:sldMk cId="4179365413" sldId="282"/>
        </pc:sldMkLst>
        <pc:spChg chg="mod">
          <ac:chgData name="Rippetoe, Heather" userId="S::hrippetoe@tntech.edu::14fc613e-5f35-4bb6-91d9-2d2ebde1bdeb" providerId="AD" clId="Web-{A5677B8B-9EFA-EC37-6A6B-DDD0A557375F}" dt="2022-05-13T16:11:46.154" v="51" actId="20577"/>
          <ac:spMkLst>
            <pc:docMk/>
            <pc:sldMk cId="4179365413" sldId="282"/>
            <ac:spMk id="2" creationId="{E93189DE-2DF2-4D43-89DB-AD47A49B0774}"/>
          </ac:spMkLst>
        </pc:spChg>
        <pc:spChg chg="mod">
          <ac:chgData name="Rippetoe, Heather" userId="S::hrippetoe@tntech.edu::14fc613e-5f35-4bb6-91d9-2d2ebde1bdeb" providerId="AD" clId="Web-{A5677B8B-9EFA-EC37-6A6B-DDD0A557375F}" dt="2022-05-13T18:29:16.662" v="189" actId="20577"/>
          <ac:spMkLst>
            <pc:docMk/>
            <pc:sldMk cId="4179365413" sldId="282"/>
            <ac:spMk id="3" creationId="{AC3E6C14-2DF3-44E6-AE42-1A91D99E6C11}"/>
          </ac:spMkLst>
        </pc:spChg>
      </pc:sldChg>
      <pc:sldChg chg="modSp add replId modNotes">
        <pc:chgData name="Rippetoe, Heather" userId="S::hrippetoe@tntech.edu::14fc613e-5f35-4bb6-91d9-2d2ebde1bdeb" providerId="AD" clId="Web-{A5677B8B-9EFA-EC37-6A6B-DDD0A557375F}" dt="2022-05-13T21:28:34.011" v="1145" actId="20577"/>
        <pc:sldMkLst>
          <pc:docMk/>
          <pc:sldMk cId="115292170" sldId="283"/>
        </pc:sldMkLst>
        <pc:spChg chg="mod">
          <ac:chgData name="Rippetoe, Heather" userId="S::hrippetoe@tntech.edu::14fc613e-5f35-4bb6-91d9-2d2ebde1bdeb" providerId="AD" clId="Web-{A5677B8B-9EFA-EC37-6A6B-DDD0A557375F}" dt="2022-05-13T20:15:11.003" v="449" actId="20577"/>
          <ac:spMkLst>
            <pc:docMk/>
            <pc:sldMk cId="115292170" sldId="283"/>
            <ac:spMk id="2" creationId="{E93189DE-2DF2-4D43-89DB-AD47A49B0774}"/>
          </ac:spMkLst>
        </pc:spChg>
        <pc:spChg chg="mod">
          <ac:chgData name="Rippetoe, Heather" userId="S::hrippetoe@tntech.edu::14fc613e-5f35-4bb6-91d9-2d2ebde1bdeb" providerId="AD" clId="Web-{A5677B8B-9EFA-EC37-6A6B-DDD0A557375F}" dt="2022-05-13T21:28:34.011" v="1145" actId="20577"/>
          <ac:spMkLst>
            <pc:docMk/>
            <pc:sldMk cId="115292170" sldId="283"/>
            <ac:spMk id="3" creationId="{AC3E6C14-2DF3-44E6-AE42-1A91D99E6C11}"/>
          </ac:spMkLst>
        </pc:spChg>
      </pc:sldChg>
      <pc:sldChg chg="addSp delSp modSp add mod replId setBg addAnim delAnim modAnim modNotes">
        <pc:chgData name="Rippetoe, Heather" userId="S::hrippetoe@tntech.edu::14fc613e-5f35-4bb6-91d9-2d2ebde1bdeb" providerId="AD" clId="Web-{A5677B8B-9EFA-EC37-6A6B-DDD0A557375F}" dt="2022-05-13T21:28:14.479" v="1140"/>
        <pc:sldMkLst>
          <pc:docMk/>
          <pc:sldMk cId="2147721618" sldId="284"/>
        </pc:sldMkLst>
        <pc:spChg chg="mod">
          <ac:chgData name="Rippetoe, Heather" userId="S::hrippetoe@tntech.edu::14fc613e-5f35-4bb6-91d9-2d2ebde1bdeb" providerId="AD" clId="Web-{A5677B8B-9EFA-EC37-6A6B-DDD0A557375F}" dt="2022-05-13T21:11:00.534" v="1017"/>
          <ac:spMkLst>
            <pc:docMk/>
            <pc:sldMk cId="2147721618" sldId="284"/>
            <ac:spMk id="2" creationId="{E93189DE-2DF2-4D43-89DB-AD47A49B0774}"/>
          </ac:spMkLst>
        </pc:spChg>
        <pc:spChg chg="add del mod">
          <ac:chgData name="Rippetoe, Heather" userId="S::hrippetoe@tntech.edu::14fc613e-5f35-4bb6-91d9-2d2ebde1bdeb" providerId="AD" clId="Web-{A5677B8B-9EFA-EC37-6A6B-DDD0A557375F}" dt="2022-05-13T21:13:16.427" v="1053"/>
          <ac:spMkLst>
            <pc:docMk/>
            <pc:sldMk cId="2147721618" sldId="284"/>
            <ac:spMk id="3" creationId="{AC3E6C14-2DF3-44E6-AE42-1A91D99E6C11}"/>
          </ac:spMkLst>
        </pc:spChg>
        <pc:spChg chg="add del mod">
          <ac:chgData name="Rippetoe, Heather" userId="S::hrippetoe@tntech.edu::14fc613e-5f35-4bb6-91d9-2d2ebde1bdeb" providerId="AD" clId="Web-{A5677B8B-9EFA-EC37-6A6B-DDD0A557375F}" dt="2022-05-13T20:59:25.533" v="969"/>
          <ac:spMkLst>
            <pc:docMk/>
            <pc:sldMk cId="2147721618" sldId="284"/>
            <ac:spMk id="4" creationId="{A09DE746-A22F-2B8C-4E90-F95751CB99DF}"/>
          </ac:spMkLst>
        </pc:spChg>
        <pc:spChg chg="add">
          <ac:chgData name="Rippetoe, Heather" userId="S::hrippetoe@tntech.edu::14fc613e-5f35-4bb6-91d9-2d2ebde1bdeb" providerId="AD" clId="Web-{A5677B8B-9EFA-EC37-6A6B-DDD0A557375F}" dt="2022-05-13T21:11:00.534" v="1017"/>
          <ac:spMkLst>
            <pc:docMk/>
            <pc:sldMk cId="2147721618" sldId="284"/>
            <ac:spMk id="9" creationId="{3994EE40-F54F-48E5-826B-B45158209684}"/>
          </ac:spMkLst>
        </pc:spChg>
        <pc:graphicFrameChg chg="add del">
          <ac:chgData name="Rippetoe, Heather" userId="S::hrippetoe@tntech.edu::14fc613e-5f35-4bb6-91d9-2d2ebde1bdeb" providerId="AD" clId="Web-{A5677B8B-9EFA-EC37-6A6B-DDD0A557375F}" dt="2022-05-13T21:13:16.412" v="1052"/>
          <ac:graphicFrameMkLst>
            <pc:docMk/>
            <pc:sldMk cId="2147721618" sldId="284"/>
            <ac:graphicFrameMk id="11" creationId="{B500C801-095B-4EF4-E808-AB3F902FE708}"/>
          </ac:graphicFrameMkLst>
        </pc:graphicFrameChg>
        <pc:graphicFrameChg chg="add mod modGraphic">
          <ac:chgData name="Rippetoe, Heather" userId="S::hrippetoe@tntech.edu::14fc613e-5f35-4bb6-91d9-2d2ebde1bdeb" providerId="AD" clId="Web-{A5677B8B-9EFA-EC37-6A6B-DDD0A557375F}" dt="2022-05-13T21:20:54.703" v="1093" actId="20577"/>
          <ac:graphicFrameMkLst>
            <pc:docMk/>
            <pc:sldMk cId="2147721618" sldId="284"/>
            <ac:graphicFrameMk id="13" creationId="{5AA12FC5-BA6C-0BB2-39B7-764EE77D1518}"/>
          </ac:graphicFrameMkLst>
        </pc:graphicFrameChg>
        <pc:picChg chg="add">
          <ac:chgData name="Rippetoe, Heather" userId="S::hrippetoe@tntech.edu::14fc613e-5f35-4bb6-91d9-2d2ebde1bdeb" providerId="AD" clId="Web-{A5677B8B-9EFA-EC37-6A6B-DDD0A557375F}" dt="2022-05-13T21:11:00.534" v="1017"/>
          <ac:picMkLst>
            <pc:docMk/>
            <pc:sldMk cId="2147721618" sldId="284"/>
            <ac:picMk id="5" creationId="{DD86DEDC-BDCF-64C9-15FC-C8FE678F4F42}"/>
          </ac:picMkLst>
        </pc:picChg>
      </pc:sldChg>
      <pc:sldChg chg="modSp add replId modNotes">
        <pc:chgData name="Rippetoe, Heather" userId="S::hrippetoe@tntech.edu::14fc613e-5f35-4bb6-91d9-2d2ebde1bdeb" providerId="AD" clId="Web-{A5677B8B-9EFA-EC37-6A6B-DDD0A557375F}" dt="2022-05-13T20:48:23.299" v="587"/>
        <pc:sldMkLst>
          <pc:docMk/>
          <pc:sldMk cId="4121834522" sldId="285"/>
        </pc:sldMkLst>
        <pc:spChg chg="mod">
          <ac:chgData name="Rippetoe, Heather" userId="S::hrippetoe@tntech.edu::14fc613e-5f35-4bb6-91d9-2d2ebde1bdeb" providerId="AD" clId="Web-{A5677B8B-9EFA-EC37-6A6B-DDD0A557375F}" dt="2022-05-13T20:15:33.832" v="457" actId="20577"/>
          <ac:spMkLst>
            <pc:docMk/>
            <pc:sldMk cId="4121834522" sldId="285"/>
            <ac:spMk id="2" creationId="{E93189DE-2DF2-4D43-89DB-AD47A49B0774}"/>
          </ac:spMkLst>
        </pc:spChg>
        <pc:spChg chg="mod">
          <ac:chgData name="Rippetoe, Heather" userId="S::hrippetoe@tntech.edu::14fc613e-5f35-4bb6-91d9-2d2ebde1bdeb" providerId="AD" clId="Web-{A5677B8B-9EFA-EC37-6A6B-DDD0A557375F}" dt="2022-05-13T20:36:48.596" v="560" actId="20577"/>
          <ac:spMkLst>
            <pc:docMk/>
            <pc:sldMk cId="4121834522" sldId="285"/>
            <ac:spMk id="3" creationId="{AC3E6C14-2DF3-44E6-AE42-1A91D99E6C11}"/>
          </ac:spMkLst>
        </pc:spChg>
      </pc:sldChg>
      <pc:sldChg chg="new add del">
        <pc:chgData name="Rippetoe, Heather" userId="S::hrippetoe@tntech.edu::14fc613e-5f35-4bb6-91d9-2d2ebde1bdeb" providerId="AD" clId="Web-{A5677B8B-9EFA-EC37-6A6B-DDD0A557375F}" dt="2022-05-13T21:20:43.391" v="1077"/>
        <pc:sldMkLst>
          <pc:docMk/>
          <pc:sldMk cId="200917736" sldId="286"/>
        </pc:sldMkLst>
      </pc:sldChg>
      <pc:sldChg chg="addSp delSp modSp new mod setBg addAnim modAnim setClrOvrMap">
        <pc:chgData name="Rippetoe, Heather" userId="S::hrippetoe@tntech.edu::14fc613e-5f35-4bb6-91d9-2d2ebde1bdeb" providerId="AD" clId="Web-{A5677B8B-9EFA-EC37-6A6B-DDD0A557375F}" dt="2022-05-13T21:29:56.513" v="1172"/>
        <pc:sldMkLst>
          <pc:docMk/>
          <pc:sldMk cId="1952881571" sldId="286"/>
        </pc:sldMkLst>
        <pc:spChg chg="mod">
          <ac:chgData name="Rippetoe, Heather" userId="S::hrippetoe@tntech.edu::14fc613e-5f35-4bb6-91d9-2d2ebde1bdeb" providerId="AD" clId="Web-{A5677B8B-9EFA-EC37-6A6B-DDD0A557375F}" dt="2022-05-13T21:29:42.028" v="1169"/>
          <ac:spMkLst>
            <pc:docMk/>
            <pc:sldMk cId="1952881571" sldId="286"/>
            <ac:spMk id="2" creationId="{FCE8E04C-503E-33F8-93D6-87B044B0F298}"/>
          </ac:spMkLst>
        </pc:spChg>
        <pc:spChg chg="del mod">
          <ac:chgData name="Rippetoe, Heather" userId="S::hrippetoe@tntech.edu::14fc613e-5f35-4bb6-91d9-2d2ebde1bdeb" providerId="AD" clId="Web-{A5677B8B-9EFA-EC37-6A6B-DDD0A557375F}" dt="2022-05-13T21:29:12.074" v="1160"/>
          <ac:spMkLst>
            <pc:docMk/>
            <pc:sldMk cId="1952881571" sldId="286"/>
            <ac:spMk id="3" creationId="{713C5829-7A50-55B1-3393-EDB6B9C66A07}"/>
          </ac:spMkLst>
        </pc:spChg>
        <pc:spChg chg="add del">
          <ac:chgData name="Rippetoe, Heather" userId="S::hrippetoe@tntech.edu::14fc613e-5f35-4bb6-91d9-2d2ebde1bdeb" providerId="AD" clId="Web-{A5677B8B-9EFA-EC37-6A6B-DDD0A557375F}" dt="2022-05-13T21:29:42.028" v="1169"/>
          <ac:spMkLst>
            <pc:docMk/>
            <pc:sldMk cId="1952881571" sldId="286"/>
            <ac:spMk id="9" creationId="{D0D45553-91A4-480A-9577-0E0FC0D919B9}"/>
          </ac:spMkLst>
        </pc:spChg>
        <pc:spChg chg="add del">
          <ac:chgData name="Rippetoe, Heather" userId="S::hrippetoe@tntech.edu::14fc613e-5f35-4bb6-91d9-2d2ebde1bdeb" providerId="AD" clId="Web-{A5677B8B-9EFA-EC37-6A6B-DDD0A557375F}" dt="2022-05-13T21:29:42.028" v="1169"/>
          <ac:spMkLst>
            <pc:docMk/>
            <pc:sldMk cId="1952881571" sldId="286"/>
            <ac:spMk id="11" creationId="{D240F8A8-FEA1-42C2-B259-27A9351279BD}"/>
          </ac:spMkLst>
        </pc:spChg>
        <pc:spChg chg="add">
          <ac:chgData name="Rippetoe, Heather" userId="S::hrippetoe@tntech.edu::14fc613e-5f35-4bb6-91d9-2d2ebde1bdeb" providerId="AD" clId="Web-{A5677B8B-9EFA-EC37-6A6B-DDD0A557375F}" dt="2022-05-13T21:29:42.028" v="1169"/>
          <ac:spMkLst>
            <pc:docMk/>
            <pc:sldMk cId="1952881571" sldId="286"/>
            <ac:spMk id="13" creationId="{056824CE-083D-4ED5-94A5-655345BBE75E}"/>
          </ac:spMkLst>
        </pc:spChg>
        <pc:spChg chg="add">
          <ac:chgData name="Rippetoe, Heather" userId="S::hrippetoe@tntech.edu::14fc613e-5f35-4bb6-91d9-2d2ebde1bdeb" providerId="AD" clId="Web-{A5677B8B-9EFA-EC37-6A6B-DDD0A557375F}" dt="2022-05-13T21:29:42.028" v="1169"/>
          <ac:spMkLst>
            <pc:docMk/>
            <pc:sldMk cId="1952881571" sldId="286"/>
            <ac:spMk id="14" creationId="{0785D83B-2124-40CD-9E29-811BC2B7CE64}"/>
          </ac:spMkLst>
        </pc:spChg>
        <pc:spChg chg="add del">
          <ac:chgData name="Rippetoe, Heather" userId="S::hrippetoe@tntech.edu::14fc613e-5f35-4bb6-91d9-2d2ebde1bdeb" providerId="AD" clId="Web-{A5677B8B-9EFA-EC37-6A6B-DDD0A557375F}" dt="2022-05-13T21:29:33.497" v="1164"/>
          <ac:spMkLst>
            <pc:docMk/>
            <pc:sldMk cId="1952881571" sldId="286"/>
            <ac:spMk id="16" creationId="{D0D45553-91A4-480A-9577-0E0FC0D919B9}"/>
          </ac:spMkLst>
        </pc:spChg>
        <pc:spChg chg="add del">
          <ac:chgData name="Rippetoe, Heather" userId="S::hrippetoe@tntech.edu::14fc613e-5f35-4bb6-91d9-2d2ebde1bdeb" providerId="AD" clId="Web-{A5677B8B-9EFA-EC37-6A6B-DDD0A557375F}" dt="2022-05-13T21:29:33.497" v="1164"/>
          <ac:spMkLst>
            <pc:docMk/>
            <pc:sldMk cId="1952881571" sldId="286"/>
            <ac:spMk id="18" creationId="{D240F8A8-FEA1-42C2-B259-27A9351279BD}"/>
          </ac:spMkLst>
        </pc:spChg>
        <pc:spChg chg="add del">
          <ac:chgData name="Rippetoe, Heather" userId="S::hrippetoe@tntech.edu::14fc613e-5f35-4bb6-91d9-2d2ebde1bdeb" providerId="AD" clId="Web-{A5677B8B-9EFA-EC37-6A6B-DDD0A557375F}" dt="2022-05-13T21:29:37.403" v="1166"/>
          <ac:spMkLst>
            <pc:docMk/>
            <pc:sldMk cId="1952881571" sldId="286"/>
            <ac:spMk id="20" creationId="{D0D45553-91A4-480A-9577-0E0FC0D919B9}"/>
          </ac:spMkLst>
        </pc:spChg>
        <pc:spChg chg="add del">
          <ac:chgData name="Rippetoe, Heather" userId="S::hrippetoe@tntech.edu::14fc613e-5f35-4bb6-91d9-2d2ebde1bdeb" providerId="AD" clId="Web-{A5677B8B-9EFA-EC37-6A6B-DDD0A557375F}" dt="2022-05-13T21:29:37.403" v="1166"/>
          <ac:spMkLst>
            <pc:docMk/>
            <pc:sldMk cId="1952881571" sldId="286"/>
            <ac:spMk id="21" creationId="{D240F8A8-FEA1-42C2-B259-27A9351279BD}"/>
          </ac:spMkLst>
        </pc:spChg>
        <pc:graphicFrameChg chg="add mod modGraphic">
          <ac:chgData name="Rippetoe, Heather" userId="S::hrippetoe@tntech.edu::14fc613e-5f35-4bb6-91d9-2d2ebde1bdeb" providerId="AD" clId="Web-{A5677B8B-9EFA-EC37-6A6B-DDD0A557375F}" dt="2022-05-13T21:29:42.028" v="1169"/>
          <ac:graphicFrameMkLst>
            <pc:docMk/>
            <pc:sldMk cId="1952881571" sldId="286"/>
            <ac:graphicFrameMk id="5" creationId="{B2760E75-25C1-6171-A65C-7018936B4306}"/>
          </ac:graphicFrameMkLst>
        </pc:graphicFrameChg>
      </pc:sldChg>
    </pc:docChg>
  </pc:docChgLst>
  <pc:docChgLst>
    <pc:chgData name="Rippetoe, Heather" userId="S::hrippetoe@tntech.edu::14fc613e-5f35-4bb6-91d9-2d2ebde1bdeb" providerId="AD" clId="Web-{62AEFDAE-8CFD-FB4B-857F-83B2CD71EEA3}"/>
    <pc:docChg chg="addSld modSld">
      <pc:chgData name="Rippetoe, Heather" userId="S::hrippetoe@tntech.edu::14fc613e-5f35-4bb6-91d9-2d2ebde1bdeb" providerId="AD" clId="Web-{62AEFDAE-8CFD-FB4B-857F-83B2CD71EEA3}" dt="2022-05-17T01:46:06.363" v="670" actId="20577"/>
      <pc:docMkLst>
        <pc:docMk/>
      </pc:docMkLst>
      <pc:sldChg chg="addSp delSp modSp mod setBg addAnim modAnim setClrOvrMap">
        <pc:chgData name="Rippetoe, Heather" userId="S::hrippetoe@tntech.edu::14fc613e-5f35-4bb6-91d9-2d2ebde1bdeb" providerId="AD" clId="Web-{62AEFDAE-8CFD-FB4B-857F-83B2CD71EEA3}" dt="2022-05-16T22:51:32.019" v="510" actId="20577"/>
        <pc:sldMkLst>
          <pc:docMk/>
          <pc:sldMk cId="4154229965" sldId="281"/>
        </pc:sldMkLst>
        <pc:spChg chg="mod">
          <ac:chgData name="Rippetoe, Heather" userId="S::hrippetoe@tntech.edu::14fc613e-5f35-4bb6-91d9-2d2ebde1bdeb" providerId="AD" clId="Web-{62AEFDAE-8CFD-FB4B-857F-83B2CD71EEA3}" dt="2022-05-16T22:26:19.120" v="232"/>
          <ac:spMkLst>
            <pc:docMk/>
            <pc:sldMk cId="4154229965" sldId="281"/>
            <ac:spMk id="2" creationId="{E93189DE-2DF2-4D43-89DB-AD47A49B0774}"/>
          </ac:spMkLst>
        </pc:spChg>
        <pc:spChg chg="del mod">
          <ac:chgData name="Rippetoe, Heather" userId="S::hrippetoe@tntech.edu::14fc613e-5f35-4bb6-91d9-2d2ebde1bdeb" providerId="AD" clId="Web-{62AEFDAE-8CFD-FB4B-857F-83B2CD71EEA3}" dt="2022-05-16T22:25:42.307" v="214"/>
          <ac:spMkLst>
            <pc:docMk/>
            <pc:sldMk cId="4154229965" sldId="281"/>
            <ac:spMk id="3" creationId="{AC3E6C14-2DF3-44E6-AE42-1A91D99E6C11}"/>
          </ac:spMkLst>
        </pc:spChg>
        <pc:spChg chg="add del">
          <ac:chgData name="Rippetoe, Heather" userId="S::hrippetoe@tntech.edu::14fc613e-5f35-4bb6-91d9-2d2ebde1bdeb" providerId="AD" clId="Web-{62AEFDAE-8CFD-FB4B-857F-83B2CD71EEA3}" dt="2022-05-16T22:26:19.151" v="233"/>
          <ac:spMkLst>
            <pc:docMk/>
            <pc:sldMk cId="4154229965" sldId="281"/>
            <ac:spMk id="9" creationId="{D0D45553-91A4-480A-9577-0E0FC0D919B9}"/>
          </ac:spMkLst>
        </pc:spChg>
        <pc:spChg chg="add del">
          <ac:chgData name="Rippetoe, Heather" userId="S::hrippetoe@tntech.edu::14fc613e-5f35-4bb6-91d9-2d2ebde1bdeb" providerId="AD" clId="Web-{62AEFDAE-8CFD-FB4B-857F-83B2CD71EEA3}" dt="2022-05-16T22:26:19.151" v="233"/>
          <ac:spMkLst>
            <pc:docMk/>
            <pc:sldMk cId="4154229965" sldId="281"/>
            <ac:spMk id="11" creationId="{D240F8A8-FEA1-42C2-B259-27A9351279BD}"/>
          </ac:spMkLst>
        </pc:spChg>
        <pc:spChg chg="add del">
          <ac:chgData name="Rippetoe, Heather" userId="S::hrippetoe@tntech.edu::14fc613e-5f35-4bb6-91d9-2d2ebde1bdeb" providerId="AD" clId="Web-{62AEFDAE-8CFD-FB4B-857F-83B2CD71EEA3}" dt="2022-05-16T22:26:19.120" v="232"/>
          <ac:spMkLst>
            <pc:docMk/>
            <pc:sldMk cId="4154229965" sldId="281"/>
            <ac:spMk id="16" creationId="{B2B82547-2424-4E7A-A98B-75206EE73028}"/>
          </ac:spMkLst>
        </pc:spChg>
        <pc:spChg chg="add del">
          <ac:chgData name="Rippetoe, Heather" userId="S::hrippetoe@tntech.edu::14fc613e-5f35-4bb6-91d9-2d2ebde1bdeb" providerId="AD" clId="Web-{62AEFDAE-8CFD-FB4B-857F-83B2CD71EEA3}" dt="2022-05-16T22:26:19.120" v="232"/>
          <ac:spMkLst>
            <pc:docMk/>
            <pc:sldMk cId="4154229965" sldId="281"/>
            <ac:spMk id="18" creationId="{5109BC2F-9616-4D7D-9E98-57898009A828}"/>
          </ac:spMkLst>
        </pc:spChg>
        <pc:spChg chg="add">
          <ac:chgData name="Rippetoe, Heather" userId="S::hrippetoe@tntech.edu::14fc613e-5f35-4bb6-91d9-2d2ebde1bdeb" providerId="AD" clId="Web-{62AEFDAE-8CFD-FB4B-857F-83B2CD71EEA3}" dt="2022-05-16T22:26:19.151" v="233"/>
          <ac:spMkLst>
            <pc:docMk/>
            <pc:sldMk cId="4154229965" sldId="281"/>
            <ac:spMk id="20" creationId="{D0D45553-91A4-480A-9577-0E0FC0D919B9}"/>
          </ac:spMkLst>
        </pc:spChg>
        <pc:spChg chg="add">
          <ac:chgData name="Rippetoe, Heather" userId="S::hrippetoe@tntech.edu::14fc613e-5f35-4bb6-91d9-2d2ebde1bdeb" providerId="AD" clId="Web-{62AEFDAE-8CFD-FB4B-857F-83B2CD71EEA3}" dt="2022-05-16T22:26:19.151" v="233"/>
          <ac:spMkLst>
            <pc:docMk/>
            <pc:sldMk cId="4154229965" sldId="281"/>
            <ac:spMk id="21" creationId="{D240F8A8-FEA1-42C2-B259-27A9351279BD}"/>
          </ac:spMkLst>
        </pc:spChg>
        <pc:graphicFrameChg chg="add mod modGraphic">
          <ac:chgData name="Rippetoe, Heather" userId="S::hrippetoe@tntech.edu::14fc613e-5f35-4bb6-91d9-2d2ebde1bdeb" providerId="AD" clId="Web-{62AEFDAE-8CFD-FB4B-857F-83B2CD71EEA3}" dt="2022-05-16T22:51:32.019" v="510" actId="20577"/>
          <ac:graphicFrameMkLst>
            <pc:docMk/>
            <pc:sldMk cId="4154229965" sldId="281"/>
            <ac:graphicFrameMk id="5" creationId="{64F370FE-15E0-CF07-3AA9-55FDC5EFCA86}"/>
          </ac:graphicFrameMkLst>
        </pc:graphicFrameChg>
      </pc:sldChg>
      <pc:sldChg chg="modSp">
        <pc:chgData name="Rippetoe, Heather" userId="S::hrippetoe@tntech.edu::14fc613e-5f35-4bb6-91d9-2d2ebde1bdeb" providerId="AD" clId="Web-{62AEFDAE-8CFD-FB4B-857F-83B2CD71EEA3}" dt="2022-05-16T22:53:57.787" v="513" actId="20577"/>
        <pc:sldMkLst>
          <pc:docMk/>
          <pc:sldMk cId="4179365413" sldId="282"/>
        </pc:sldMkLst>
        <pc:spChg chg="mod">
          <ac:chgData name="Rippetoe, Heather" userId="S::hrippetoe@tntech.edu::14fc613e-5f35-4bb6-91d9-2d2ebde1bdeb" providerId="AD" clId="Web-{62AEFDAE-8CFD-FB4B-857F-83B2CD71EEA3}" dt="2022-05-16T22:53:57.787" v="513" actId="20577"/>
          <ac:spMkLst>
            <pc:docMk/>
            <pc:sldMk cId="4179365413" sldId="282"/>
            <ac:spMk id="3" creationId="{AC3E6C14-2DF3-44E6-AE42-1A91D99E6C11}"/>
          </ac:spMkLst>
        </pc:spChg>
      </pc:sldChg>
      <pc:sldChg chg="addSp delSp modSp addAnim modAnim">
        <pc:chgData name="Rippetoe, Heather" userId="S::hrippetoe@tntech.edu::14fc613e-5f35-4bb6-91d9-2d2ebde1bdeb" providerId="AD" clId="Web-{62AEFDAE-8CFD-FB4B-857F-83B2CD71EEA3}" dt="2022-05-16T22:37:04.224" v="354"/>
        <pc:sldMkLst>
          <pc:docMk/>
          <pc:sldMk cId="115292170" sldId="283"/>
        </pc:sldMkLst>
        <pc:spChg chg="add del mod">
          <ac:chgData name="Rippetoe, Heather" userId="S::hrippetoe@tntech.edu::14fc613e-5f35-4bb6-91d9-2d2ebde1bdeb" providerId="AD" clId="Web-{62AEFDAE-8CFD-FB4B-857F-83B2CD71EEA3}" dt="2022-05-16T22:36:47.895" v="351"/>
          <ac:spMkLst>
            <pc:docMk/>
            <pc:sldMk cId="115292170" sldId="283"/>
            <ac:spMk id="3" creationId="{AC3E6C14-2DF3-44E6-AE42-1A91D99E6C11}"/>
          </ac:spMkLst>
        </pc:spChg>
        <pc:spChg chg="add mod">
          <ac:chgData name="Rippetoe, Heather" userId="S::hrippetoe@tntech.edu::14fc613e-5f35-4bb6-91d9-2d2ebde1bdeb" providerId="AD" clId="Web-{62AEFDAE-8CFD-FB4B-857F-83B2CD71EEA3}" dt="2022-05-16T22:35:41.972" v="343" actId="1076"/>
          <ac:spMkLst>
            <pc:docMk/>
            <pc:sldMk cId="115292170" sldId="283"/>
            <ac:spMk id="4" creationId="{97DE61A7-A8EC-8EAD-9BA6-16EE82D4AC96}"/>
          </ac:spMkLst>
        </pc:spChg>
        <pc:graphicFrameChg chg="add del">
          <ac:chgData name="Rippetoe, Heather" userId="S::hrippetoe@tntech.edu::14fc613e-5f35-4bb6-91d9-2d2ebde1bdeb" providerId="AD" clId="Web-{62AEFDAE-8CFD-FB4B-857F-83B2CD71EEA3}" dt="2022-05-16T22:35:50.394" v="345"/>
          <ac:graphicFrameMkLst>
            <pc:docMk/>
            <pc:sldMk cId="115292170" sldId="283"/>
            <ac:graphicFrameMk id="6" creationId="{90BBCA7C-FF6C-7727-CCE4-515BAEE6735C}"/>
          </ac:graphicFrameMkLst>
        </pc:graphicFrameChg>
        <pc:graphicFrameChg chg="add del">
          <ac:chgData name="Rippetoe, Heather" userId="S::hrippetoe@tntech.edu::14fc613e-5f35-4bb6-91d9-2d2ebde1bdeb" providerId="AD" clId="Web-{62AEFDAE-8CFD-FB4B-857F-83B2CD71EEA3}" dt="2022-05-16T22:35:59.785" v="347"/>
          <ac:graphicFrameMkLst>
            <pc:docMk/>
            <pc:sldMk cId="115292170" sldId="283"/>
            <ac:graphicFrameMk id="8" creationId="{789BB8D7-E5F4-8B6B-11ED-4AC7CAF73F5B}"/>
          </ac:graphicFrameMkLst>
        </pc:graphicFrameChg>
        <pc:graphicFrameChg chg="add del">
          <ac:chgData name="Rippetoe, Heather" userId="S::hrippetoe@tntech.edu::14fc613e-5f35-4bb6-91d9-2d2ebde1bdeb" providerId="AD" clId="Web-{62AEFDAE-8CFD-FB4B-857F-83B2CD71EEA3}" dt="2022-05-16T22:36:10.489" v="349"/>
          <ac:graphicFrameMkLst>
            <pc:docMk/>
            <pc:sldMk cId="115292170" sldId="283"/>
            <ac:graphicFrameMk id="10" creationId="{27895B64-1015-ABA5-AF56-14AA57925895}"/>
          </ac:graphicFrameMkLst>
        </pc:graphicFrameChg>
        <pc:graphicFrameChg chg="add del">
          <ac:chgData name="Rippetoe, Heather" userId="S::hrippetoe@tntech.edu::14fc613e-5f35-4bb6-91d9-2d2ebde1bdeb" providerId="AD" clId="Web-{62AEFDAE-8CFD-FB4B-857F-83B2CD71EEA3}" dt="2022-05-16T22:36:47.895" v="351"/>
          <ac:graphicFrameMkLst>
            <pc:docMk/>
            <pc:sldMk cId="115292170" sldId="283"/>
            <ac:graphicFrameMk id="12" creationId="{90BBCA7C-FF6C-7727-CCE4-515BAEE6735C}"/>
          </ac:graphicFrameMkLst>
        </pc:graphicFrameChg>
      </pc:sldChg>
      <pc:sldChg chg="modNotes">
        <pc:chgData name="Rippetoe, Heather" userId="S::hrippetoe@tntech.edu::14fc613e-5f35-4bb6-91d9-2d2ebde1bdeb" providerId="AD" clId="Web-{62AEFDAE-8CFD-FB4B-857F-83B2CD71EEA3}" dt="2022-05-16T22:18:47.847" v="7"/>
        <pc:sldMkLst>
          <pc:docMk/>
          <pc:sldMk cId="2147721618" sldId="284"/>
        </pc:sldMkLst>
      </pc:sldChg>
      <pc:sldChg chg="addSp delSp modSp mod setBg addAnim modAnim setClrOvrMap modNotes">
        <pc:chgData name="Rippetoe, Heather" userId="S::hrippetoe@tntech.edu::14fc613e-5f35-4bb6-91d9-2d2ebde1bdeb" providerId="AD" clId="Web-{62AEFDAE-8CFD-FB4B-857F-83B2CD71EEA3}" dt="2022-05-17T01:46:06.363" v="670" actId="20577"/>
        <pc:sldMkLst>
          <pc:docMk/>
          <pc:sldMk cId="4121834522" sldId="285"/>
        </pc:sldMkLst>
        <pc:spChg chg="mod">
          <ac:chgData name="Rippetoe, Heather" userId="S::hrippetoe@tntech.edu::14fc613e-5f35-4bb6-91d9-2d2ebde1bdeb" providerId="AD" clId="Web-{62AEFDAE-8CFD-FB4B-857F-83B2CD71EEA3}" dt="2022-05-16T23:14:03.932" v="661" actId="1076"/>
          <ac:spMkLst>
            <pc:docMk/>
            <pc:sldMk cId="4121834522" sldId="285"/>
            <ac:spMk id="2" creationId="{E93189DE-2DF2-4D43-89DB-AD47A49B0774}"/>
          </ac:spMkLst>
        </pc:spChg>
        <pc:spChg chg="mod">
          <ac:chgData name="Rippetoe, Heather" userId="S::hrippetoe@tntech.edu::14fc613e-5f35-4bb6-91d9-2d2ebde1bdeb" providerId="AD" clId="Web-{62AEFDAE-8CFD-FB4B-857F-83B2CD71EEA3}" dt="2022-05-17T01:46:06.363" v="670" actId="20577"/>
          <ac:spMkLst>
            <pc:docMk/>
            <pc:sldMk cId="4121834522" sldId="285"/>
            <ac:spMk id="3" creationId="{AC3E6C14-2DF3-44E6-AE42-1A91D99E6C11}"/>
          </ac:spMkLst>
        </pc:spChg>
        <pc:spChg chg="add del">
          <ac:chgData name="Rippetoe, Heather" userId="S::hrippetoe@tntech.edu::14fc613e-5f35-4bb6-91d9-2d2ebde1bdeb" providerId="AD" clId="Web-{62AEFDAE-8CFD-FB4B-857F-83B2CD71EEA3}" dt="2022-05-16T22:56:01.195" v="540"/>
          <ac:spMkLst>
            <pc:docMk/>
            <pc:sldMk cId="4121834522" sldId="285"/>
            <ac:spMk id="9" creationId="{5940F547-7206-4401-94FB-F8421915D8B8}"/>
          </ac:spMkLst>
        </pc:spChg>
        <pc:spChg chg="add del">
          <ac:chgData name="Rippetoe, Heather" userId="S::hrippetoe@tntech.edu::14fc613e-5f35-4bb6-91d9-2d2ebde1bdeb" providerId="AD" clId="Web-{62AEFDAE-8CFD-FB4B-857F-83B2CD71EEA3}" dt="2022-05-16T22:56:01.180" v="539"/>
          <ac:spMkLst>
            <pc:docMk/>
            <pc:sldMk cId="4121834522" sldId="285"/>
            <ac:spMk id="11" creationId="{8C1FC8BA-94E6-44F7-B346-6A2215E66D2E}"/>
          </ac:spMkLst>
        </pc:spChg>
        <pc:spChg chg="add del">
          <ac:chgData name="Rippetoe, Heather" userId="S::hrippetoe@tntech.edu::14fc613e-5f35-4bb6-91d9-2d2ebde1bdeb" providerId="AD" clId="Web-{62AEFDAE-8CFD-FB4B-857F-83B2CD71EEA3}" dt="2022-05-16T22:56:01.180" v="539"/>
          <ac:spMkLst>
            <pc:docMk/>
            <pc:sldMk cId="4121834522" sldId="285"/>
            <ac:spMk id="12" creationId="{A8329D92-4903-43FF-90F4-878F5D3F1D22}"/>
          </ac:spMkLst>
        </pc:spChg>
        <pc:spChg chg="add del">
          <ac:chgData name="Rippetoe, Heather" userId="S::hrippetoe@tntech.edu::14fc613e-5f35-4bb6-91d9-2d2ebde1bdeb" providerId="AD" clId="Web-{62AEFDAE-8CFD-FB4B-857F-83B2CD71EEA3}" dt="2022-05-16T22:56:01.180" v="539"/>
          <ac:spMkLst>
            <pc:docMk/>
            <pc:sldMk cId="4121834522" sldId="285"/>
            <ac:spMk id="13" creationId="{567B1EEF-AB32-40F7-AD5F-41E0EA001EBE}"/>
          </ac:spMkLst>
        </pc:spChg>
        <pc:spChg chg="add del">
          <ac:chgData name="Rippetoe, Heather" userId="S::hrippetoe@tntech.edu::14fc613e-5f35-4bb6-91d9-2d2ebde1bdeb" providerId="AD" clId="Web-{62AEFDAE-8CFD-FB4B-857F-83B2CD71EEA3}" dt="2022-05-16T22:55:48.945" v="536"/>
          <ac:spMkLst>
            <pc:docMk/>
            <pc:sldMk cId="4121834522" sldId="285"/>
            <ac:spMk id="14" creationId="{8C1FC8BA-94E6-44F7-B346-6A2215E66D2E}"/>
          </ac:spMkLst>
        </pc:spChg>
        <pc:spChg chg="add del">
          <ac:chgData name="Rippetoe, Heather" userId="S::hrippetoe@tntech.edu::14fc613e-5f35-4bb6-91d9-2d2ebde1bdeb" providerId="AD" clId="Web-{62AEFDAE-8CFD-FB4B-857F-83B2CD71EEA3}" dt="2022-05-16T23:13:53.509" v="660"/>
          <ac:spMkLst>
            <pc:docMk/>
            <pc:sldMk cId="4121834522" sldId="285"/>
            <ac:spMk id="15" creationId="{72319FFA-0E4F-4E0B-BEBA-A9DD4B41AAE9}"/>
          </ac:spMkLst>
        </pc:spChg>
        <pc:spChg chg="add del">
          <ac:chgData name="Rippetoe, Heather" userId="S::hrippetoe@tntech.edu::14fc613e-5f35-4bb6-91d9-2d2ebde1bdeb" providerId="AD" clId="Web-{62AEFDAE-8CFD-FB4B-857F-83B2CD71EEA3}" dt="2022-05-16T22:55:48.945" v="536"/>
          <ac:spMkLst>
            <pc:docMk/>
            <pc:sldMk cId="4121834522" sldId="285"/>
            <ac:spMk id="16" creationId="{A8329D92-4903-43FF-90F4-878F5D3F1D22}"/>
          </ac:spMkLst>
        </pc:spChg>
        <pc:spChg chg="add del">
          <ac:chgData name="Rippetoe, Heather" userId="S::hrippetoe@tntech.edu::14fc613e-5f35-4bb6-91d9-2d2ebde1bdeb" providerId="AD" clId="Web-{62AEFDAE-8CFD-FB4B-857F-83B2CD71EEA3}" dt="2022-05-16T22:55:48.945" v="536"/>
          <ac:spMkLst>
            <pc:docMk/>
            <pc:sldMk cId="4121834522" sldId="285"/>
            <ac:spMk id="18" creationId="{567B1EEF-AB32-40F7-AD5F-41E0EA001EBE}"/>
          </ac:spMkLst>
        </pc:spChg>
        <pc:spChg chg="add">
          <ac:chgData name="Rippetoe, Heather" userId="S::hrippetoe@tntech.edu::14fc613e-5f35-4bb6-91d9-2d2ebde1bdeb" providerId="AD" clId="Web-{62AEFDAE-8CFD-FB4B-857F-83B2CD71EEA3}" dt="2022-05-16T23:13:53.509" v="660"/>
          <ac:spMkLst>
            <pc:docMk/>
            <pc:sldMk cId="4121834522" sldId="285"/>
            <ac:spMk id="20" creationId="{E2264E67-6F59-4D8D-8E5F-8245B0FEAE76}"/>
          </ac:spMkLst>
        </pc:spChg>
        <pc:spChg chg="add">
          <ac:chgData name="Rippetoe, Heather" userId="S::hrippetoe@tntech.edu::14fc613e-5f35-4bb6-91d9-2d2ebde1bdeb" providerId="AD" clId="Web-{62AEFDAE-8CFD-FB4B-857F-83B2CD71EEA3}" dt="2022-05-16T23:13:53.509" v="660"/>
          <ac:spMkLst>
            <pc:docMk/>
            <pc:sldMk cId="4121834522" sldId="285"/>
            <ac:spMk id="22" creationId="{158E1C6E-D299-4F5D-B15B-155EBF7F62FD}"/>
          </ac:spMkLst>
        </pc:spChg>
        <pc:picChg chg="add mod ord">
          <ac:chgData name="Rippetoe, Heather" userId="S::hrippetoe@tntech.edu::14fc613e-5f35-4bb6-91d9-2d2ebde1bdeb" providerId="AD" clId="Web-{62AEFDAE-8CFD-FB4B-857F-83B2CD71EEA3}" dt="2022-05-16T23:13:53.509" v="660"/>
          <ac:picMkLst>
            <pc:docMk/>
            <pc:sldMk cId="4121834522" sldId="285"/>
            <ac:picMk id="5" creationId="{DA58D5C8-196A-4ED3-818E-A4639ADB61DC}"/>
          </ac:picMkLst>
        </pc:picChg>
      </pc:sldChg>
      <pc:sldChg chg="modNotes">
        <pc:chgData name="Rippetoe, Heather" userId="S::hrippetoe@tntech.edu::14fc613e-5f35-4bb6-91d9-2d2ebde1bdeb" providerId="AD" clId="Web-{62AEFDAE-8CFD-FB4B-857F-83B2CD71EEA3}" dt="2022-05-16T22:17:31.861" v="3"/>
        <pc:sldMkLst>
          <pc:docMk/>
          <pc:sldMk cId="1952881571" sldId="286"/>
        </pc:sldMkLst>
      </pc:sldChg>
      <pc:sldChg chg="addSp delSp modSp new mod setBg setClrOvrMap">
        <pc:chgData name="Rippetoe, Heather" userId="S::hrippetoe@tntech.edu::14fc613e-5f35-4bb6-91d9-2d2ebde1bdeb" providerId="AD" clId="Web-{62AEFDAE-8CFD-FB4B-857F-83B2CD71EEA3}" dt="2022-05-16T22:49:56.080" v="498"/>
        <pc:sldMkLst>
          <pc:docMk/>
          <pc:sldMk cId="1849668986" sldId="287"/>
        </pc:sldMkLst>
        <pc:spChg chg="mod">
          <ac:chgData name="Rippetoe, Heather" userId="S::hrippetoe@tntech.edu::14fc613e-5f35-4bb6-91d9-2d2ebde1bdeb" providerId="AD" clId="Web-{62AEFDAE-8CFD-FB4B-857F-83B2CD71EEA3}" dt="2022-05-16T22:49:56.080" v="498"/>
          <ac:spMkLst>
            <pc:docMk/>
            <pc:sldMk cId="1849668986" sldId="287"/>
            <ac:spMk id="2" creationId="{55B9A927-C39C-30E1-543E-721232927FE7}"/>
          </ac:spMkLst>
        </pc:spChg>
        <pc:spChg chg="add del">
          <ac:chgData name="Rippetoe, Heather" userId="S::hrippetoe@tntech.edu::14fc613e-5f35-4bb6-91d9-2d2ebde1bdeb" providerId="AD" clId="Web-{62AEFDAE-8CFD-FB4B-857F-83B2CD71EEA3}" dt="2022-05-16T22:49:00.907" v="479"/>
          <ac:spMkLst>
            <pc:docMk/>
            <pc:sldMk cId="1849668986" sldId="287"/>
            <ac:spMk id="3" creationId="{60483523-729A-F059-1E0E-D151514DB355}"/>
          </ac:spMkLst>
        </pc:spChg>
        <pc:spChg chg="add mod">
          <ac:chgData name="Rippetoe, Heather" userId="S::hrippetoe@tntech.edu::14fc613e-5f35-4bb6-91d9-2d2ebde1bdeb" providerId="AD" clId="Web-{62AEFDAE-8CFD-FB4B-857F-83B2CD71EEA3}" dt="2022-05-16T22:49:56.080" v="498"/>
          <ac:spMkLst>
            <pc:docMk/>
            <pc:sldMk cId="1849668986" sldId="287"/>
            <ac:spMk id="6" creationId="{6470D153-DE6F-03B5-A5C5-406AAE17C8A5}"/>
          </ac:spMkLst>
        </pc:spChg>
        <pc:spChg chg="add">
          <ac:chgData name="Rippetoe, Heather" userId="S::hrippetoe@tntech.edu::14fc613e-5f35-4bb6-91d9-2d2ebde1bdeb" providerId="AD" clId="Web-{62AEFDAE-8CFD-FB4B-857F-83B2CD71EEA3}" dt="2022-05-16T22:49:56.080" v="498"/>
          <ac:spMkLst>
            <pc:docMk/>
            <pc:sldMk cId="1849668986" sldId="287"/>
            <ac:spMk id="11" creationId="{8C1FC8BA-94E6-44F7-B346-6A2215E66D2E}"/>
          </ac:spMkLst>
        </pc:spChg>
        <pc:spChg chg="add">
          <ac:chgData name="Rippetoe, Heather" userId="S::hrippetoe@tntech.edu::14fc613e-5f35-4bb6-91d9-2d2ebde1bdeb" providerId="AD" clId="Web-{62AEFDAE-8CFD-FB4B-857F-83B2CD71EEA3}" dt="2022-05-16T22:49:56.080" v="498"/>
          <ac:spMkLst>
            <pc:docMk/>
            <pc:sldMk cId="1849668986" sldId="287"/>
            <ac:spMk id="13" creationId="{A8329D92-4903-43FF-90F4-878F5D3F1D22}"/>
          </ac:spMkLst>
        </pc:spChg>
        <pc:spChg chg="add">
          <ac:chgData name="Rippetoe, Heather" userId="S::hrippetoe@tntech.edu::14fc613e-5f35-4bb6-91d9-2d2ebde1bdeb" providerId="AD" clId="Web-{62AEFDAE-8CFD-FB4B-857F-83B2CD71EEA3}" dt="2022-05-16T22:49:56.080" v="498"/>
          <ac:spMkLst>
            <pc:docMk/>
            <pc:sldMk cId="1849668986" sldId="287"/>
            <ac:spMk id="15" creationId="{567B1EEF-AB32-40F7-AD5F-41E0EA001EBE}"/>
          </ac:spMkLst>
        </pc:spChg>
        <pc:picChg chg="add del mod ord">
          <ac:chgData name="Rippetoe, Heather" userId="S::hrippetoe@tntech.edu::14fc613e-5f35-4bb6-91d9-2d2ebde1bdeb" providerId="AD" clId="Web-{62AEFDAE-8CFD-FB4B-857F-83B2CD71EEA3}" dt="2022-05-16T22:48:45.235" v="478"/>
          <ac:picMkLst>
            <pc:docMk/>
            <pc:sldMk cId="1849668986" sldId="287"/>
            <ac:picMk id="4" creationId="{A0AA8E2C-1318-33FF-7E27-95CC0C51B96D}"/>
          </ac:picMkLst>
        </pc:picChg>
        <pc:picChg chg="add mod ord">
          <ac:chgData name="Rippetoe, Heather" userId="S::hrippetoe@tntech.edu::14fc613e-5f35-4bb6-91d9-2d2ebde1bdeb" providerId="AD" clId="Web-{62AEFDAE-8CFD-FB4B-857F-83B2CD71EEA3}" dt="2022-05-16T22:49:56.080" v="498"/>
          <ac:picMkLst>
            <pc:docMk/>
            <pc:sldMk cId="1849668986" sldId="287"/>
            <ac:picMk id="5" creationId="{CCB4DBF1-9544-4F07-5DBB-607A5969A6DD}"/>
          </ac:picMkLst>
        </pc:picChg>
      </pc:sldChg>
    </pc:docChg>
  </pc:docChgLst>
  <pc:docChgLst>
    <pc:chgData name="Chesson, Taylor" userId="2741b434-0888-4d21-bd3d-3d25272d608f" providerId="ADAL" clId="{AD96AC1B-7872-405E-BF96-B924FF115C28}"/>
    <pc:docChg chg="custSel addSld delSld modSld">
      <pc:chgData name="Chesson, Taylor" userId="2741b434-0888-4d21-bd3d-3d25272d608f" providerId="ADAL" clId="{AD96AC1B-7872-405E-BF96-B924FF115C28}" dt="2022-04-08T18:08:02.613" v="80"/>
      <pc:docMkLst>
        <pc:docMk/>
      </pc:docMkLst>
      <pc:sldChg chg="modSp mod">
        <pc:chgData name="Chesson, Taylor" userId="2741b434-0888-4d21-bd3d-3d25272d608f" providerId="ADAL" clId="{AD96AC1B-7872-405E-BF96-B924FF115C28}" dt="2022-04-08T18:03:08.661" v="45" actId="20577"/>
        <pc:sldMkLst>
          <pc:docMk/>
          <pc:sldMk cId="109857222" sldId="256"/>
        </pc:sldMkLst>
        <pc:spChg chg="mod">
          <ac:chgData name="Chesson, Taylor" userId="2741b434-0888-4d21-bd3d-3d25272d608f" providerId="ADAL" clId="{AD96AC1B-7872-405E-BF96-B924FF115C28}" dt="2022-04-08T18:02:57.114" v="28" actId="20577"/>
          <ac:spMkLst>
            <pc:docMk/>
            <pc:sldMk cId="109857222" sldId="256"/>
            <ac:spMk id="2" creationId="{00000000-0000-0000-0000-000000000000}"/>
          </ac:spMkLst>
        </pc:spChg>
        <pc:spChg chg="mod">
          <ac:chgData name="Chesson, Taylor" userId="2741b434-0888-4d21-bd3d-3d25272d608f" providerId="ADAL" clId="{AD96AC1B-7872-405E-BF96-B924FF115C28}" dt="2022-04-08T18:03:08.661" v="45" actId="20577"/>
          <ac:spMkLst>
            <pc:docMk/>
            <pc:sldMk cId="109857222" sldId="256"/>
            <ac:spMk id="3" creationId="{00000000-0000-0000-0000-000000000000}"/>
          </ac:spMkLst>
        </pc:spChg>
      </pc:sldChg>
      <pc:sldChg chg="del">
        <pc:chgData name="Chesson, Taylor" userId="2741b434-0888-4d21-bd3d-3d25272d608f" providerId="ADAL" clId="{AD96AC1B-7872-405E-BF96-B924FF115C28}" dt="2022-04-08T18:05:01.015" v="62" actId="47"/>
        <pc:sldMkLst>
          <pc:docMk/>
          <pc:sldMk cId="2339127183" sldId="257"/>
        </pc:sldMkLst>
      </pc:sldChg>
      <pc:sldChg chg="del">
        <pc:chgData name="Chesson, Taylor" userId="2741b434-0888-4d21-bd3d-3d25272d608f" providerId="ADAL" clId="{AD96AC1B-7872-405E-BF96-B924FF115C28}" dt="2022-04-08T18:05:15.558" v="70" actId="47"/>
        <pc:sldMkLst>
          <pc:docMk/>
          <pc:sldMk cId="4246784096" sldId="258"/>
        </pc:sldMkLst>
      </pc:sldChg>
      <pc:sldChg chg="del">
        <pc:chgData name="Chesson, Taylor" userId="2741b434-0888-4d21-bd3d-3d25272d608f" providerId="ADAL" clId="{AD96AC1B-7872-405E-BF96-B924FF115C28}" dt="2022-04-08T18:05:05.135" v="64" actId="47"/>
        <pc:sldMkLst>
          <pc:docMk/>
          <pc:sldMk cId="4287315803" sldId="259"/>
        </pc:sldMkLst>
      </pc:sldChg>
      <pc:sldChg chg="del">
        <pc:chgData name="Chesson, Taylor" userId="2741b434-0888-4d21-bd3d-3d25272d608f" providerId="ADAL" clId="{AD96AC1B-7872-405E-BF96-B924FF115C28}" dt="2022-04-08T18:05:06.536" v="65" actId="47"/>
        <pc:sldMkLst>
          <pc:docMk/>
          <pc:sldMk cId="3703319991" sldId="260"/>
        </pc:sldMkLst>
      </pc:sldChg>
      <pc:sldChg chg="del">
        <pc:chgData name="Chesson, Taylor" userId="2741b434-0888-4d21-bd3d-3d25272d608f" providerId="ADAL" clId="{AD96AC1B-7872-405E-BF96-B924FF115C28}" dt="2022-04-08T18:05:08.275" v="66" actId="47"/>
        <pc:sldMkLst>
          <pc:docMk/>
          <pc:sldMk cId="2146212578" sldId="261"/>
        </pc:sldMkLst>
      </pc:sldChg>
      <pc:sldChg chg="del">
        <pc:chgData name="Chesson, Taylor" userId="2741b434-0888-4d21-bd3d-3d25272d608f" providerId="ADAL" clId="{AD96AC1B-7872-405E-BF96-B924FF115C28}" dt="2022-04-08T18:05:10.856" v="67" actId="47"/>
        <pc:sldMkLst>
          <pc:docMk/>
          <pc:sldMk cId="2799536705" sldId="262"/>
        </pc:sldMkLst>
      </pc:sldChg>
      <pc:sldChg chg="del">
        <pc:chgData name="Chesson, Taylor" userId="2741b434-0888-4d21-bd3d-3d25272d608f" providerId="ADAL" clId="{AD96AC1B-7872-405E-BF96-B924FF115C28}" dt="2022-04-08T18:05:12.231" v="68" actId="47"/>
        <pc:sldMkLst>
          <pc:docMk/>
          <pc:sldMk cId="959723148" sldId="263"/>
        </pc:sldMkLst>
      </pc:sldChg>
      <pc:sldChg chg="add">
        <pc:chgData name="Chesson, Taylor" userId="2741b434-0888-4d21-bd3d-3d25272d608f" providerId="ADAL" clId="{AD96AC1B-7872-405E-BF96-B924FF115C28}" dt="2022-04-08T18:08:02.613" v="80"/>
        <pc:sldMkLst>
          <pc:docMk/>
          <pc:sldMk cId="3408840782" sldId="264"/>
        </pc:sldMkLst>
      </pc:sldChg>
      <pc:sldChg chg="del">
        <pc:chgData name="Chesson, Taylor" userId="2741b434-0888-4d21-bd3d-3d25272d608f" providerId="ADAL" clId="{AD96AC1B-7872-405E-BF96-B924FF115C28}" dt="2022-04-08T18:05:13.598" v="69" actId="47"/>
        <pc:sldMkLst>
          <pc:docMk/>
          <pc:sldMk cId="3065792457" sldId="266"/>
        </pc:sldMkLst>
      </pc:sldChg>
      <pc:sldChg chg="del">
        <pc:chgData name="Chesson, Taylor" userId="2741b434-0888-4d21-bd3d-3d25272d608f" providerId="ADAL" clId="{AD96AC1B-7872-405E-BF96-B924FF115C28}" dt="2022-04-08T18:05:03.821" v="63" actId="47"/>
        <pc:sldMkLst>
          <pc:docMk/>
          <pc:sldMk cId="1813298299" sldId="267"/>
        </pc:sldMkLst>
      </pc:sldChg>
      <pc:sldChg chg="addSp modSp mod modClrScheme chgLayout">
        <pc:chgData name="Chesson, Taylor" userId="2741b434-0888-4d21-bd3d-3d25272d608f" providerId="ADAL" clId="{AD96AC1B-7872-405E-BF96-B924FF115C28}" dt="2022-04-08T18:05:32.492" v="76" actId="20577"/>
        <pc:sldMkLst>
          <pc:docMk/>
          <pc:sldMk cId="2278993032" sldId="268"/>
        </pc:sldMkLst>
        <pc:spChg chg="mod ord">
          <ac:chgData name="Chesson, Taylor" userId="2741b434-0888-4d21-bd3d-3d25272d608f" providerId="ADAL" clId="{AD96AC1B-7872-405E-BF96-B924FF115C28}" dt="2022-04-08T18:05:32.492" v="76" actId="20577"/>
          <ac:spMkLst>
            <pc:docMk/>
            <pc:sldMk cId="2278993032" sldId="268"/>
            <ac:spMk id="2" creationId="{E93189DE-2DF2-4D43-89DB-AD47A49B0774}"/>
          </ac:spMkLst>
        </pc:spChg>
        <pc:spChg chg="add mod ord">
          <ac:chgData name="Chesson, Taylor" userId="2741b434-0888-4d21-bd3d-3d25272d608f" providerId="ADAL" clId="{AD96AC1B-7872-405E-BF96-B924FF115C28}" dt="2022-04-08T18:05:22.718" v="71" actId="700"/>
          <ac:spMkLst>
            <pc:docMk/>
            <pc:sldMk cId="2278993032" sldId="268"/>
            <ac:spMk id="3" creationId="{AC3E6C14-2DF3-44E6-AE42-1A91D99E6C11}"/>
          </ac:spMkLst>
        </pc:spChg>
      </pc:sldChg>
      <pc:sldChg chg="del">
        <pc:chgData name="Chesson, Taylor" userId="2741b434-0888-4d21-bd3d-3d25272d608f" providerId="ADAL" clId="{AD96AC1B-7872-405E-BF96-B924FF115C28}" dt="2022-04-08T18:04:21.842" v="49" actId="47"/>
        <pc:sldMkLst>
          <pc:docMk/>
          <pc:sldMk cId="3678722564" sldId="272"/>
        </pc:sldMkLst>
      </pc:sldChg>
      <pc:sldChg chg="modSp mod">
        <pc:chgData name="Chesson, Taylor" userId="2741b434-0888-4d21-bd3d-3d25272d608f" providerId="ADAL" clId="{AD96AC1B-7872-405E-BF96-B924FF115C28}" dt="2022-04-08T18:04:39.631" v="61" actId="20577"/>
        <pc:sldMkLst>
          <pc:docMk/>
          <pc:sldMk cId="3400562421" sldId="274"/>
        </pc:sldMkLst>
        <pc:spChg chg="mod">
          <ac:chgData name="Chesson, Taylor" userId="2741b434-0888-4d21-bd3d-3d25272d608f" providerId="ADAL" clId="{AD96AC1B-7872-405E-BF96-B924FF115C28}" dt="2022-04-08T18:04:39.631" v="61" actId="20577"/>
          <ac:spMkLst>
            <pc:docMk/>
            <pc:sldMk cId="3400562421" sldId="274"/>
            <ac:spMk id="2" creationId="{CCD5EBF4-FAC8-4BE9-AD61-EB3B38C64AE1}"/>
          </ac:spMkLst>
        </pc:spChg>
        <pc:spChg chg="mod">
          <ac:chgData name="Chesson, Taylor" userId="2741b434-0888-4d21-bd3d-3d25272d608f" providerId="ADAL" clId="{AD96AC1B-7872-405E-BF96-B924FF115C28}" dt="2022-04-08T18:04:29.159" v="52" actId="20577"/>
          <ac:spMkLst>
            <pc:docMk/>
            <pc:sldMk cId="3400562421" sldId="274"/>
            <ac:spMk id="6" creationId="{32008DE3-9DE9-4B37-8B7E-C5FC97A3D788}"/>
          </ac:spMkLst>
        </pc:spChg>
      </pc:sldChg>
      <pc:sldChg chg="add del">
        <pc:chgData name="Chesson, Taylor" userId="2741b434-0888-4d21-bd3d-3d25272d608f" providerId="ADAL" clId="{AD96AC1B-7872-405E-BF96-B924FF115C28}" dt="2022-04-08T18:04:20.123" v="48"/>
        <pc:sldMkLst>
          <pc:docMk/>
          <pc:sldMk cId="3531308930" sldId="279"/>
        </pc:sldMkLst>
      </pc:sldChg>
      <pc:sldChg chg="add">
        <pc:chgData name="Chesson, Taylor" userId="2741b434-0888-4d21-bd3d-3d25272d608f" providerId="ADAL" clId="{AD96AC1B-7872-405E-BF96-B924FF115C28}" dt="2022-04-08T18:05:37.804" v="77"/>
        <pc:sldMkLst>
          <pc:docMk/>
          <pc:sldMk cId="2794732268" sldId="280"/>
        </pc:sldMkLst>
      </pc:sldChg>
      <pc:sldChg chg="add">
        <pc:chgData name="Chesson, Taylor" userId="2741b434-0888-4d21-bd3d-3d25272d608f" providerId="ADAL" clId="{AD96AC1B-7872-405E-BF96-B924FF115C28}" dt="2022-04-08T18:05:39.232" v="78"/>
        <pc:sldMkLst>
          <pc:docMk/>
          <pc:sldMk cId="4154229965" sldId="281"/>
        </pc:sldMkLst>
      </pc:sldChg>
      <pc:sldChg chg="add">
        <pc:chgData name="Chesson, Taylor" userId="2741b434-0888-4d21-bd3d-3d25272d608f" providerId="ADAL" clId="{AD96AC1B-7872-405E-BF96-B924FF115C28}" dt="2022-04-08T18:05:40.497" v="79"/>
        <pc:sldMkLst>
          <pc:docMk/>
          <pc:sldMk cId="4179365413" sldId="282"/>
        </pc:sldMkLst>
      </pc:sldChg>
    </pc:docChg>
  </pc:docChgLst>
  <pc:docChgLst>
    <pc:chgData name="Chesson, Taylor" userId="S::tchesson@tntech.edu::2741b434-0888-4d21-bd3d-3d25272d608f" providerId="AD" clId="Web-{EC46D5BB-951D-7492-0972-8CEADD7FC01C}"/>
    <pc:docChg chg="modSld">
      <pc:chgData name="Chesson, Taylor" userId="S::tchesson@tntech.edu::2741b434-0888-4d21-bd3d-3d25272d608f" providerId="AD" clId="Web-{EC46D5BB-951D-7492-0972-8CEADD7FC01C}" dt="2022-04-14T15:30:21.652" v="235" actId="20577"/>
      <pc:docMkLst>
        <pc:docMk/>
      </pc:docMkLst>
      <pc:sldChg chg="modSp">
        <pc:chgData name="Chesson, Taylor" userId="S::tchesson@tntech.edu::2741b434-0888-4d21-bd3d-3d25272d608f" providerId="AD" clId="Web-{EC46D5BB-951D-7492-0972-8CEADD7FC01C}" dt="2022-04-14T15:21:05.623" v="132" actId="20577"/>
        <pc:sldMkLst>
          <pc:docMk/>
          <pc:sldMk cId="3400562421" sldId="274"/>
        </pc:sldMkLst>
        <pc:spChg chg="mod">
          <ac:chgData name="Chesson, Taylor" userId="S::tchesson@tntech.edu::2741b434-0888-4d21-bd3d-3d25272d608f" providerId="AD" clId="Web-{EC46D5BB-951D-7492-0972-8CEADD7FC01C}" dt="2022-04-14T15:21:05.623" v="132" actId="20577"/>
          <ac:spMkLst>
            <pc:docMk/>
            <pc:sldMk cId="3400562421" sldId="274"/>
            <ac:spMk id="2" creationId="{CCD5EBF4-FAC8-4BE9-AD61-EB3B38C64AE1}"/>
          </ac:spMkLst>
        </pc:spChg>
      </pc:sldChg>
      <pc:sldChg chg="addSp delSp modSp">
        <pc:chgData name="Chesson, Taylor" userId="S::tchesson@tntech.edu::2741b434-0888-4d21-bd3d-3d25272d608f" providerId="AD" clId="Web-{EC46D5BB-951D-7492-0972-8CEADD7FC01C}" dt="2022-04-14T15:28:52.947" v="202" actId="20577"/>
        <pc:sldMkLst>
          <pc:docMk/>
          <pc:sldMk cId="3660747243" sldId="275"/>
        </pc:sldMkLst>
        <pc:spChg chg="mod">
          <ac:chgData name="Chesson, Taylor" userId="S::tchesson@tntech.edu::2741b434-0888-4d21-bd3d-3d25272d608f" providerId="AD" clId="Web-{EC46D5BB-951D-7492-0972-8CEADD7FC01C}" dt="2022-04-14T15:28:52.947" v="202" actId="20577"/>
          <ac:spMkLst>
            <pc:docMk/>
            <pc:sldMk cId="3660747243" sldId="275"/>
            <ac:spMk id="4" creationId="{88BD71E6-73DA-4578-B0BC-240E9FC9E5AE}"/>
          </ac:spMkLst>
        </pc:spChg>
        <pc:spChg chg="mod">
          <ac:chgData name="Chesson, Taylor" userId="S::tchesson@tntech.edu::2741b434-0888-4d21-bd3d-3d25272d608f" providerId="AD" clId="Web-{EC46D5BB-951D-7492-0972-8CEADD7FC01C}" dt="2022-04-14T15:21:10.264" v="135" actId="20577"/>
          <ac:spMkLst>
            <pc:docMk/>
            <pc:sldMk cId="3660747243" sldId="275"/>
            <ac:spMk id="6" creationId="{32008DE3-9DE9-4B37-8B7E-C5FC97A3D788}"/>
          </ac:spMkLst>
        </pc:spChg>
        <pc:picChg chg="add mod">
          <ac:chgData name="Chesson, Taylor" userId="S::tchesson@tntech.edu::2741b434-0888-4d21-bd3d-3d25272d608f" providerId="AD" clId="Web-{EC46D5BB-951D-7492-0972-8CEADD7FC01C}" dt="2022-04-14T15:25:41.926" v="156" actId="1076"/>
          <ac:picMkLst>
            <pc:docMk/>
            <pc:sldMk cId="3660747243" sldId="275"/>
            <ac:picMk id="5" creationId="{3B1216DF-4742-1450-D262-A1D7FC939894}"/>
          </ac:picMkLst>
        </pc:picChg>
        <pc:picChg chg="del mod">
          <ac:chgData name="Chesson, Taylor" userId="S::tchesson@tntech.edu::2741b434-0888-4d21-bd3d-3d25272d608f" providerId="AD" clId="Web-{EC46D5BB-951D-7492-0972-8CEADD7FC01C}" dt="2022-04-14T15:25:29.036" v="154"/>
          <ac:picMkLst>
            <pc:docMk/>
            <pc:sldMk cId="3660747243" sldId="275"/>
            <ac:picMk id="8" creationId="{7387D153-4075-4D4C-A627-A0D42E6DF70A}"/>
          </ac:picMkLst>
        </pc:picChg>
      </pc:sldChg>
      <pc:sldChg chg="addSp delSp modSp">
        <pc:chgData name="Chesson, Taylor" userId="S::tchesson@tntech.edu::2741b434-0888-4d21-bd3d-3d25272d608f" providerId="AD" clId="Web-{EC46D5BB-951D-7492-0972-8CEADD7FC01C}" dt="2022-04-14T15:30:21.652" v="235" actId="20577"/>
        <pc:sldMkLst>
          <pc:docMk/>
          <pc:sldMk cId="3474160943" sldId="276"/>
        </pc:sldMkLst>
        <pc:spChg chg="mod">
          <ac:chgData name="Chesson, Taylor" userId="S::tchesson@tntech.edu::2741b434-0888-4d21-bd3d-3d25272d608f" providerId="AD" clId="Web-{EC46D5BB-951D-7492-0972-8CEADD7FC01C}" dt="2022-04-14T15:30:21.652" v="235" actId="20577"/>
          <ac:spMkLst>
            <pc:docMk/>
            <pc:sldMk cId="3474160943" sldId="276"/>
            <ac:spMk id="4" creationId="{88BD71E6-73DA-4578-B0BC-240E9FC9E5AE}"/>
          </ac:spMkLst>
        </pc:spChg>
        <pc:spChg chg="mod">
          <ac:chgData name="Chesson, Taylor" userId="S::tchesson@tntech.edu::2741b434-0888-4d21-bd3d-3d25272d608f" providerId="AD" clId="Web-{EC46D5BB-951D-7492-0972-8CEADD7FC01C}" dt="2022-04-14T15:21:16.952" v="140" actId="20577"/>
          <ac:spMkLst>
            <pc:docMk/>
            <pc:sldMk cId="3474160943" sldId="276"/>
            <ac:spMk id="6" creationId="{32008DE3-9DE9-4B37-8B7E-C5FC97A3D788}"/>
          </ac:spMkLst>
        </pc:spChg>
        <pc:picChg chg="add del mod">
          <ac:chgData name="Chesson, Taylor" userId="S::tchesson@tntech.edu::2741b434-0888-4d21-bd3d-3d25272d608f" providerId="AD" clId="Web-{EC46D5BB-951D-7492-0972-8CEADD7FC01C}" dt="2022-04-14T15:22:02.546" v="142"/>
          <ac:picMkLst>
            <pc:docMk/>
            <pc:sldMk cId="3474160943" sldId="276"/>
            <ac:picMk id="2" creationId="{6C503128-4984-A7E3-23A0-6E897F412E83}"/>
          </ac:picMkLst>
        </pc:picChg>
        <pc:picChg chg="mod">
          <ac:chgData name="Chesson, Taylor" userId="S::tchesson@tntech.edu::2741b434-0888-4d21-bd3d-3d25272d608f" providerId="AD" clId="Web-{EC46D5BB-951D-7492-0972-8CEADD7FC01C}" dt="2022-04-14T15:22:39.329" v="151"/>
          <ac:picMkLst>
            <pc:docMk/>
            <pc:sldMk cId="3474160943" sldId="276"/>
            <ac:picMk id="8" creationId="{7387D153-4075-4D4C-A627-A0D42E6DF70A}"/>
          </ac:picMkLst>
        </pc:picChg>
      </pc:sldChg>
      <pc:sldChg chg="modSp">
        <pc:chgData name="Chesson, Taylor" userId="S::tchesson@tntech.edu::2741b434-0888-4d21-bd3d-3d25272d608f" providerId="AD" clId="Web-{EC46D5BB-951D-7492-0972-8CEADD7FC01C}" dt="2022-04-14T14:37:57.766" v="99" actId="14100"/>
        <pc:sldMkLst>
          <pc:docMk/>
          <pc:sldMk cId="3445166417" sldId="277"/>
        </pc:sldMkLst>
        <pc:spChg chg="mod">
          <ac:chgData name="Chesson, Taylor" userId="S::tchesson@tntech.edu::2741b434-0888-4d21-bd3d-3d25272d608f" providerId="AD" clId="Web-{EC46D5BB-951D-7492-0972-8CEADD7FC01C}" dt="2022-04-14T14:37:57.766" v="99" actId="14100"/>
          <ac:spMkLst>
            <pc:docMk/>
            <pc:sldMk cId="3445166417" sldId="277"/>
            <ac:spMk id="4" creationId="{88BD71E6-73DA-4578-B0BC-240E9FC9E5AE}"/>
          </ac:spMkLst>
        </pc:spChg>
        <pc:spChg chg="mod">
          <ac:chgData name="Chesson, Taylor" userId="S::tchesson@tntech.edu::2741b434-0888-4d21-bd3d-3d25272d608f" providerId="AD" clId="Web-{EC46D5BB-951D-7492-0972-8CEADD7FC01C}" dt="2022-04-14T14:37:47" v="80" actId="20577"/>
          <ac:spMkLst>
            <pc:docMk/>
            <pc:sldMk cId="3445166417" sldId="277"/>
            <ac:spMk id="6" creationId="{32008DE3-9DE9-4B37-8B7E-C5FC97A3D788}"/>
          </ac:spMkLst>
        </pc:spChg>
      </pc:sldChg>
      <pc:sldChg chg="modSp">
        <pc:chgData name="Chesson, Taylor" userId="S::tchesson@tntech.edu::2741b434-0888-4d21-bd3d-3d25272d608f" providerId="AD" clId="Web-{EC46D5BB-951D-7492-0972-8CEADD7FC01C}" dt="2022-04-14T14:38:16.376" v="113" actId="14100"/>
        <pc:sldMkLst>
          <pc:docMk/>
          <pc:sldMk cId="2940690793" sldId="278"/>
        </pc:sldMkLst>
        <pc:spChg chg="mod">
          <ac:chgData name="Chesson, Taylor" userId="S::tchesson@tntech.edu::2741b434-0888-4d21-bd3d-3d25272d608f" providerId="AD" clId="Web-{EC46D5BB-951D-7492-0972-8CEADD7FC01C}" dt="2022-04-14T14:38:16.376" v="113" actId="14100"/>
          <ac:spMkLst>
            <pc:docMk/>
            <pc:sldMk cId="2940690793" sldId="278"/>
            <ac:spMk id="4" creationId="{88BD71E6-73DA-4578-B0BC-240E9FC9E5AE}"/>
          </ac:spMkLst>
        </pc:spChg>
        <pc:spChg chg="mod">
          <ac:chgData name="Chesson, Taylor" userId="S::tchesson@tntech.edu::2741b434-0888-4d21-bd3d-3d25272d608f" providerId="AD" clId="Web-{EC46D5BB-951D-7492-0972-8CEADD7FC01C}" dt="2022-04-14T14:38:05.610" v="105" actId="20577"/>
          <ac:spMkLst>
            <pc:docMk/>
            <pc:sldMk cId="2940690793" sldId="278"/>
            <ac:spMk id="6" creationId="{32008DE3-9DE9-4B37-8B7E-C5FC97A3D788}"/>
          </ac:spMkLst>
        </pc:spChg>
      </pc:sldChg>
      <pc:sldChg chg="modSp">
        <pc:chgData name="Chesson, Taylor" userId="S::tchesson@tntech.edu::2741b434-0888-4d21-bd3d-3d25272d608f" providerId="AD" clId="Web-{EC46D5BB-951D-7492-0972-8CEADD7FC01C}" dt="2022-04-14T15:06:02.539" v="115"/>
        <pc:sldMkLst>
          <pc:docMk/>
          <pc:sldMk cId="3531308930" sldId="279"/>
        </pc:sldMkLst>
        <pc:graphicFrameChg chg="mod modGraphic">
          <ac:chgData name="Chesson, Taylor" userId="S::tchesson@tntech.edu::2741b434-0888-4d21-bd3d-3d25272d608f" providerId="AD" clId="Web-{EC46D5BB-951D-7492-0972-8CEADD7FC01C}" dt="2022-04-14T15:06:02.539" v="115"/>
          <ac:graphicFrameMkLst>
            <pc:docMk/>
            <pc:sldMk cId="3531308930" sldId="279"/>
            <ac:graphicFrameMk id="11" creationId="{2175EEF8-C342-4993-866B-66F4E7B2C14B}"/>
          </ac:graphicFrameMkLst>
        </pc:graphicFrameChg>
      </pc:sldChg>
    </pc:docChg>
  </pc:docChgLst>
  <pc:docChgLst>
    <pc:chgData name="Chesson, Taylor" userId="2741b434-0888-4d21-bd3d-3d25272d608f" providerId="ADAL" clId="{5C004761-697C-446B-A489-21CF60606455}"/>
    <pc:docChg chg="addSld delSld modSld">
      <pc:chgData name="Chesson, Taylor" userId="2741b434-0888-4d21-bd3d-3d25272d608f" providerId="ADAL" clId="{5C004761-697C-446B-A489-21CF60606455}" dt="2022-04-20T15:09:16.693" v="39" actId="20577"/>
      <pc:docMkLst>
        <pc:docMk/>
      </pc:docMkLst>
      <pc:sldChg chg="modSp mod">
        <pc:chgData name="Chesson, Taylor" userId="2741b434-0888-4d21-bd3d-3d25272d608f" providerId="ADAL" clId="{5C004761-697C-446B-A489-21CF60606455}" dt="2022-04-20T15:09:11.249" v="37" actId="20577"/>
        <pc:sldMkLst>
          <pc:docMk/>
          <pc:sldMk cId="109857222" sldId="256"/>
        </pc:sldMkLst>
        <pc:spChg chg="mod">
          <ac:chgData name="Chesson, Taylor" userId="2741b434-0888-4d21-bd3d-3d25272d608f" providerId="ADAL" clId="{5C004761-697C-446B-A489-21CF60606455}" dt="2022-04-20T15:09:11.249" v="37" actId="20577"/>
          <ac:spMkLst>
            <pc:docMk/>
            <pc:sldMk cId="109857222" sldId="256"/>
            <ac:spMk id="2" creationId="{00000000-0000-0000-0000-000000000000}"/>
          </ac:spMkLst>
        </pc:spChg>
      </pc:sldChg>
      <pc:sldChg chg="del">
        <pc:chgData name="Chesson, Taylor" userId="2741b434-0888-4d21-bd3d-3d25272d608f" providerId="ADAL" clId="{5C004761-697C-446B-A489-21CF60606455}" dt="2022-04-20T15:08:55.208" v="1" actId="47"/>
        <pc:sldMkLst>
          <pc:docMk/>
          <pc:sldMk cId="1448900458" sldId="265"/>
        </pc:sldMkLst>
      </pc:sldChg>
      <pc:sldChg chg="modSp add mod">
        <pc:chgData name="Chesson, Taylor" userId="2741b434-0888-4d21-bd3d-3d25272d608f" providerId="ADAL" clId="{5C004761-697C-446B-A489-21CF60606455}" dt="2022-04-20T15:08:58.580" v="2" actId="20577"/>
        <pc:sldMkLst>
          <pc:docMk/>
          <pc:sldMk cId="1696264" sldId="267"/>
        </pc:sldMkLst>
        <pc:spChg chg="mod">
          <ac:chgData name="Chesson, Taylor" userId="2741b434-0888-4d21-bd3d-3d25272d608f" providerId="ADAL" clId="{5C004761-697C-446B-A489-21CF60606455}" dt="2022-04-20T15:08:58.580" v="2" actId="20577"/>
          <ac:spMkLst>
            <pc:docMk/>
            <pc:sldMk cId="1696264" sldId="267"/>
            <ac:spMk id="2" creationId="{233FE59E-EF6B-4230-AEAA-68ECFD493CAB}"/>
          </ac:spMkLst>
        </pc:spChg>
      </pc:sldChg>
      <pc:sldChg chg="modSp mod">
        <pc:chgData name="Chesson, Taylor" userId="2741b434-0888-4d21-bd3d-3d25272d608f" providerId="ADAL" clId="{5C004761-697C-446B-A489-21CF60606455}" dt="2022-04-20T15:09:16.693" v="39" actId="20577"/>
        <pc:sldMkLst>
          <pc:docMk/>
          <pc:sldMk cId="3400562421" sldId="274"/>
        </pc:sldMkLst>
        <pc:spChg chg="mod">
          <ac:chgData name="Chesson, Taylor" userId="2741b434-0888-4d21-bd3d-3d25272d608f" providerId="ADAL" clId="{5C004761-697C-446B-A489-21CF60606455}" dt="2022-04-20T15:09:16.693" v="39" actId="20577"/>
          <ac:spMkLst>
            <pc:docMk/>
            <pc:sldMk cId="3400562421" sldId="274"/>
            <ac:spMk id="6" creationId="{32008DE3-9DE9-4B37-8B7E-C5FC97A3D788}"/>
          </ac:spMkLst>
        </pc:spChg>
      </pc:sldChg>
    </pc:docChg>
  </pc:docChgLst>
</pc:chgInfo>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C8895-77D2-439A-AB54-E78CAEDAB7E6}"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F73436CC-1E25-45CA-8172-9CFDD73D9F90}">
      <dgm:prSet/>
      <dgm:spPr/>
      <dgm:t>
        <a:bodyPr/>
        <a:lstStyle/>
        <a:p>
          <a:r>
            <a:rPr lang="en-US" b="1"/>
            <a:t>Course-related knowledge and skills</a:t>
          </a:r>
          <a:endParaRPr lang="en-US"/>
        </a:p>
      </dgm:t>
    </dgm:pt>
    <dgm:pt modelId="{1E73FF82-7222-4D5E-B076-10837CA86B9A}" type="parTrans" cxnId="{4708FF99-67CE-44F3-9290-504840A6030E}">
      <dgm:prSet/>
      <dgm:spPr/>
      <dgm:t>
        <a:bodyPr/>
        <a:lstStyle/>
        <a:p>
          <a:endParaRPr lang="en-US"/>
        </a:p>
      </dgm:t>
    </dgm:pt>
    <dgm:pt modelId="{CCF448C1-D82C-4630-88E2-C7CC9C54CB82}" type="sibTrans" cxnId="{4708FF99-67CE-44F3-9290-504840A6030E}">
      <dgm:prSet/>
      <dgm:spPr/>
      <dgm:t>
        <a:bodyPr/>
        <a:lstStyle/>
        <a:p>
          <a:endParaRPr lang="en-US"/>
        </a:p>
      </dgm:t>
    </dgm:pt>
    <dgm:pt modelId="{CF585E90-DE1A-42DC-90EC-6136B1FB6FB3}">
      <dgm:prSet/>
      <dgm:spPr/>
      <dgm:t>
        <a:bodyPr/>
        <a:lstStyle/>
        <a:p>
          <a:r>
            <a:rPr lang="en-US" b="1" dirty="0"/>
            <a:t>Learner attitudes, values, and self-awareness</a:t>
          </a:r>
          <a:endParaRPr lang="en-US" dirty="0"/>
        </a:p>
      </dgm:t>
    </dgm:pt>
    <dgm:pt modelId="{447289E1-DED5-45D5-A014-1C7ADBDF18ED}" type="parTrans" cxnId="{7B7DBC06-855B-4C79-BA4C-3099CD8274D1}">
      <dgm:prSet/>
      <dgm:spPr/>
      <dgm:t>
        <a:bodyPr/>
        <a:lstStyle/>
        <a:p>
          <a:endParaRPr lang="en-US"/>
        </a:p>
      </dgm:t>
    </dgm:pt>
    <dgm:pt modelId="{A8F98FF2-6938-4DAE-8634-6C77F85B888F}" type="sibTrans" cxnId="{7B7DBC06-855B-4C79-BA4C-3099CD8274D1}">
      <dgm:prSet/>
      <dgm:spPr/>
      <dgm:t>
        <a:bodyPr/>
        <a:lstStyle/>
        <a:p>
          <a:endParaRPr lang="en-US"/>
        </a:p>
      </dgm:t>
    </dgm:pt>
    <dgm:pt modelId="{E4A65DBC-BCF2-4E69-9016-5DD0F8ED4C52}">
      <dgm:prSet/>
      <dgm:spPr/>
      <dgm:t>
        <a:bodyPr/>
        <a:lstStyle/>
        <a:p>
          <a:r>
            <a:rPr lang="en-US" b="1" dirty="0"/>
            <a:t>Learner reactions to instruction</a:t>
          </a:r>
          <a:endParaRPr lang="en-US" dirty="0"/>
        </a:p>
      </dgm:t>
    </dgm:pt>
    <dgm:pt modelId="{E0BDFB9F-63FE-4811-8AD6-4504C00728B9}" type="parTrans" cxnId="{DEB9831C-B628-4562-93AC-53E7A193F7CA}">
      <dgm:prSet/>
      <dgm:spPr/>
      <dgm:t>
        <a:bodyPr/>
        <a:lstStyle/>
        <a:p>
          <a:endParaRPr lang="en-US"/>
        </a:p>
      </dgm:t>
    </dgm:pt>
    <dgm:pt modelId="{06013C3D-CC55-4399-9172-9EBE222EEBA5}" type="sibTrans" cxnId="{DEB9831C-B628-4562-93AC-53E7A193F7CA}">
      <dgm:prSet/>
      <dgm:spPr/>
      <dgm:t>
        <a:bodyPr/>
        <a:lstStyle/>
        <a:p>
          <a:endParaRPr lang="en-US"/>
        </a:p>
      </dgm:t>
    </dgm:pt>
    <dgm:pt modelId="{E4FD6DC8-6B0E-4E5B-8C89-64E5A8B6AB26}">
      <dgm:prSet/>
      <dgm:spPr/>
      <dgm:t>
        <a:bodyPr/>
        <a:lstStyle/>
        <a:p>
          <a:r>
            <a:rPr lang="en-US"/>
            <a:t>Learner reactions to </a:t>
          </a:r>
          <a:r>
            <a:rPr lang="en-US" b="1"/>
            <a:t>class activities, assignments, and materials</a:t>
          </a:r>
          <a:endParaRPr lang="en-US"/>
        </a:p>
      </dgm:t>
    </dgm:pt>
    <dgm:pt modelId="{D84C1BC9-76F5-4E6B-A567-38E82E9E7134}" type="parTrans" cxnId="{19A2008F-1A93-494E-A408-82AB3F211C30}">
      <dgm:prSet/>
      <dgm:spPr/>
      <dgm:t>
        <a:bodyPr/>
        <a:lstStyle/>
        <a:p>
          <a:endParaRPr lang="en-US"/>
        </a:p>
      </dgm:t>
    </dgm:pt>
    <dgm:pt modelId="{2115743F-4129-4FA4-A385-BBF6913F5274}" type="sibTrans" cxnId="{19A2008F-1A93-494E-A408-82AB3F211C30}">
      <dgm:prSet/>
      <dgm:spPr/>
      <dgm:t>
        <a:bodyPr/>
        <a:lstStyle/>
        <a:p>
          <a:endParaRPr lang="en-US"/>
        </a:p>
      </dgm:t>
    </dgm:pt>
    <dgm:pt modelId="{836C302E-4211-4F38-81E5-66DD3640F362}">
      <dgm:prSet/>
      <dgm:spPr/>
      <dgm:t>
        <a:bodyPr/>
        <a:lstStyle/>
        <a:p>
          <a:r>
            <a:rPr lang="en-US"/>
            <a:t>Learner reactions to </a:t>
          </a:r>
          <a:r>
            <a:rPr lang="en-US" b="1"/>
            <a:t>teachers and teaching</a:t>
          </a:r>
          <a:endParaRPr lang="en-US"/>
        </a:p>
      </dgm:t>
    </dgm:pt>
    <dgm:pt modelId="{67EC0EA6-051C-494D-8A9A-DB2FCFCB0220}" type="parTrans" cxnId="{3A3C39BD-3996-44D3-B7DA-D91DA6F14220}">
      <dgm:prSet/>
      <dgm:spPr/>
      <dgm:t>
        <a:bodyPr/>
        <a:lstStyle/>
        <a:p>
          <a:endParaRPr lang="en-US"/>
        </a:p>
      </dgm:t>
    </dgm:pt>
    <dgm:pt modelId="{89D1CC8C-5955-4CF7-BA13-385902F602DD}" type="sibTrans" cxnId="{3A3C39BD-3996-44D3-B7DA-D91DA6F14220}">
      <dgm:prSet/>
      <dgm:spPr/>
      <dgm:t>
        <a:bodyPr/>
        <a:lstStyle/>
        <a:p>
          <a:endParaRPr lang="en-US"/>
        </a:p>
      </dgm:t>
    </dgm:pt>
    <dgm:pt modelId="{D2636831-C429-4ECF-9204-09BC17A90936}" type="pres">
      <dgm:prSet presAssocID="{791C8895-77D2-439A-AB54-E78CAEDAB7E6}" presName="hierChild1" presStyleCnt="0">
        <dgm:presLayoutVars>
          <dgm:orgChart val="1"/>
          <dgm:chPref val="1"/>
          <dgm:dir/>
          <dgm:animOne val="branch"/>
          <dgm:animLvl val="lvl"/>
          <dgm:resizeHandles/>
        </dgm:presLayoutVars>
      </dgm:prSet>
      <dgm:spPr/>
    </dgm:pt>
    <dgm:pt modelId="{35B2BB7F-95DC-4A2E-8A37-D6982078EF9A}" type="pres">
      <dgm:prSet presAssocID="{F73436CC-1E25-45CA-8172-9CFDD73D9F90}" presName="hierRoot1" presStyleCnt="0">
        <dgm:presLayoutVars>
          <dgm:hierBranch val="init"/>
        </dgm:presLayoutVars>
      </dgm:prSet>
      <dgm:spPr/>
    </dgm:pt>
    <dgm:pt modelId="{66B82E16-FA85-4EE2-8FE5-92FE850FD29C}" type="pres">
      <dgm:prSet presAssocID="{F73436CC-1E25-45CA-8172-9CFDD73D9F90}" presName="rootComposite1" presStyleCnt="0"/>
      <dgm:spPr/>
    </dgm:pt>
    <dgm:pt modelId="{6C8928C5-52CE-4734-98F5-E0CAB2EA0501}" type="pres">
      <dgm:prSet presAssocID="{F73436CC-1E25-45CA-8172-9CFDD73D9F90}" presName="rootText1" presStyleLbl="node0" presStyleIdx="0" presStyleCnt="3">
        <dgm:presLayoutVars>
          <dgm:chPref val="3"/>
        </dgm:presLayoutVars>
      </dgm:prSet>
      <dgm:spPr/>
    </dgm:pt>
    <dgm:pt modelId="{ADA9AB40-27DD-43F7-AD87-7160AA6C0C3E}" type="pres">
      <dgm:prSet presAssocID="{F73436CC-1E25-45CA-8172-9CFDD73D9F90}" presName="rootConnector1" presStyleLbl="node1" presStyleIdx="0" presStyleCnt="0"/>
      <dgm:spPr/>
    </dgm:pt>
    <dgm:pt modelId="{92FE5C72-E69F-4C22-B913-6885F0BF6972}" type="pres">
      <dgm:prSet presAssocID="{F73436CC-1E25-45CA-8172-9CFDD73D9F90}" presName="hierChild2" presStyleCnt="0"/>
      <dgm:spPr/>
    </dgm:pt>
    <dgm:pt modelId="{9182258F-7C81-4700-8CC4-73E9F8947242}" type="pres">
      <dgm:prSet presAssocID="{F73436CC-1E25-45CA-8172-9CFDD73D9F90}" presName="hierChild3" presStyleCnt="0"/>
      <dgm:spPr/>
    </dgm:pt>
    <dgm:pt modelId="{27129E05-2945-4EDA-92E2-6F36B1D89691}" type="pres">
      <dgm:prSet presAssocID="{CF585E90-DE1A-42DC-90EC-6136B1FB6FB3}" presName="hierRoot1" presStyleCnt="0">
        <dgm:presLayoutVars>
          <dgm:hierBranch val="init"/>
        </dgm:presLayoutVars>
      </dgm:prSet>
      <dgm:spPr/>
    </dgm:pt>
    <dgm:pt modelId="{44F50D57-63A9-4116-89FC-97C4BBBAC022}" type="pres">
      <dgm:prSet presAssocID="{CF585E90-DE1A-42DC-90EC-6136B1FB6FB3}" presName="rootComposite1" presStyleCnt="0"/>
      <dgm:spPr/>
    </dgm:pt>
    <dgm:pt modelId="{02D47818-F30D-49EE-AF4E-2C969E24E04A}" type="pres">
      <dgm:prSet presAssocID="{CF585E90-DE1A-42DC-90EC-6136B1FB6FB3}" presName="rootText1" presStyleLbl="node0" presStyleIdx="1" presStyleCnt="3">
        <dgm:presLayoutVars>
          <dgm:chPref val="3"/>
        </dgm:presLayoutVars>
      </dgm:prSet>
      <dgm:spPr/>
    </dgm:pt>
    <dgm:pt modelId="{F5529987-BDCB-48ED-BBEE-5E176DB5F567}" type="pres">
      <dgm:prSet presAssocID="{CF585E90-DE1A-42DC-90EC-6136B1FB6FB3}" presName="rootConnector1" presStyleLbl="node1" presStyleIdx="0" presStyleCnt="0"/>
      <dgm:spPr/>
    </dgm:pt>
    <dgm:pt modelId="{E8FA0019-93C7-43C3-9ACD-928DB572E86E}" type="pres">
      <dgm:prSet presAssocID="{CF585E90-DE1A-42DC-90EC-6136B1FB6FB3}" presName="hierChild2" presStyleCnt="0"/>
      <dgm:spPr/>
    </dgm:pt>
    <dgm:pt modelId="{E70E4EE3-F272-445C-A391-10B7C7F26008}" type="pres">
      <dgm:prSet presAssocID="{CF585E90-DE1A-42DC-90EC-6136B1FB6FB3}" presName="hierChild3" presStyleCnt="0"/>
      <dgm:spPr/>
    </dgm:pt>
    <dgm:pt modelId="{D3655E5B-5BE9-4A22-8DDA-8DB17B3D4616}" type="pres">
      <dgm:prSet presAssocID="{E4A65DBC-BCF2-4E69-9016-5DD0F8ED4C52}" presName="hierRoot1" presStyleCnt="0">
        <dgm:presLayoutVars>
          <dgm:hierBranch val="init"/>
        </dgm:presLayoutVars>
      </dgm:prSet>
      <dgm:spPr/>
    </dgm:pt>
    <dgm:pt modelId="{9EA346A2-A85C-434E-AB86-56AE4E268144}" type="pres">
      <dgm:prSet presAssocID="{E4A65DBC-BCF2-4E69-9016-5DD0F8ED4C52}" presName="rootComposite1" presStyleCnt="0"/>
      <dgm:spPr/>
    </dgm:pt>
    <dgm:pt modelId="{29397DCB-9A57-448B-A464-24B5E0B1121B}" type="pres">
      <dgm:prSet presAssocID="{E4A65DBC-BCF2-4E69-9016-5DD0F8ED4C52}" presName="rootText1" presStyleLbl="node0" presStyleIdx="2" presStyleCnt="3">
        <dgm:presLayoutVars>
          <dgm:chPref val="3"/>
        </dgm:presLayoutVars>
      </dgm:prSet>
      <dgm:spPr/>
    </dgm:pt>
    <dgm:pt modelId="{1DE48371-5D61-4CF6-9639-E4196A1FBE0F}" type="pres">
      <dgm:prSet presAssocID="{E4A65DBC-BCF2-4E69-9016-5DD0F8ED4C52}" presName="rootConnector1" presStyleLbl="node1" presStyleIdx="0" presStyleCnt="0"/>
      <dgm:spPr/>
    </dgm:pt>
    <dgm:pt modelId="{6448B492-B748-4CB0-B315-5E3949532178}" type="pres">
      <dgm:prSet presAssocID="{E4A65DBC-BCF2-4E69-9016-5DD0F8ED4C52}" presName="hierChild2" presStyleCnt="0"/>
      <dgm:spPr/>
    </dgm:pt>
    <dgm:pt modelId="{DCE72AA7-BE56-4B10-929F-6176CB2A88E0}" type="pres">
      <dgm:prSet presAssocID="{67EC0EA6-051C-494D-8A9A-DB2FCFCB0220}" presName="Name64" presStyleLbl="parChTrans1D2" presStyleIdx="0" presStyleCnt="2"/>
      <dgm:spPr/>
    </dgm:pt>
    <dgm:pt modelId="{172D30A2-728E-4D6C-9AED-22A7717CD5E5}" type="pres">
      <dgm:prSet presAssocID="{836C302E-4211-4F38-81E5-66DD3640F362}" presName="hierRoot2" presStyleCnt="0">
        <dgm:presLayoutVars>
          <dgm:hierBranch val="init"/>
        </dgm:presLayoutVars>
      </dgm:prSet>
      <dgm:spPr/>
    </dgm:pt>
    <dgm:pt modelId="{8A6110EE-04E8-449C-BF81-33B2123B38B3}" type="pres">
      <dgm:prSet presAssocID="{836C302E-4211-4F38-81E5-66DD3640F362}" presName="rootComposite" presStyleCnt="0"/>
      <dgm:spPr/>
    </dgm:pt>
    <dgm:pt modelId="{17BFB3E7-D65C-455B-88AB-C4E078F77925}" type="pres">
      <dgm:prSet presAssocID="{836C302E-4211-4F38-81E5-66DD3640F362}" presName="rootText" presStyleLbl="node2" presStyleIdx="0" presStyleCnt="2">
        <dgm:presLayoutVars>
          <dgm:chPref val="3"/>
        </dgm:presLayoutVars>
      </dgm:prSet>
      <dgm:spPr/>
    </dgm:pt>
    <dgm:pt modelId="{6DC3CC80-C9DC-4B89-8919-5815DCB54421}" type="pres">
      <dgm:prSet presAssocID="{836C302E-4211-4F38-81E5-66DD3640F362}" presName="rootConnector" presStyleLbl="node2" presStyleIdx="0" presStyleCnt="2"/>
      <dgm:spPr/>
    </dgm:pt>
    <dgm:pt modelId="{3CB1D6FA-29B1-423C-AD34-82CFC8CF1634}" type="pres">
      <dgm:prSet presAssocID="{836C302E-4211-4F38-81E5-66DD3640F362}" presName="hierChild4" presStyleCnt="0"/>
      <dgm:spPr/>
    </dgm:pt>
    <dgm:pt modelId="{24E98861-3C9D-4D44-AADD-7215181CBA38}" type="pres">
      <dgm:prSet presAssocID="{836C302E-4211-4F38-81E5-66DD3640F362}" presName="hierChild5" presStyleCnt="0"/>
      <dgm:spPr/>
    </dgm:pt>
    <dgm:pt modelId="{AF0CF290-BC74-4FEC-A03A-921A38B3E2AC}" type="pres">
      <dgm:prSet presAssocID="{D84C1BC9-76F5-4E6B-A567-38E82E9E7134}" presName="Name64" presStyleLbl="parChTrans1D2" presStyleIdx="1" presStyleCnt="2"/>
      <dgm:spPr/>
    </dgm:pt>
    <dgm:pt modelId="{F37D157E-1A6F-4F12-9F81-16849BF25717}" type="pres">
      <dgm:prSet presAssocID="{E4FD6DC8-6B0E-4E5B-8C89-64E5A8B6AB26}" presName="hierRoot2" presStyleCnt="0">
        <dgm:presLayoutVars>
          <dgm:hierBranch val="init"/>
        </dgm:presLayoutVars>
      </dgm:prSet>
      <dgm:spPr/>
    </dgm:pt>
    <dgm:pt modelId="{336AC26D-06CF-47C2-AF82-6E9DA92086FA}" type="pres">
      <dgm:prSet presAssocID="{E4FD6DC8-6B0E-4E5B-8C89-64E5A8B6AB26}" presName="rootComposite" presStyleCnt="0"/>
      <dgm:spPr/>
    </dgm:pt>
    <dgm:pt modelId="{70FCFB01-471E-4944-88A7-CBCD5C77C796}" type="pres">
      <dgm:prSet presAssocID="{E4FD6DC8-6B0E-4E5B-8C89-64E5A8B6AB26}" presName="rootText" presStyleLbl="node2" presStyleIdx="1" presStyleCnt="2">
        <dgm:presLayoutVars>
          <dgm:chPref val="3"/>
        </dgm:presLayoutVars>
      </dgm:prSet>
      <dgm:spPr/>
    </dgm:pt>
    <dgm:pt modelId="{88DE006A-5E11-46E9-99EC-437631DDDF08}" type="pres">
      <dgm:prSet presAssocID="{E4FD6DC8-6B0E-4E5B-8C89-64E5A8B6AB26}" presName="rootConnector" presStyleLbl="node2" presStyleIdx="1" presStyleCnt="2"/>
      <dgm:spPr/>
    </dgm:pt>
    <dgm:pt modelId="{FB3D4D33-3F7F-409A-8EE7-9A62560658FA}" type="pres">
      <dgm:prSet presAssocID="{E4FD6DC8-6B0E-4E5B-8C89-64E5A8B6AB26}" presName="hierChild4" presStyleCnt="0"/>
      <dgm:spPr/>
    </dgm:pt>
    <dgm:pt modelId="{B6430E97-4AD1-48C5-A315-E6282095F62C}" type="pres">
      <dgm:prSet presAssocID="{E4FD6DC8-6B0E-4E5B-8C89-64E5A8B6AB26}" presName="hierChild5" presStyleCnt="0"/>
      <dgm:spPr/>
    </dgm:pt>
    <dgm:pt modelId="{0470B197-696E-4228-98BF-415013FB68E3}" type="pres">
      <dgm:prSet presAssocID="{E4A65DBC-BCF2-4E69-9016-5DD0F8ED4C52}" presName="hierChild3" presStyleCnt="0"/>
      <dgm:spPr/>
    </dgm:pt>
  </dgm:ptLst>
  <dgm:cxnLst>
    <dgm:cxn modelId="{7B7DBC06-855B-4C79-BA4C-3099CD8274D1}" srcId="{791C8895-77D2-439A-AB54-E78CAEDAB7E6}" destId="{CF585E90-DE1A-42DC-90EC-6136B1FB6FB3}" srcOrd="1" destOrd="0" parTransId="{447289E1-DED5-45D5-A014-1C7ADBDF18ED}" sibTransId="{A8F98FF2-6938-4DAE-8634-6C77F85B888F}"/>
    <dgm:cxn modelId="{DEB9831C-B628-4562-93AC-53E7A193F7CA}" srcId="{791C8895-77D2-439A-AB54-E78CAEDAB7E6}" destId="{E4A65DBC-BCF2-4E69-9016-5DD0F8ED4C52}" srcOrd="2" destOrd="0" parTransId="{E0BDFB9F-63FE-4811-8AD6-4504C00728B9}" sibTransId="{06013C3D-CC55-4399-9172-9EBE222EEBA5}"/>
    <dgm:cxn modelId="{AC1E511D-D5A9-4669-BBDD-CEC2E7EBD4EB}" type="presOf" srcId="{E4A65DBC-BCF2-4E69-9016-5DD0F8ED4C52}" destId="{1DE48371-5D61-4CF6-9639-E4196A1FBE0F}" srcOrd="1" destOrd="0" presId="urn:microsoft.com/office/officeart/2009/3/layout/HorizontalOrganizationChart"/>
    <dgm:cxn modelId="{9F1B8A20-EA26-48C7-8771-1E7FC59A562F}" type="presOf" srcId="{791C8895-77D2-439A-AB54-E78CAEDAB7E6}" destId="{D2636831-C429-4ECF-9204-09BC17A90936}" srcOrd="0" destOrd="0" presId="urn:microsoft.com/office/officeart/2009/3/layout/HorizontalOrganizationChart"/>
    <dgm:cxn modelId="{35911230-A397-4FCF-B20A-3BC0FD398C4A}" type="presOf" srcId="{CF585E90-DE1A-42DC-90EC-6136B1FB6FB3}" destId="{02D47818-F30D-49EE-AF4E-2C969E24E04A}" srcOrd="0" destOrd="0" presId="urn:microsoft.com/office/officeart/2009/3/layout/HorizontalOrganizationChart"/>
    <dgm:cxn modelId="{34875B3D-48A3-49C5-9EAA-CDBF567A687B}" type="presOf" srcId="{67EC0EA6-051C-494D-8A9A-DB2FCFCB0220}" destId="{DCE72AA7-BE56-4B10-929F-6176CB2A88E0}" srcOrd="0" destOrd="0" presId="urn:microsoft.com/office/officeart/2009/3/layout/HorizontalOrganizationChart"/>
    <dgm:cxn modelId="{4F590D51-A2B9-48CD-B2B6-84F4650FF22F}" type="presOf" srcId="{836C302E-4211-4F38-81E5-66DD3640F362}" destId="{6DC3CC80-C9DC-4B89-8919-5815DCB54421}" srcOrd="1" destOrd="0" presId="urn:microsoft.com/office/officeart/2009/3/layout/HorizontalOrganizationChart"/>
    <dgm:cxn modelId="{26677455-4E97-492C-9427-046BDE24F03B}" type="presOf" srcId="{E4FD6DC8-6B0E-4E5B-8C89-64E5A8B6AB26}" destId="{70FCFB01-471E-4944-88A7-CBCD5C77C796}" srcOrd="0" destOrd="0" presId="urn:microsoft.com/office/officeart/2009/3/layout/HorizontalOrganizationChart"/>
    <dgm:cxn modelId="{57EE3180-C48F-46F0-9EB7-70D91F64888B}" type="presOf" srcId="{836C302E-4211-4F38-81E5-66DD3640F362}" destId="{17BFB3E7-D65C-455B-88AB-C4E078F77925}" srcOrd="0" destOrd="0" presId="urn:microsoft.com/office/officeart/2009/3/layout/HorizontalOrganizationChart"/>
    <dgm:cxn modelId="{4FD21282-1CF4-4751-AB09-63ED1D641493}" type="presOf" srcId="{E4A65DBC-BCF2-4E69-9016-5DD0F8ED4C52}" destId="{29397DCB-9A57-448B-A464-24B5E0B1121B}" srcOrd="0" destOrd="0" presId="urn:microsoft.com/office/officeart/2009/3/layout/HorizontalOrganizationChart"/>
    <dgm:cxn modelId="{5433068E-E5D5-480D-8F58-02C3370D7EEC}" type="presOf" srcId="{F73436CC-1E25-45CA-8172-9CFDD73D9F90}" destId="{6C8928C5-52CE-4734-98F5-E0CAB2EA0501}" srcOrd="0" destOrd="0" presId="urn:microsoft.com/office/officeart/2009/3/layout/HorizontalOrganizationChart"/>
    <dgm:cxn modelId="{19A2008F-1A93-494E-A408-82AB3F211C30}" srcId="{E4A65DBC-BCF2-4E69-9016-5DD0F8ED4C52}" destId="{E4FD6DC8-6B0E-4E5B-8C89-64E5A8B6AB26}" srcOrd="1" destOrd="0" parTransId="{D84C1BC9-76F5-4E6B-A567-38E82E9E7134}" sibTransId="{2115743F-4129-4FA4-A385-BBF6913F5274}"/>
    <dgm:cxn modelId="{4708FF99-67CE-44F3-9290-504840A6030E}" srcId="{791C8895-77D2-439A-AB54-E78CAEDAB7E6}" destId="{F73436CC-1E25-45CA-8172-9CFDD73D9F90}" srcOrd="0" destOrd="0" parTransId="{1E73FF82-7222-4D5E-B076-10837CA86B9A}" sibTransId="{CCF448C1-D82C-4630-88E2-C7CC9C54CB82}"/>
    <dgm:cxn modelId="{0D9691A8-E6CA-4782-AEA6-5C9AD4838A68}" type="presOf" srcId="{D84C1BC9-76F5-4E6B-A567-38E82E9E7134}" destId="{AF0CF290-BC74-4FEC-A03A-921A38B3E2AC}" srcOrd="0" destOrd="0" presId="urn:microsoft.com/office/officeart/2009/3/layout/HorizontalOrganizationChart"/>
    <dgm:cxn modelId="{B77B2EB2-2ECC-47EC-A3EC-26DF3E37A2E4}" type="presOf" srcId="{CF585E90-DE1A-42DC-90EC-6136B1FB6FB3}" destId="{F5529987-BDCB-48ED-BBEE-5E176DB5F567}" srcOrd="1" destOrd="0" presId="urn:microsoft.com/office/officeart/2009/3/layout/HorizontalOrganizationChart"/>
    <dgm:cxn modelId="{3A3C39BD-3996-44D3-B7DA-D91DA6F14220}" srcId="{E4A65DBC-BCF2-4E69-9016-5DD0F8ED4C52}" destId="{836C302E-4211-4F38-81E5-66DD3640F362}" srcOrd="0" destOrd="0" parTransId="{67EC0EA6-051C-494D-8A9A-DB2FCFCB0220}" sibTransId="{89D1CC8C-5955-4CF7-BA13-385902F602DD}"/>
    <dgm:cxn modelId="{436235D4-65AA-4C38-BC78-C2A2D50B40E8}" type="presOf" srcId="{E4FD6DC8-6B0E-4E5B-8C89-64E5A8B6AB26}" destId="{88DE006A-5E11-46E9-99EC-437631DDDF08}" srcOrd="1" destOrd="0" presId="urn:microsoft.com/office/officeart/2009/3/layout/HorizontalOrganizationChart"/>
    <dgm:cxn modelId="{0F0F7FDE-D4C8-493D-A4AB-0A352E01C566}" type="presOf" srcId="{F73436CC-1E25-45CA-8172-9CFDD73D9F90}" destId="{ADA9AB40-27DD-43F7-AD87-7160AA6C0C3E}" srcOrd="1" destOrd="0" presId="urn:microsoft.com/office/officeart/2009/3/layout/HorizontalOrganizationChart"/>
    <dgm:cxn modelId="{3554EA08-AAC2-469F-8DE3-61244A1F2F37}" type="presParOf" srcId="{D2636831-C429-4ECF-9204-09BC17A90936}" destId="{35B2BB7F-95DC-4A2E-8A37-D6982078EF9A}" srcOrd="0" destOrd="0" presId="urn:microsoft.com/office/officeart/2009/3/layout/HorizontalOrganizationChart"/>
    <dgm:cxn modelId="{C03120CF-23DC-4DFD-AEA0-6F2FF6C35E23}" type="presParOf" srcId="{35B2BB7F-95DC-4A2E-8A37-D6982078EF9A}" destId="{66B82E16-FA85-4EE2-8FE5-92FE850FD29C}" srcOrd="0" destOrd="0" presId="urn:microsoft.com/office/officeart/2009/3/layout/HorizontalOrganizationChart"/>
    <dgm:cxn modelId="{85711CAE-3D32-4FAD-937D-2DDA7ABEE3E9}" type="presParOf" srcId="{66B82E16-FA85-4EE2-8FE5-92FE850FD29C}" destId="{6C8928C5-52CE-4734-98F5-E0CAB2EA0501}" srcOrd="0" destOrd="0" presId="urn:microsoft.com/office/officeart/2009/3/layout/HorizontalOrganizationChart"/>
    <dgm:cxn modelId="{465717AE-2975-4391-9C8C-1DA7F3BFDB17}" type="presParOf" srcId="{66B82E16-FA85-4EE2-8FE5-92FE850FD29C}" destId="{ADA9AB40-27DD-43F7-AD87-7160AA6C0C3E}" srcOrd="1" destOrd="0" presId="urn:microsoft.com/office/officeart/2009/3/layout/HorizontalOrganizationChart"/>
    <dgm:cxn modelId="{2492A59B-0DAD-4A46-9BB5-B032273A1FF2}" type="presParOf" srcId="{35B2BB7F-95DC-4A2E-8A37-D6982078EF9A}" destId="{92FE5C72-E69F-4C22-B913-6885F0BF6972}" srcOrd="1" destOrd="0" presId="urn:microsoft.com/office/officeart/2009/3/layout/HorizontalOrganizationChart"/>
    <dgm:cxn modelId="{25BE683D-C602-43E3-BBAD-4B41ECDC30A5}" type="presParOf" srcId="{35B2BB7F-95DC-4A2E-8A37-D6982078EF9A}" destId="{9182258F-7C81-4700-8CC4-73E9F8947242}" srcOrd="2" destOrd="0" presId="urn:microsoft.com/office/officeart/2009/3/layout/HorizontalOrganizationChart"/>
    <dgm:cxn modelId="{181F250E-E881-48A7-96CA-FD7067A06CB1}" type="presParOf" srcId="{D2636831-C429-4ECF-9204-09BC17A90936}" destId="{27129E05-2945-4EDA-92E2-6F36B1D89691}" srcOrd="1" destOrd="0" presId="urn:microsoft.com/office/officeart/2009/3/layout/HorizontalOrganizationChart"/>
    <dgm:cxn modelId="{9AA0809D-CCC3-4C24-B614-F827EDAECEA9}" type="presParOf" srcId="{27129E05-2945-4EDA-92E2-6F36B1D89691}" destId="{44F50D57-63A9-4116-89FC-97C4BBBAC022}" srcOrd="0" destOrd="0" presId="urn:microsoft.com/office/officeart/2009/3/layout/HorizontalOrganizationChart"/>
    <dgm:cxn modelId="{C29DDD90-7ECE-4CBD-A963-AC45DCDF4478}" type="presParOf" srcId="{44F50D57-63A9-4116-89FC-97C4BBBAC022}" destId="{02D47818-F30D-49EE-AF4E-2C969E24E04A}" srcOrd="0" destOrd="0" presId="urn:microsoft.com/office/officeart/2009/3/layout/HorizontalOrganizationChart"/>
    <dgm:cxn modelId="{3FED78A5-968F-4D51-8F87-64690B7E37A8}" type="presParOf" srcId="{44F50D57-63A9-4116-89FC-97C4BBBAC022}" destId="{F5529987-BDCB-48ED-BBEE-5E176DB5F567}" srcOrd="1" destOrd="0" presId="urn:microsoft.com/office/officeart/2009/3/layout/HorizontalOrganizationChart"/>
    <dgm:cxn modelId="{1199AC7E-0965-4B9E-9A11-F448059350A0}" type="presParOf" srcId="{27129E05-2945-4EDA-92E2-6F36B1D89691}" destId="{E8FA0019-93C7-43C3-9ACD-928DB572E86E}" srcOrd="1" destOrd="0" presId="urn:microsoft.com/office/officeart/2009/3/layout/HorizontalOrganizationChart"/>
    <dgm:cxn modelId="{201000DC-7074-42CA-8792-14D3B9670DD5}" type="presParOf" srcId="{27129E05-2945-4EDA-92E2-6F36B1D89691}" destId="{E70E4EE3-F272-445C-A391-10B7C7F26008}" srcOrd="2" destOrd="0" presId="urn:microsoft.com/office/officeart/2009/3/layout/HorizontalOrganizationChart"/>
    <dgm:cxn modelId="{130E2FDD-2512-4CBF-9DF7-3B1B33B003F8}" type="presParOf" srcId="{D2636831-C429-4ECF-9204-09BC17A90936}" destId="{D3655E5B-5BE9-4A22-8DDA-8DB17B3D4616}" srcOrd="2" destOrd="0" presId="urn:microsoft.com/office/officeart/2009/3/layout/HorizontalOrganizationChart"/>
    <dgm:cxn modelId="{4A2C8160-0AB0-4984-ABAD-0962198C9A1D}" type="presParOf" srcId="{D3655E5B-5BE9-4A22-8DDA-8DB17B3D4616}" destId="{9EA346A2-A85C-434E-AB86-56AE4E268144}" srcOrd="0" destOrd="0" presId="urn:microsoft.com/office/officeart/2009/3/layout/HorizontalOrganizationChart"/>
    <dgm:cxn modelId="{300A3AC3-4D76-4784-BBEC-B7A9008D40BA}" type="presParOf" srcId="{9EA346A2-A85C-434E-AB86-56AE4E268144}" destId="{29397DCB-9A57-448B-A464-24B5E0B1121B}" srcOrd="0" destOrd="0" presId="urn:microsoft.com/office/officeart/2009/3/layout/HorizontalOrganizationChart"/>
    <dgm:cxn modelId="{DB9913A7-8505-4BBD-B300-45EBB77A16A6}" type="presParOf" srcId="{9EA346A2-A85C-434E-AB86-56AE4E268144}" destId="{1DE48371-5D61-4CF6-9639-E4196A1FBE0F}" srcOrd="1" destOrd="0" presId="urn:microsoft.com/office/officeart/2009/3/layout/HorizontalOrganizationChart"/>
    <dgm:cxn modelId="{CD9F13E3-BAFD-45BF-9AE8-BC686C797216}" type="presParOf" srcId="{D3655E5B-5BE9-4A22-8DDA-8DB17B3D4616}" destId="{6448B492-B748-4CB0-B315-5E3949532178}" srcOrd="1" destOrd="0" presId="urn:microsoft.com/office/officeart/2009/3/layout/HorizontalOrganizationChart"/>
    <dgm:cxn modelId="{EAA0CAE4-0439-4DBE-B580-732B6F7AD9A7}" type="presParOf" srcId="{6448B492-B748-4CB0-B315-5E3949532178}" destId="{DCE72AA7-BE56-4B10-929F-6176CB2A88E0}" srcOrd="0" destOrd="0" presId="urn:microsoft.com/office/officeart/2009/3/layout/HorizontalOrganizationChart"/>
    <dgm:cxn modelId="{67511B13-0684-4755-80C2-1C666FB0AF10}" type="presParOf" srcId="{6448B492-B748-4CB0-B315-5E3949532178}" destId="{172D30A2-728E-4D6C-9AED-22A7717CD5E5}" srcOrd="1" destOrd="0" presId="urn:microsoft.com/office/officeart/2009/3/layout/HorizontalOrganizationChart"/>
    <dgm:cxn modelId="{D045FD68-B15C-4088-817D-2C7F7A1A07D1}" type="presParOf" srcId="{172D30A2-728E-4D6C-9AED-22A7717CD5E5}" destId="{8A6110EE-04E8-449C-BF81-33B2123B38B3}" srcOrd="0" destOrd="0" presId="urn:microsoft.com/office/officeart/2009/3/layout/HorizontalOrganizationChart"/>
    <dgm:cxn modelId="{13345BEF-2D19-4608-ACE0-1ED1E2AD50EA}" type="presParOf" srcId="{8A6110EE-04E8-449C-BF81-33B2123B38B3}" destId="{17BFB3E7-D65C-455B-88AB-C4E078F77925}" srcOrd="0" destOrd="0" presId="urn:microsoft.com/office/officeart/2009/3/layout/HorizontalOrganizationChart"/>
    <dgm:cxn modelId="{224A59D7-A30B-4222-BA07-29F75A32A8F9}" type="presParOf" srcId="{8A6110EE-04E8-449C-BF81-33B2123B38B3}" destId="{6DC3CC80-C9DC-4B89-8919-5815DCB54421}" srcOrd="1" destOrd="0" presId="urn:microsoft.com/office/officeart/2009/3/layout/HorizontalOrganizationChart"/>
    <dgm:cxn modelId="{29DEAA15-DCEE-4113-86C0-D0ECB06E4620}" type="presParOf" srcId="{172D30A2-728E-4D6C-9AED-22A7717CD5E5}" destId="{3CB1D6FA-29B1-423C-AD34-82CFC8CF1634}" srcOrd="1" destOrd="0" presId="urn:microsoft.com/office/officeart/2009/3/layout/HorizontalOrganizationChart"/>
    <dgm:cxn modelId="{303CF08A-D8E3-47EF-8443-E037877C7924}" type="presParOf" srcId="{172D30A2-728E-4D6C-9AED-22A7717CD5E5}" destId="{24E98861-3C9D-4D44-AADD-7215181CBA38}" srcOrd="2" destOrd="0" presId="urn:microsoft.com/office/officeart/2009/3/layout/HorizontalOrganizationChart"/>
    <dgm:cxn modelId="{FB7EC1F2-8BEB-4EED-9228-DC683329F6BF}" type="presParOf" srcId="{6448B492-B748-4CB0-B315-5E3949532178}" destId="{AF0CF290-BC74-4FEC-A03A-921A38B3E2AC}" srcOrd="2" destOrd="0" presId="urn:microsoft.com/office/officeart/2009/3/layout/HorizontalOrganizationChart"/>
    <dgm:cxn modelId="{0DD115D8-844F-40F1-9B25-23DB1AE838DD}" type="presParOf" srcId="{6448B492-B748-4CB0-B315-5E3949532178}" destId="{F37D157E-1A6F-4F12-9F81-16849BF25717}" srcOrd="3" destOrd="0" presId="urn:microsoft.com/office/officeart/2009/3/layout/HorizontalOrganizationChart"/>
    <dgm:cxn modelId="{95C6F73F-AB4B-4259-9C65-A63B615E466A}" type="presParOf" srcId="{F37D157E-1A6F-4F12-9F81-16849BF25717}" destId="{336AC26D-06CF-47C2-AF82-6E9DA92086FA}" srcOrd="0" destOrd="0" presId="urn:microsoft.com/office/officeart/2009/3/layout/HorizontalOrganizationChart"/>
    <dgm:cxn modelId="{C1E3B0E0-D150-453E-8F53-ABC4091DA794}" type="presParOf" srcId="{336AC26D-06CF-47C2-AF82-6E9DA92086FA}" destId="{70FCFB01-471E-4944-88A7-CBCD5C77C796}" srcOrd="0" destOrd="0" presId="urn:microsoft.com/office/officeart/2009/3/layout/HorizontalOrganizationChart"/>
    <dgm:cxn modelId="{7D6EC9A8-0699-489E-A068-990C77AE8230}" type="presParOf" srcId="{336AC26D-06CF-47C2-AF82-6E9DA92086FA}" destId="{88DE006A-5E11-46E9-99EC-437631DDDF08}" srcOrd="1" destOrd="0" presId="urn:microsoft.com/office/officeart/2009/3/layout/HorizontalOrganizationChart"/>
    <dgm:cxn modelId="{F7F20581-5033-48F1-9A6F-8F68871FD76B}" type="presParOf" srcId="{F37D157E-1A6F-4F12-9F81-16849BF25717}" destId="{FB3D4D33-3F7F-409A-8EE7-9A62560658FA}" srcOrd="1" destOrd="0" presId="urn:microsoft.com/office/officeart/2009/3/layout/HorizontalOrganizationChart"/>
    <dgm:cxn modelId="{A1B81501-E0B3-4D0C-81BA-3B7690B52D39}" type="presParOf" srcId="{F37D157E-1A6F-4F12-9F81-16849BF25717}" destId="{B6430E97-4AD1-48C5-A315-E6282095F62C}" srcOrd="2" destOrd="0" presId="urn:microsoft.com/office/officeart/2009/3/layout/HorizontalOrganizationChart"/>
    <dgm:cxn modelId="{D0FD0F96-1F3A-4404-933D-756B91F66C20}" type="presParOf" srcId="{D3655E5B-5BE9-4A22-8DDA-8DB17B3D4616}" destId="{0470B197-696E-4228-98BF-415013FB68E3}"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5E8EC-8DA8-4C8F-97AB-DF0D5B194B6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52EB0EE1-CC08-48F4-9896-4EBB9A08B2E4}">
      <dgm:prSet/>
      <dgm:spPr/>
      <dgm:t>
        <a:bodyPr/>
        <a:lstStyle/>
        <a:p>
          <a:pPr>
            <a:lnSpc>
              <a:spcPct val="100000"/>
            </a:lnSpc>
          </a:pPr>
          <a:r>
            <a:rPr lang="en-US"/>
            <a:t>CATs are often “underutilized” (Hanson &amp; Florestano, 2020, p. 49).</a:t>
          </a:r>
        </a:p>
      </dgm:t>
    </dgm:pt>
    <dgm:pt modelId="{4D56197F-5E77-4361-B932-49340D7D394D}" type="parTrans" cxnId="{C399A8F3-9667-4D22-AF2C-E02A1B9E96E9}">
      <dgm:prSet/>
      <dgm:spPr/>
      <dgm:t>
        <a:bodyPr/>
        <a:lstStyle/>
        <a:p>
          <a:endParaRPr lang="en-US"/>
        </a:p>
      </dgm:t>
    </dgm:pt>
    <dgm:pt modelId="{A47B6B43-8F19-45C4-B188-951CA20F5E4A}" type="sibTrans" cxnId="{C399A8F3-9667-4D22-AF2C-E02A1B9E96E9}">
      <dgm:prSet/>
      <dgm:spPr/>
      <dgm:t>
        <a:bodyPr/>
        <a:lstStyle/>
        <a:p>
          <a:endParaRPr lang="en-US"/>
        </a:p>
      </dgm:t>
    </dgm:pt>
    <dgm:pt modelId="{57AE3DB0-0282-4474-B697-E12F8C8857B8}">
      <dgm:prSet/>
      <dgm:spPr/>
      <dgm:t>
        <a:bodyPr/>
        <a:lstStyle/>
        <a:p>
          <a:pPr>
            <a:lnSpc>
              <a:spcPct val="100000"/>
            </a:lnSpc>
          </a:pPr>
          <a:r>
            <a:rPr lang="en-US"/>
            <a:t>CATs help move from a teaching-centered to a student-centered classroom (Cross &amp; Palese, 2015; Hanson &amp; Florestano, 2020).</a:t>
          </a:r>
        </a:p>
      </dgm:t>
    </dgm:pt>
    <dgm:pt modelId="{B15E2D36-5315-4EB5-B42B-646051B50BF5}" type="parTrans" cxnId="{627876A0-D3D6-4580-9A0E-3F24591EEE21}">
      <dgm:prSet/>
      <dgm:spPr/>
      <dgm:t>
        <a:bodyPr/>
        <a:lstStyle/>
        <a:p>
          <a:endParaRPr lang="en-US"/>
        </a:p>
      </dgm:t>
    </dgm:pt>
    <dgm:pt modelId="{91D4112F-5857-40B6-8591-957B5CC24789}" type="sibTrans" cxnId="{627876A0-D3D6-4580-9A0E-3F24591EEE21}">
      <dgm:prSet/>
      <dgm:spPr/>
      <dgm:t>
        <a:bodyPr/>
        <a:lstStyle/>
        <a:p>
          <a:endParaRPr lang="en-US"/>
        </a:p>
      </dgm:t>
    </dgm:pt>
    <dgm:pt modelId="{CDCC31F9-EDA7-4B2C-BA4E-EAB72CBDED23}" type="pres">
      <dgm:prSet presAssocID="{51A5E8EC-8DA8-4C8F-97AB-DF0D5B194B6E}" presName="diagram" presStyleCnt="0">
        <dgm:presLayoutVars>
          <dgm:dir/>
          <dgm:resizeHandles val="exact"/>
        </dgm:presLayoutVars>
      </dgm:prSet>
      <dgm:spPr/>
    </dgm:pt>
    <dgm:pt modelId="{2C23C27C-C696-42CC-9E46-A1031DA0809D}" type="pres">
      <dgm:prSet presAssocID="{52EB0EE1-CC08-48F4-9896-4EBB9A08B2E4}" presName="node" presStyleLbl="node1" presStyleIdx="0" presStyleCnt="2">
        <dgm:presLayoutVars>
          <dgm:bulletEnabled val="1"/>
        </dgm:presLayoutVars>
      </dgm:prSet>
      <dgm:spPr/>
    </dgm:pt>
    <dgm:pt modelId="{C6A9B98D-BE7B-4090-AF79-3E28E00A17CC}" type="pres">
      <dgm:prSet presAssocID="{A47B6B43-8F19-45C4-B188-951CA20F5E4A}" presName="sibTrans" presStyleCnt="0"/>
      <dgm:spPr/>
    </dgm:pt>
    <dgm:pt modelId="{59176C04-D924-4370-8F78-F78A3C8F19E7}" type="pres">
      <dgm:prSet presAssocID="{57AE3DB0-0282-4474-B697-E12F8C8857B8}" presName="node" presStyleLbl="node1" presStyleIdx="1" presStyleCnt="2">
        <dgm:presLayoutVars>
          <dgm:bulletEnabled val="1"/>
        </dgm:presLayoutVars>
      </dgm:prSet>
      <dgm:spPr/>
    </dgm:pt>
  </dgm:ptLst>
  <dgm:cxnLst>
    <dgm:cxn modelId="{34206844-8880-4B7B-9715-DAFB2C4C3178}" type="presOf" srcId="{51A5E8EC-8DA8-4C8F-97AB-DF0D5B194B6E}" destId="{CDCC31F9-EDA7-4B2C-BA4E-EAB72CBDED23}" srcOrd="0" destOrd="0" presId="urn:microsoft.com/office/officeart/2005/8/layout/default"/>
    <dgm:cxn modelId="{DDF12C74-59F1-4119-B733-CEC9A0A40E02}" type="presOf" srcId="{57AE3DB0-0282-4474-B697-E12F8C8857B8}" destId="{59176C04-D924-4370-8F78-F78A3C8F19E7}" srcOrd="0" destOrd="0" presId="urn:microsoft.com/office/officeart/2005/8/layout/default"/>
    <dgm:cxn modelId="{627876A0-D3D6-4580-9A0E-3F24591EEE21}" srcId="{51A5E8EC-8DA8-4C8F-97AB-DF0D5B194B6E}" destId="{57AE3DB0-0282-4474-B697-E12F8C8857B8}" srcOrd="1" destOrd="0" parTransId="{B15E2D36-5315-4EB5-B42B-646051B50BF5}" sibTransId="{91D4112F-5857-40B6-8591-957B5CC24789}"/>
    <dgm:cxn modelId="{2CD771A3-9006-4BC2-8C16-8CA623F013BA}" type="presOf" srcId="{52EB0EE1-CC08-48F4-9896-4EBB9A08B2E4}" destId="{2C23C27C-C696-42CC-9E46-A1031DA0809D}" srcOrd="0" destOrd="0" presId="urn:microsoft.com/office/officeart/2005/8/layout/default"/>
    <dgm:cxn modelId="{C399A8F3-9667-4D22-AF2C-E02A1B9E96E9}" srcId="{51A5E8EC-8DA8-4C8F-97AB-DF0D5B194B6E}" destId="{52EB0EE1-CC08-48F4-9896-4EBB9A08B2E4}" srcOrd="0" destOrd="0" parTransId="{4D56197F-5E77-4361-B932-49340D7D394D}" sibTransId="{A47B6B43-8F19-45C4-B188-951CA20F5E4A}"/>
    <dgm:cxn modelId="{67624CDE-E9CA-44B7-90C5-5CEC80AB06F8}" type="presParOf" srcId="{CDCC31F9-EDA7-4B2C-BA4E-EAB72CBDED23}" destId="{2C23C27C-C696-42CC-9E46-A1031DA0809D}" srcOrd="0" destOrd="0" presId="urn:microsoft.com/office/officeart/2005/8/layout/default"/>
    <dgm:cxn modelId="{5C72CA74-3CDC-4C13-8ECA-21671E3F9FF2}" type="presParOf" srcId="{CDCC31F9-EDA7-4B2C-BA4E-EAB72CBDED23}" destId="{C6A9B98D-BE7B-4090-AF79-3E28E00A17CC}" srcOrd="1" destOrd="0" presId="urn:microsoft.com/office/officeart/2005/8/layout/default"/>
    <dgm:cxn modelId="{053CEC75-50AA-426C-8CAB-77857C6F536A}" type="presParOf" srcId="{CDCC31F9-EDA7-4B2C-BA4E-EAB72CBDED23}" destId="{59176C04-D924-4370-8F78-F78A3C8F19E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ED3F78-CD99-4CE6-8D5B-778C95E434AA}"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25B3FC2A-CC6F-404F-AF8C-BAF9D167BA21}">
      <dgm:prSet/>
      <dgm:spPr/>
      <dgm:t>
        <a:bodyPr/>
        <a:lstStyle/>
        <a:p>
          <a:pPr rtl="0">
            <a:lnSpc>
              <a:spcPct val="100000"/>
            </a:lnSpc>
            <a:defRPr cap="all"/>
          </a:pPr>
          <a:r>
            <a:rPr lang="en-US" dirty="0">
              <a:latin typeface="Century Gothic" panose="020B0502020202020204"/>
            </a:rPr>
            <a:t>Encourages student-centered</a:t>
          </a:r>
          <a:r>
            <a:rPr lang="en-US" dirty="0"/>
            <a:t> </a:t>
          </a:r>
          <a:r>
            <a:rPr lang="en-US" dirty="0">
              <a:latin typeface="Century Gothic" panose="020B0502020202020204"/>
            </a:rPr>
            <a:t>design </a:t>
          </a:r>
          <a:r>
            <a:rPr lang="en-US" dirty="0"/>
            <a:t>(</a:t>
          </a:r>
          <a:r>
            <a:rPr lang="en-US" dirty="0">
              <a:latin typeface="Century Gothic" panose="020B0502020202020204"/>
            </a:rPr>
            <a:t>Angelo &amp; Cross, 1993; Hanson</a:t>
          </a:r>
          <a:r>
            <a:rPr lang="en-US" dirty="0"/>
            <a:t> &amp; Florestano, 2020</a:t>
          </a:r>
          <a:r>
            <a:rPr lang="en-US" dirty="0">
              <a:latin typeface="Century Gothic" panose="020B0502020202020204"/>
            </a:rPr>
            <a:t>)</a:t>
          </a:r>
          <a:endParaRPr lang="en-US" dirty="0"/>
        </a:p>
      </dgm:t>
    </dgm:pt>
    <dgm:pt modelId="{CD736886-8AAC-4CD8-9151-928478624127}" type="parTrans" cxnId="{995AFDBA-26D8-4FEE-94C2-6207A731F949}">
      <dgm:prSet/>
      <dgm:spPr/>
      <dgm:t>
        <a:bodyPr/>
        <a:lstStyle/>
        <a:p>
          <a:endParaRPr lang="en-US"/>
        </a:p>
      </dgm:t>
    </dgm:pt>
    <dgm:pt modelId="{6A060118-43D4-4C0B-83B5-30F2D52FC38F}" type="sibTrans" cxnId="{995AFDBA-26D8-4FEE-94C2-6207A731F949}">
      <dgm:prSet/>
      <dgm:spPr/>
      <dgm:t>
        <a:bodyPr/>
        <a:lstStyle/>
        <a:p>
          <a:endParaRPr lang="en-US"/>
        </a:p>
      </dgm:t>
    </dgm:pt>
    <dgm:pt modelId="{8E722A72-08B2-4B12-B353-AFA057234CBF}">
      <dgm:prSet/>
      <dgm:spPr/>
      <dgm:t>
        <a:bodyPr/>
        <a:lstStyle/>
        <a:p>
          <a:pPr rtl="0">
            <a:lnSpc>
              <a:spcPct val="100000"/>
            </a:lnSpc>
            <a:defRPr cap="all"/>
          </a:pPr>
          <a:r>
            <a:rPr lang="en-US" dirty="0"/>
            <a:t>Demonstrates/models information gathering as professional development and opportunity improvement (Angelo &amp; Cross, 1993</a:t>
          </a:r>
          <a:r>
            <a:rPr lang="en-US" dirty="0">
              <a:latin typeface="Century Gothic" panose="020B0502020202020204"/>
            </a:rPr>
            <a:t>, Marx, 2019)</a:t>
          </a:r>
          <a:endParaRPr lang="en-US" dirty="0"/>
        </a:p>
      </dgm:t>
    </dgm:pt>
    <dgm:pt modelId="{167F134A-3468-499D-A6FD-DBD26086E6E2}" type="parTrans" cxnId="{3D03DDB8-CF44-4C53-8465-F6C3776F89FF}">
      <dgm:prSet/>
      <dgm:spPr/>
      <dgm:t>
        <a:bodyPr/>
        <a:lstStyle/>
        <a:p>
          <a:endParaRPr lang="en-US"/>
        </a:p>
      </dgm:t>
    </dgm:pt>
    <dgm:pt modelId="{F3239B11-EA15-41D4-85A3-FBCA950D5CFA}" type="sibTrans" cxnId="{3D03DDB8-CF44-4C53-8465-F6C3776F89FF}">
      <dgm:prSet/>
      <dgm:spPr/>
      <dgm:t>
        <a:bodyPr/>
        <a:lstStyle/>
        <a:p>
          <a:endParaRPr lang="en-US"/>
        </a:p>
      </dgm:t>
    </dgm:pt>
    <dgm:pt modelId="{AD9233DD-389F-4FB7-9B25-04F81584C9D3}">
      <dgm:prSet/>
      <dgm:spPr/>
      <dgm:t>
        <a:bodyPr/>
        <a:lstStyle/>
        <a:p>
          <a:pPr rtl="0">
            <a:lnSpc>
              <a:spcPct val="100000"/>
            </a:lnSpc>
            <a:defRPr cap="all"/>
          </a:pPr>
          <a:r>
            <a:rPr lang="en-US" dirty="0"/>
            <a:t>Models process</a:t>
          </a:r>
          <a:r>
            <a:rPr lang="en-US" dirty="0">
              <a:latin typeface="Century Gothic" panose="020B0502020202020204"/>
            </a:rPr>
            <a:t> (</a:t>
          </a:r>
          <a:r>
            <a:rPr lang="en-US" dirty="0"/>
            <a:t>Hanson &amp; Florestano, 2020</a:t>
          </a:r>
          <a:r>
            <a:rPr lang="en-US" dirty="0">
              <a:latin typeface="Century Gothic" panose="020B0502020202020204"/>
            </a:rPr>
            <a:t>)</a:t>
          </a:r>
          <a:endParaRPr lang="en-US" dirty="0"/>
        </a:p>
      </dgm:t>
    </dgm:pt>
    <dgm:pt modelId="{045CA8BA-7FEB-4D07-AB82-6D604BCCE70C}" type="parTrans" cxnId="{C58B8A41-97CB-484A-B2AF-10E29E226A15}">
      <dgm:prSet/>
      <dgm:spPr/>
      <dgm:t>
        <a:bodyPr/>
        <a:lstStyle/>
        <a:p>
          <a:endParaRPr lang="en-US"/>
        </a:p>
      </dgm:t>
    </dgm:pt>
    <dgm:pt modelId="{AAEF3311-15D2-4F0D-BC10-F0D4B2AE26D6}" type="sibTrans" cxnId="{C58B8A41-97CB-484A-B2AF-10E29E226A15}">
      <dgm:prSet/>
      <dgm:spPr/>
      <dgm:t>
        <a:bodyPr/>
        <a:lstStyle/>
        <a:p>
          <a:endParaRPr lang="en-US"/>
        </a:p>
      </dgm:t>
    </dgm:pt>
    <dgm:pt modelId="{20BA535E-B78B-4C4B-A7EC-97A99E9B5BE2}">
      <dgm:prSet phldr="0"/>
      <dgm:spPr/>
      <dgm:t>
        <a:bodyPr/>
        <a:lstStyle/>
        <a:p>
          <a:pPr rtl="0">
            <a:lnSpc>
              <a:spcPct val="100000"/>
            </a:lnSpc>
            <a:defRPr cap="all"/>
          </a:pPr>
          <a:r>
            <a:rPr lang="en-US" dirty="0">
              <a:latin typeface="Century Gothic" panose="020B0502020202020204"/>
            </a:rPr>
            <a:t>Provides just-in-time information for adaptation (Marx, 2019)</a:t>
          </a:r>
        </a:p>
      </dgm:t>
    </dgm:pt>
    <dgm:pt modelId="{3402CAC3-E0B1-422C-A9C7-A372A1E39F04}" type="parTrans" cxnId="{608F6B96-9602-440A-B607-962B39F81086}">
      <dgm:prSet/>
      <dgm:spPr/>
    </dgm:pt>
    <dgm:pt modelId="{0825F30F-6C1B-4480-AEFD-393C646D1B13}" type="sibTrans" cxnId="{608F6B96-9602-440A-B607-962B39F81086}">
      <dgm:prSet/>
      <dgm:spPr/>
    </dgm:pt>
    <dgm:pt modelId="{5F35B27A-A430-44B3-B5FF-67DA803CC2EF}" type="pres">
      <dgm:prSet presAssocID="{74ED3F78-CD99-4CE6-8D5B-778C95E434AA}" presName="vert0" presStyleCnt="0">
        <dgm:presLayoutVars>
          <dgm:dir/>
          <dgm:animOne val="branch"/>
          <dgm:animLvl val="lvl"/>
        </dgm:presLayoutVars>
      </dgm:prSet>
      <dgm:spPr/>
    </dgm:pt>
    <dgm:pt modelId="{65877B43-BEB9-4252-B6B7-8B7A340307F6}" type="pres">
      <dgm:prSet presAssocID="{25B3FC2A-CC6F-404F-AF8C-BAF9D167BA21}" presName="thickLine" presStyleLbl="alignNode1" presStyleIdx="0" presStyleCnt="4"/>
      <dgm:spPr/>
    </dgm:pt>
    <dgm:pt modelId="{D3D4EDC5-9F15-4036-9266-C3B83A2A5375}" type="pres">
      <dgm:prSet presAssocID="{25B3FC2A-CC6F-404F-AF8C-BAF9D167BA21}" presName="horz1" presStyleCnt="0"/>
      <dgm:spPr/>
    </dgm:pt>
    <dgm:pt modelId="{8580D674-2E65-42FF-B19B-E2D44A41EF92}" type="pres">
      <dgm:prSet presAssocID="{25B3FC2A-CC6F-404F-AF8C-BAF9D167BA21}" presName="tx1" presStyleLbl="revTx" presStyleIdx="0" presStyleCnt="4"/>
      <dgm:spPr/>
    </dgm:pt>
    <dgm:pt modelId="{CDBA8B76-0C0D-4662-AFB4-CD7D493F9575}" type="pres">
      <dgm:prSet presAssocID="{25B3FC2A-CC6F-404F-AF8C-BAF9D167BA21}" presName="vert1" presStyleCnt="0"/>
      <dgm:spPr/>
    </dgm:pt>
    <dgm:pt modelId="{A4D68A68-8093-4F63-BB5C-37B38A6C354A}" type="pres">
      <dgm:prSet presAssocID="{20BA535E-B78B-4C4B-A7EC-97A99E9B5BE2}" presName="thickLine" presStyleLbl="alignNode1" presStyleIdx="1" presStyleCnt="4"/>
      <dgm:spPr/>
    </dgm:pt>
    <dgm:pt modelId="{4A8D9E72-708A-4B69-81AF-825BB2827FC1}" type="pres">
      <dgm:prSet presAssocID="{20BA535E-B78B-4C4B-A7EC-97A99E9B5BE2}" presName="horz1" presStyleCnt="0"/>
      <dgm:spPr/>
    </dgm:pt>
    <dgm:pt modelId="{7519A20D-13B7-44E8-A354-312DABC82C5B}" type="pres">
      <dgm:prSet presAssocID="{20BA535E-B78B-4C4B-A7EC-97A99E9B5BE2}" presName="tx1" presStyleLbl="revTx" presStyleIdx="1" presStyleCnt="4"/>
      <dgm:spPr/>
    </dgm:pt>
    <dgm:pt modelId="{A2FE8BB0-31B4-4009-8486-CBCC6987E939}" type="pres">
      <dgm:prSet presAssocID="{20BA535E-B78B-4C4B-A7EC-97A99E9B5BE2}" presName="vert1" presStyleCnt="0"/>
      <dgm:spPr/>
    </dgm:pt>
    <dgm:pt modelId="{6290193E-EEE8-4EE6-8DBC-9B0C9D7012DF}" type="pres">
      <dgm:prSet presAssocID="{8E722A72-08B2-4B12-B353-AFA057234CBF}" presName="thickLine" presStyleLbl="alignNode1" presStyleIdx="2" presStyleCnt="4"/>
      <dgm:spPr/>
    </dgm:pt>
    <dgm:pt modelId="{2B531085-D518-4255-A395-CCC5C4BE6E27}" type="pres">
      <dgm:prSet presAssocID="{8E722A72-08B2-4B12-B353-AFA057234CBF}" presName="horz1" presStyleCnt="0"/>
      <dgm:spPr/>
    </dgm:pt>
    <dgm:pt modelId="{0E0678A2-0BB5-4E32-A625-D4B0791DEE20}" type="pres">
      <dgm:prSet presAssocID="{8E722A72-08B2-4B12-B353-AFA057234CBF}" presName="tx1" presStyleLbl="revTx" presStyleIdx="2" presStyleCnt="4"/>
      <dgm:spPr/>
    </dgm:pt>
    <dgm:pt modelId="{CEA12BC9-4F81-4D48-92E8-4245102276BD}" type="pres">
      <dgm:prSet presAssocID="{8E722A72-08B2-4B12-B353-AFA057234CBF}" presName="vert1" presStyleCnt="0"/>
      <dgm:spPr/>
    </dgm:pt>
    <dgm:pt modelId="{6E6A8BE1-45D0-40ED-9295-50B1EA84B7D3}" type="pres">
      <dgm:prSet presAssocID="{AD9233DD-389F-4FB7-9B25-04F81584C9D3}" presName="thickLine" presStyleLbl="alignNode1" presStyleIdx="3" presStyleCnt="4"/>
      <dgm:spPr/>
    </dgm:pt>
    <dgm:pt modelId="{97A7798C-617A-46C0-A1D7-F93A122F0300}" type="pres">
      <dgm:prSet presAssocID="{AD9233DD-389F-4FB7-9B25-04F81584C9D3}" presName="horz1" presStyleCnt="0"/>
      <dgm:spPr/>
    </dgm:pt>
    <dgm:pt modelId="{4D6E0DC1-9391-43B3-BB6F-DDAF9A1481CD}" type="pres">
      <dgm:prSet presAssocID="{AD9233DD-389F-4FB7-9B25-04F81584C9D3}" presName="tx1" presStyleLbl="revTx" presStyleIdx="3" presStyleCnt="4"/>
      <dgm:spPr/>
    </dgm:pt>
    <dgm:pt modelId="{D8E2BADC-8EBB-4B9A-9789-23568D612DDE}" type="pres">
      <dgm:prSet presAssocID="{AD9233DD-389F-4FB7-9B25-04F81584C9D3}" presName="vert1" presStyleCnt="0"/>
      <dgm:spPr/>
    </dgm:pt>
  </dgm:ptLst>
  <dgm:cxnLst>
    <dgm:cxn modelId="{25094D06-5B47-4502-9139-FDBD04B038B8}" type="presOf" srcId="{74ED3F78-CD99-4CE6-8D5B-778C95E434AA}" destId="{5F35B27A-A430-44B3-B5FF-67DA803CC2EF}" srcOrd="0" destOrd="0" presId="urn:microsoft.com/office/officeart/2008/layout/LinedList"/>
    <dgm:cxn modelId="{C58B8A41-97CB-484A-B2AF-10E29E226A15}" srcId="{74ED3F78-CD99-4CE6-8D5B-778C95E434AA}" destId="{AD9233DD-389F-4FB7-9B25-04F81584C9D3}" srcOrd="3" destOrd="0" parTransId="{045CA8BA-7FEB-4D07-AB82-6D604BCCE70C}" sibTransId="{AAEF3311-15D2-4F0D-BC10-F0D4B2AE26D6}"/>
    <dgm:cxn modelId="{F20F0449-2AE8-44E7-B418-6F0F9556CFCC}" type="presOf" srcId="{25B3FC2A-CC6F-404F-AF8C-BAF9D167BA21}" destId="{8580D674-2E65-42FF-B19B-E2D44A41EF92}" srcOrd="0" destOrd="0" presId="urn:microsoft.com/office/officeart/2008/layout/LinedList"/>
    <dgm:cxn modelId="{EC9FF852-59EF-4D7B-920C-A42A868C99F4}" type="presOf" srcId="{20BA535E-B78B-4C4B-A7EC-97A99E9B5BE2}" destId="{7519A20D-13B7-44E8-A354-312DABC82C5B}" srcOrd="0" destOrd="0" presId="urn:microsoft.com/office/officeart/2008/layout/LinedList"/>
    <dgm:cxn modelId="{553D0F8C-1921-4321-AF0F-90ECD44C4586}" type="presOf" srcId="{8E722A72-08B2-4B12-B353-AFA057234CBF}" destId="{0E0678A2-0BB5-4E32-A625-D4B0791DEE20}" srcOrd="0" destOrd="0" presId="urn:microsoft.com/office/officeart/2008/layout/LinedList"/>
    <dgm:cxn modelId="{608F6B96-9602-440A-B607-962B39F81086}" srcId="{74ED3F78-CD99-4CE6-8D5B-778C95E434AA}" destId="{20BA535E-B78B-4C4B-A7EC-97A99E9B5BE2}" srcOrd="1" destOrd="0" parTransId="{3402CAC3-E0B1-422C-A9C7-A372A1E39F04}" sibTransId="{0825F30F-6C1B-4480-AEFD-393C646D1B13}"/>
    <dgm:cxn modelId="{3D03DDB8-CF44-4C53-8465-F6C3776F89FF}" srcId="{74ED3F78-CD99-4CE6-8D5B-778C95E434AA}" destId="{8E722A72-08B2-4B12-B353-AFA057234CBF}" srcOrd="2" destOrd="0" parTransId="{167F134A-3468-499D-A6FD-DBD26086E6E2}" sibTransId="{F3239B11-EA15-41D4-85A3-FBCA950D5CFA}"/>
    <dgm:cxn modelId="{995AFDBA-26D8-4FEE-94C2-6207A731F949}" srcId="{74ED3F78-CD99-4CE6-8D5B-778C95E434AA}" destId="{25B3FC2A-CC6F-404F-AF8C-BAF9D167BA21}" srcOrd="0" destOrd="0" parTransId="{CD736886-8AAC-4CD8-9151-928478624127}" sibTransId="{6A060118-43D4-4C0B-83B5-30F2D52FC38F}"/>
    <dgm:cxn modelId="{D3BA98E0-2F8E-432D-B8B1-81F4B7635428}" type="presOf" srcId="{AD9233DD-389F-4FB7-9B25-04F81584C9D3}" destId="{4D6E0DC1-9391-43B3-BB6F-DDAF9A1481CD}" srcOrd="0" destOrd="0" presId="urn:microsoft.com/office/officeart/2008/layout/LinedList"/>
    <dgm:cxn modelId="{964A1FBA-50D2-4298-B3F1-FF0A17BD5E73}" type="presParOf" srcId="{5F35B27A-A430-44B3-B5FF-67DA803CC2EF}" destId="{65877B43-BEB9-4252-B6B7-8B7A340307F6}" srcOrd="0" destOrd="0" presId="urn:microsoft.com/office/officeart/2008/layout/LinedList"/>
    <dgm:cxn modelId="{90DB122B-ACEC-4027-8B1F-C4BA124D288F}" type="presParOf" srcId="{5F35B27A-A430-44B3-B5FF-67DA803CC2EF}" destId="{D3D4EDC5-9F15-4036-9266-C3B83A2A5375}" srcOrd="1" destOrd="0" presId="urn:microsoft.com/office/officeart/2008/layout/LinedList"/>
    <dgm:cxn modelId="{C54214B5-36DE-42B4-AA31-44D8FA67A54D}" type="presParOf" srcId="{D3D4EDC5-9F15-4036-9266-C3B83A2A5375}" destId="{8580D674-2E65-42FF-B19B-E2D44A41EF92}" srcOrd="0" destOrd="0" presId="urn:microsoft.com/office/officeart/2008/layout/LinedList"/>
    <dgm:cxn modelId="{F16B208B-E0D5-459E-9038-C73152B51606}" type="presParOf" srcId="{D3D4EDC5-9F15-4036-9266-C3B83A2A5375}" destId="{CDBA8B76-0C0D-4662-AFB4-CD7D493F9575}" srcOrd="1" destOrd="0" presId="urn:microsoft.com/office/officeart/2008/layout/LinedList"/>
    <dgm:cxn modelId="{6CC9CDAD-50E9-4D0E-9432-C62B87716FD1}" type="presParOf" srcId="{5F35B27A-A430-44B3-B5FF-67DA803CC2EF}" destId="{A4D68A68-8093-4F63-BB5C-37B38A6C354A}" srcOrd="2" destOrd="0" presId="urn:microsoft.com/office/officeart/2008/layout/LinedList"/>
    <dgm:cxn modelId="{503B1404-591A-4FBB-B8E2-0176EDDB642E}" type="presParOf" srcId="{5F35B27A-A430-44B3-B5FF-67DA803CC2EF}" destId="{4A8D9E72-708A-4B69-81AF-825BB2827FC1}" srcOrd="3" destOrd="0" presId="urn:microsoft.com/office/officeart/2008/layout/LinedList"/>
    <dgm:cxn modelId="{7A303A1F-4EFD-485D-8905-8E97D1C89F3D}" type="presParOf" srcId="{4A8D9E72-708A-4B69-81AF-825BB2827FC1}" destId="{7519A20D-13B7-44E8-A354-312DABC82C5B}" srcOrd="0" destOrd="0" presId="urn:microsoft.com/office/officeart/2008/layout/LinedList"/>
    <dgm:cxn modelId="{2EFF0B7A-D5F8-419C-8035-47BA2F67863E}" type="presParOf" srcId="{4A8D9E72-708A-4B69-81AF-825BB2827FC1}" destId="{A2FE8BB0-31B4-4009-8486-CBCC6987E939}" srcOrd="1" destOrd="0" presId="urn:microsoft.com/office/officeart/2008/layout/LinedList"/>
    <dgm:cxn modelId="{41756933-87B2-430A-843B-E6E639F59CDF}" type="presParOf" srcId="{5F35B27A-A430-44B3-B5FF-67DA803CC2EF}" destId="{6290193E-EEE8-4EE6-8DBC-9B0C9D7012DF}" srcOrd="4" destOrd="0" presId="urn:microsoft.com/office/officeart/2008/layout/LinedList"/>
    <dgm:cxn modelId="{04540C1F-AC86-4EE4-9668-9FEAD133B0B8}" type="presParOf" srcId="{5F35B27A-A430-44B3-B5FF-67DA803CC2EF}" destId="{2B531085-D518-4255-A395-CCC5C4BE6E27}" srcOrd="5" destOrd="0" presId="urn:microsoft.com/office/officeart/2008/layout/LinedList"/>
    <dgm:cxn modelId="{9425DE65-0FFD-4DFF-9D53-AE084DBB0ECC}" type="presParOf" srcId="{2B531085-D518-4255-A395-CCC5C4BE6E27}" destId="{0E0678A2-0BB5-4E32-A625-D4B0791DEE20}" srcOrd="0" destOrd="0" presId="urn:microsoft.com/office/officeart/2008/layout/LinedList"/>
    <dgm:cxn modelId="{13400E70-71BE-42D7-BD92-3E1308677E38}" type="presParOf" srcId="{2B531085-D518-4255-A395-CCC5C4BE6E27}" destId="{CEA12BC9-4F81-4D48-92E8-4245102276BD}" srcOrd="1" destOrd="0" presId="urn:microsoft.com/office/officeart/2008/layout/LinedList"/>
    <dgm:cxn modelId="{A4945461-43EA-4413-B9C7-7E21A938F9C8}" type="presParOf" srcId="{5F35B27A-A430-44B3-B5FF-67DA803CC2EF}" destId="{6E6A8BE1-45D0-40ED-9295-50B1EA84B7D3}" srcOrd="6" destOrd="0" presId="urn:microsoft.com/office/officeart/2008/layout/LinedList"/>
    <dgm:cxn modelId="{2F148EDE-5E8B-4D95-A047-FC2ED80B2FB1}" type="presParOf" srcId="{5F35B27A-A430-44B3-B5FF-67DA803CC2EF}" destId="{97A7798C-617A-46C0-A1D7-F93A122F0300}" srcOrd="7" destOrd="0" presId="urn:microsoft.com/office/officeart/2008/layout/LinedList"/>
    <dgm:cxn modelId="{53D19F5A-856B-4043-991A-65642BFD5AA5}" type="presParOf" srcId="{97A7798C-617A-46C0-A1D7-F93A122F0300}" destId="{4D6E0DC1-9391-43B3-BB6F-DDAF9A1481CD}" srcOrd="0" destOrd="0" presId="urn:microsoft.com/office/officeart/2008/layout/LinedList"/>
    <dgm:cxn modelId="{1E5F32F6-1281-428B-BB5F-38DD039DE9E3}" type="presParOf" srcId="{97A7798C-617A-46C0-A1D7-F93A122F0300}" destId="{D8E2BADC-8EBB-4B9A-9789-23568D612DD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CF290-BC74-4FEC-A03A-921A38B3E2AC}">
      <dsp:nvSpPr>
        <dsp:cNvPr id="0" name=""/>
        <dsp:cNvSpPr/>
      </dsp:nvSpPr>
      <dsp:spPr>
        <a:xfrm>
          <a:off x="2298371" y="2556528"/>
          <a:ext cx="459180" cy="493619"/>
        </a:xfrm>
        <a:custGeom>
          <a:avLst/>
          <a:gdLst/>
          <a:ahLst/>
          <a:cxnLst/>
          <a:rect l="0" t="0" r="0" b="0"/>
          <a:pathLst>
            <a:path>
              <a:moveTo>
                <a:pt x="0" y="0"/>
              </a:moveTo>
              <a:lnTo>
                <a:pt x="229590" y="0"/>
              </a:lnTo>
              <a:lnTo>
                <a:pt x="229590" y="493619"/>
              </a:lnTo>
              <a:lnTo>
                <a:pt x="459180" y="4936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72AA7-BE56-4B10-929F-6176CB2A88E0}">
      <dsp:nvSpPr>
        <dsp:cNvPr id="0" name=""/>
        <dsp:cNvSpPr/>
      </dsp:nvSpPr>
      <dsp:spPr>
        <a:xfrm>
          <a:off x="2298371" y="2062909"/>
          <a:ext cx="459180" cy="493619"/>
        </a:xfrm>
        <a:custGeom>
          <a:avLst/>
          <a:gdLst/>
          <a:ahLst/>
          <a:cxnLst/>
          <a:rect l="0" t="0" r="0" b="0"/>
          <a:pathLst>
            <a:path>
              <a:moveTo>
                <a:pt x="0" y="493619"/>
              </a:moveTo>
              <a:lnTo>
                <a:pt x="229590" y="493619"/>
              </a:lnTo>
              <a:lnTo>
                <a:pt x="229590" y="0"/>
              </a:lnTo>
              <a:lnTo>
                <a:pt x="459180"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8928C5-52CE-4734-98F5-E0CAB2EA0501}">
      <dsp:nvSpPr>
        <dsp:cNvPr id="0" name=""/>
        <dsp:cNvSpPr/>
      </dsp:nvSpPr>
      <dsp:spPr>
        <a:xfrm>
          <a:off x="2468" y="231927"/>
          <a:ext cx="2295902" cy="7002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Course-related knowledge and skills</a:t>
          </a:r>
          <a:endParaRPr lang="en-US" sz="1300" kern="1200"/>
        </a:p>
      </dsp:txBody>
      <dsp:txXfrm>
        <a:off x="2468" y="231927"/>
        <a:ext cx="2295902" cy="700250"/>
      </dsp:txXfrm>
    </dsp:sp>
    <dsp:sp modelId="{02D47818-F30D-49EE-AF4E-2C969E24E04A}">
      <dsp:nvSpPr>
        <dsp:cNvPr id="0" name=""/>
        <dsp:cNvSpPr/>
      </dsp:nvSpPr>
      <dsp:spPr>
        <a:xfrm>
          <a:off x="2468" y="1219165"/>
          <a:ext cx="2295902" cy="7002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Learner attitudes, values, and self-awareness</a:t>
          </a:r>
          <a:endParaRPr lang="en-US" sz="1300" kern="1200" dirty="0"/>
        </a:p>
      </dsp:txBody>
      <dsp:txXfrm>
        <a:off x="2468" y="1219165"/>
        <a:ext cx="2295902" cy="700250"/>
      </dsp:txXfrm>
    </dsp:sp>
    <dsp:sp modelId="{29397DCB-9A57-448B-A464-24B5E0B1121B}">
      <dsp:nvSpPr>
        <dsp:cNvPr id="0" name=""/>
        <dsp:cNvSpPr/>
      </dsp:nvSpPr>
      <dsp:spPr>
        <a:xfrm>
          <a:off x="2468" y="2206403"/>
          <a:ext cx="2295902" cy="7002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Learner reactions to instruction</a:t>
          </a:r>
          <a:endParaRPr lang="en-US" sz="1300" kern="1200" dirty="0"/>
        </a:p>
      </dsp:txBody>
      <dsp:txXfrm>
        <a:off x="2468" y="2206403"/>
        <a:ext cx="2295902" cy="700250"/>
      </dsp:txXfrm>
    </dsp:sp>
    <dsp:sp modelId="{17BFB3E7-D65C-455B-88AB-C4E078F77925}">
      <dsp:nvSpPr>
        <dsp:cNvPr id="0" name=""/>
        <dsp:cNvSpPr/>
      </dsp:nvSpPr>
      <dsp:spPr>
        <a:xfrm>
          <a:off x="2757551" y="1712784"/>
          <a:ext cx="2295902" cy="7002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Learner reactions to </a:t>
          </a:r>
          <a:r>
            <a:rPr lang="en-US" sz="1300" b="1" kern="1200"/>
            <a:t>teachers and teaching</a:t>
          </a:r>
          <a:endParaRPr lang="en-US" sz="1300" kern="1200"/>
        </a:p>
      </dsp:txBody>
      <dsp:txXfrm>
        <a:off x="2757551" y="1712784"/>
        <a:ext cx="2295902" cy="700250"/>
      </dsp:txXfrm>
    </dsp:sp>
    <dsp:sp modelId="{70FCFB01-471E-4944-88A7-CBCD5C77C796}">
      <dsp:nvSpPr>
        <dsp:cNvPr id="0" name=""/>
        <dsp:cNvSpPr/>
      </dsp:nvSpPr>
      <dsp:spPr>
        <a:xfrm>
          <a:off x="2757551" y="2700022"/>
          <a:ext cx="2295902" cy="7002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Learner reactions to </a:t>
          </a:r>
          <a:r>
            <a:rPr lang="en-US" sz="1300" b="1" kern="1200"/>
            <a:t>class activities, assignments, and materials</a:t>
          </a:r>
          <a:endParaRPr lang="en-US" sz="1300" kern="1200"/>
        </a:p>
      </dsp:txBody>
      <dsp:txXfrm>
        <a:off x="2757551" y="2700022"/>
        <a:ext cx="2295902" cy="700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3C27C-C696-42CC-9E46-A1031DA0809D}">
      <dsp:nvSpPr>
        <dsp:cNvPr id="0" name=""/>
        <dsp:cNvSpPr/>
      </dsp:nvSpPr>
      <dsp:spPr>
        <a:xfrm>
          <a:off x="1288" y="175067"/>
          <a:ext cx="5024344" cy="301460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US" sz="3000" kern="1200"/>
            <a:t>CATs are often “underutilized” (Hanson &amp; Florestano, 2020, p. 49).</a:t>
          </a:r>
        </a:p>
      </dsp:txBody>
      <dsp:txXfrm>
        <a:off x="1288" y="175067"/>
        <a:ext cx="5024344" cy="3014606"/>
      </dsp:txXfrm>
    </dsp:sp>
    <dsp:sp modelId="{59176C04-D924-4370-8F78-F78A3C8F19E7}">
      <dsp:nvSpPr>
        <dsp:cNvPr id="0" name=""/>
        <dsp:cNvSpPr/>
      </dsp:nvSpPr>
      <dsp:spPr>
        <a:xfrm>
          <a:off x="5528067" y="175067"/>
          <a:ext cx="5024344" cy="301460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US" sz="3000" kern="1200"/>
            <a:t>CATs help move from a teaching-centered to a student-centered classroom (Cross &amp; Palese, 2015; Hanson &amp; Florestano, 2020).</a:t>
          </a:r>
        </a:p>
      </dsp:txBody>
      <dsp:txXfrm>
        <a:off x="5528067" y="175067"/>
        <a:ext cx="5024344" cy="3014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77B43-BEB9-4252-B6B7-8B7A340307F6}">
      <dsp:nvSpPr>
        <dsp:cNvPr id="0" name=""/>
        <dsp:cNvSpPr/>
      </dsp:nvSpPr>
      <dsp:spPr>
        <a:xfrm>
          <a:off x="0" y="0"/>
          <a:ext cx="590632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580D674-2E65-42FF-B19B-E2D44A41EF92}">
      <dsp:nvSpPr>
        <dsp:cNvPr id="0" name=""/>
        <dsp:cNvSpPr/>
      </dsp:nvSpPr>
      <dsp:spPr>
        <a:xfrm>
          <a:off x="0" y="0"/>
          <a:ext cx="5906327" cy="117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100000"/>
            </a:lnSpc>
            <a:spcBef>
              <a:spcPct val="0"/>
            </a:spcBef>
            <a:spcAft>
              <a:spcPct val="35000"/>
            </a:spcAft>
            <a:buNone/>
            <a:defRPr cap="all"/>
          </a:pPr>
          <a:r>
            <a:rPr lang="en-US" sz="1700" kern="1200" dirty="0">
              <a:latin typeface="Century Gothic" panose="020B0502020202020204"/>
            </a:rPr>
            <a:t>Encourages student-centered</a:t>
          </a:r>
          <a:r>
            <a:rPr lang="en-US" sz="1700" kern="1200" dirty="0"/>
            <a:t> </a:t>
          </a:r>
          <a:r>
            <a:rPr lang="en-US" sz="1700" kern="1200" dirty="0">
              <a:latin typeface="Century Gothic" panose="020B0502020202020204"/>
            </a:rPr>
            <a:t>design </a:t>
          </a:r>
          <a:r>
            <a:rPr lang="en-US" sz="1700" kern="1200" dirty="0"/>
            <a:t>(</a:t>
          </a:r>
          <a:r>
            <a:rPr lang="en-US" sz="1700" kern="1200" dirty="0">
              <a:latin typeface="Century Gothic" panose="020B0502020202020204"/>
            </a:rPr>
            <a:t>Angelo &amp; Cross, 1993; Hanson</a:t>
          </a:r>
          <a:r>
            <a:rPr lang="en-US" sz="1700" kern="1200" dirty="0"/>
            <a:t> &amp; Florestano, 2020</a:t>
          </a:r>
          <a:r>
            <a:rPr lang="en-US" sz="1700" kern="1200" dirty="0">
              <a:latin typeface="Century Gothic" panose="020B0502020202020204"/>
            </a:rPr>
            <a:t>)</a:t>
          </a:r>
          <a:endParaRPr lang="en-US" sz="1700" kern="1200" dirty="0"/>
        </a:p>
      </dsp:txBody>
      <dsp:txXfrm>
        <a:off x="0" y="0"/>
        <a:ext cx="5906327" cy="1171661"/>
      </dsp:txXfrm>
    </dsp:sp>
    <dsp:sp modelId="{A4D68A68-8093-4F63-BB5C-37B38A6C354A}">
      <dsp:nvSpPr>
        <dsp:cNvPr id="0" name=""/>
        <dsp:cNvSpPr/>
      </dsp:nvSpPr>
      <dsp:spPr>
        <a:xfrm>
          <a:off x="0" y="1171661"/>
          <a:ext cx="5906327" cy="0"/>
        </a:xfrm>
        <a:prstGeom prst="line">
          <a:avLst/>
        </a:prstGeom>
        <a:solidFill>
          <a:schemeClr val="accent2">
            <a:hueOff val="0"/>
            <a:satOff val="0"/>
            <a:lumOff val="-16732"/>
            <a:alphaOff val="0"/>
          </a:schemeClr>
        </a:solidFill>
        <a:ln w="15875" cap="rnd" cmpd="sng" algn="ctr">
          <a:solidFill>
            <a:schemeClr val="accent2">
              <a:hueOff val="0"/>
              <a:satOff val="0"/>
              <a:lumOff val="-1673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519A20D-13B7-44E8-A354-312DABC82C5B}">
      <dsp:nvSpPr>
        <dsp:cNvPr id="0" name=""/>
        <dsp:cNvSpPr/>
      </dsp:nvSpPr>
      <dsp:spPr>
        <a:xfrm>
          <a:off x="0" y="1171661"/>
          <a:ext cx="5906327" cy="117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100000"/>
            </a:lnSpc>
            <a:spcBef>
              <a:spcPct val="0"/>
            </a:spcBef>
            <a:spcAft>
              <a:spcPct val="35000"/>
            </a:spcAft>
            <a:buNone/>
            <a:defRPr cap="all"/>
          </a:pPr>
          <a:r>
            <a:rPr lang="en-US" sz="1700" kern="1200" dirty="0">
              <a:latin typeface="Century Gothic" panose="020B0502020202020204"/>
            </a:rPr>
            <a:t>Provides just-in-time information for adaptation (Marx, 2019)</a:t>
          </a:r>
        </a:p>
      </dsp:txBody>
      <dsp:txXfrm>
        <a:off x="0" y="1171661"/>
        <a:ext cx="5906327" cy="1171661"/>
      </dsp:txXfrm>
    </dsp:sp>
    <dsp:sp modelId="{6290193E-EEE8-4EE6-8DBC-9B0C9D7012DF}">
      <dsp:nvSpPr>
        <dsp:cNvPr id="0" name=""/>
        <dsp:cNvSpPr/>
      </dsp:nvSpPr>
      <dsp:spPr>
        <a:xfrm>
          <a:off x="0" y="2343322"/>
          <a:ext cx="5906327" cy="0"/>
        </a:xfrm>
        <a:prstGeom prst="line">
          <a:avLst/>
        </a:prstGeom>
        <a:solidFill>
          <a:schemeClr val="accent2">
            <a:hueOff val="0"/>
            <a:satOff val="0"/>
            <a:lumOff val="-33463"/>
            <a:alphaOff val="0"/>
          </a:schemeClr>
        </a:solidFill>
        <a:ln w="15875" cap="rnd" cmpd="sng" algn="ctr">
          <a:solidFill>
            <a:schemeClr val="accent2">
              <a:hueOff val="0"/>
              <a:satOff val="0"/>
              <a:lumOff val="-3346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E0678A2-0BB5-4E32-A625-D4B0791DEE20}">
      <dsp:nvSpPr>
        <dsp:cNvPr id="0" name=""/>
        <dsp:cNvSpPr/>
      </dsp:nvSpPr>
      <dsp:spPr>
        <a:xfrm>
          <a:off x="0" y="2343322"/>
          <a:ext cx="5906327" cy="117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100000"/>
            </a:lnSpc>
            <a:spcBef>
              <a:spcPct val="0"/>
            </a:spcBef>
            <a:spcAft>
              <a:spcPct val="35000"/>
            </a:spcAft>
            <a:buNone/>
            <a:defRPr cap="all"/>
          </a:pPr>
          <a:r>
            <a:rPr lang="en-US" sz="1700" kern="1200" dirty="0"/>
            <a:t>Demonstrates/models information gathering as professional development and opportunity improvement (Angelo &amp; Cross, 1993</a:t>
          </a:r>
          <a:r>
            <a:rPr lang="en-US" sz="1700" kern="1200" dirty="0">
              <a:latin typeface="Century Gothic" panose="020B0502020202020204"/>
            </a:rPr>
            <a:t>, Marx, 2019)</a:t>
          </a:r>
          <a:endParaRPr lang="en-US" sz="1700" kern="1200" dirty="0"/>
        </a:p>
      </dsp:txBody>
      <dsp:txXfrm>
        <a:off x="0" y="2343322"/>
        <a:ext cx="5906327" cy="1171661"/>
      </dsp:txXfrm>
    </dsp:sp>
    <dsp:sp modelId="{6E6A8BE1-45D0-40ED-9295-50B1EA84B7D3}">
      <dsp:nvSpPr>
        <dsp:cNvPr id="0" name=""/>
        <dsp:cNvSpPr/>
      </dsp:nvSpPr>
      <dsp:spPr>
        <a:xfrm>
          <a:off x="0" y="3514983"/>
          <a:ext cx="5906327" cy="0"/>
        </a:xfrm>
        <a:prstGeom prst="line">
          <a:avLst/>
        </a:prstGeom>
        <a:solidFill>
          <a:schemeClr val="accent2">
            <a:hueOff val="0"/>
            <a:satOff val="0"/>
            <a:lumOff val="-50195"/>
            <a:alphaOff val="0"/>
          </a:schemeClr>
        </a:solidFill>
        <a:ln w="15875" cap="rnd" cmpd="sng" algn="ctr">
          <a:solidFill>
            <a:schemeClr val="accent2">
              <a:hueOff val="0"/>
              <a:satOff val="0"/>
              <a:lumOff val="-5019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D6E0DC1-9391-43B3-BB6F-DDAF9A1481CD}">
      <dsp:nvSpPr>
        <dsp:cNvPr id="0" name=""/>
        <dsp:cNvSpPr/>
      </dsp:nvSpPr>
      <dsp:spPr>
        <a:xfrm>
          <a:off x="0" y="3514983"/>
          <a:ext cx="5906327" cy="117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100000"/>
            </a:lnSpc>
            <a:spcBef>
              <a:spcPct val="0"/>
            </a:spcBef>
            <a:spcAft>
              <a:spcPct val="35000"/>
            </a:spcAft>
            <a:buNone/>
            <a:defRPr cap="all"/>
          </a:pPr>
          <a:r>
            <a:rPr lang="en-US" sz="1700" kern="1200" dirty="0"/>
            <a:t>Models process</a:t>
          </a:r>
          <a:r>
            <a:rPr lang="en-US" sz="1700" kern="1200" dirty="0">
              <a:latin typeface="Century Gothic" panose="020B0502020202020204"/>
            </a:rPr>
            <a:t> (</a:t>
          </a:r>
          <a:r>
            <a:rPr lang="en-US" sz="1700" kern="1200" dirty="0"/>
            <a:t>Hanson &amp; Florestano, 2020</a:t>
          </a:r>
          <a:r>
            <a:rPr lang="en-US" sz="1700" kern="1200" dirty="0">
              <a:latin typeface="Century Gothic" panose="020B0502020202020204"/>
            </a:rPr>
            <a:t>)</a:t>
          </a:r>
          <a:endParaRPr lang="en-US" sz="1700" kern="1200" dirty="0"/>
        </a:p>
      </dsp:txBody>
      <dsp:txXfrm>
        <a:off x="0" y="3514983"/>
        <a:ext cx="5906327" cy="117166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B0F60-D38E-4CA3-B8D0-48D4E5AC4281}" type="datetimeFigureOut">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601ED-30F5-4058-AC7C-75EE47589149}" type="slidenum">
              <a:t>‹#›</a:t>
            </a:fld>
            <a:endParaRPr lang="en-US"/>
          </a:p>
        </p:txBody>
      </p:sp>
    </p:spTree>
    <p:extLst>
      <p:ext uri="{BB962C8B-B14F-4D97-AF65-F5344CB8AC3E}">
        <p14:creationId xmlns:p14="http://schemas.microsoft.com/office/powerpoint/2010/main" val="394581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“CATs come in many [99] forms, ranging from those aimed at assessing prior knowledge to understanding the level of mastery of such things as critical thinking, but all are designed to gather information about both the learner and the instructor and to provide feedback loops to both these parties” (Cross &amp; Palese, 2015, p. 98-99).</a:t>
            </a:r>
            <a:endParaRPr lang="en-US"/>
          </a:p>
          <a:p>
            <a:pPr marL="171450" indent="-171450">
              <a:buFont typeface="Arial"/>
              <a:buChar char="•"/>
            </a:pPr>
            <a:r>
              <a:rPr lang="en-US" dirty="0"/>
              <a:t>“</a:t>
            </a:r>
            <a:r>
              <a:rPr lang="en-US" b="1" dirty="0"/>
              <a:t>Instructors can select or modify the CAT depending on the information they need and to fit the context of their classroom</a:t>
            </a:r>
            <a:r>
              <a:rPr lang="en-US" dirty="0"/>
              <a:t>” (Hanson &amp; Florestano, 2020, p. 49). And what we need is information both on student learning </a:t>
            </a:r>
            <a:r>
              <a:rPr lang="en-US" i="1" dirty="0"/>
              <a:t>and</a:t>
            </a:r>
            <a:r>
              <a:rPr lang="en-US" dirty="0"/>
              <a:t> instruction methods. </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8E601ED-30F5-4058-AC7C-75EE47589149}" type="slidenum">
              <a:rPr lang="en-US"/>
              <a:t>6</a:t>
            </a:fld>
            <a:endParaRPr lang="en-US"/>
          </a:p>
        </p:txBody>
      </p:sp>
    </p:spTree>
    <p:extLst>
      <p:ext uri="{BB962C8B-B14F-4D97-AF65-F5344CB8AC3E}">
        <p14:creationId xmlns:p14="http://schemas.microsoft.com/office/powerpoint/2010/main" val="163589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8E601ED-30F5-4058-AC7C-75EE47589149}" type="slidenum">
              <a:rPr lang="en-US"/>
              <a:t>8</a:t>
            </a:fld>
            <a:endParaRPr lang="en-US"/>
          </a:p>
        </p:txBody>
      </p:sp>
    </p:spTree>
    <p:extLst>
      <p:ext uri="{BB962C8B-B14F-4D97-AF65-F5344CB8AC3E}">
        <p14:creationId xmlns:p14="http://schemas.microsoft.com/office/powerpoint/2010/main" val="147113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Bumper sticker analogy made by Steadman 1998, qtd in Cross &amp; Palese 2015.</a:t>
            </a:r>
          </a:p>
        </p:txBody>
      </p:sp>
      <p:sp>
        <p:nvSpPr>
          <p:cNvPr id="4" name="Slide Number Placeholder 3"/>
          <p:cNvSpPr>
            <a:spLocks noGrp="1"/>
          </p:cNvSpPr>
          <p:nvPr>
            <p:ph type="sldNum" sz="quarter" idx="5"/>
          </p:nvPr>
        </p:nvSpPr>
        <p:spPr/>
        <p:txBody>
          <a:bodyPr/>
          <a:lstStyle/>
          <a:p>
            <a:fld id="{F8E601ED-30F5-4058-AC7C-75EE47589149}" type="slidenum">
              <a:t>10</a:t>
            </a:fld>
            <a:endParaRPr lang="en-US"/>
          </a:p>
        </p:txBody>
      </p:sp>
    </p:spTree>
    <p:extLst>
      <p:ext uri="{BB962C8B-B14F-4D97-AF65-F5344CB8AC3E}">
        <p14:creationId xmlns:p14="http://schemas.microsoft.com/office/powerpoint/2010/main" val="208748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There is some literature noting that “feedback literacy” among faculty could be improved, particularly around how faculty seek, receive, and incorporate feedback from peers and others (Carless, 2022).</a:t>
            </a:r>
          </a:p>
        </p:txBody>
      </p:sp>
      <p:sp>
        <p:nvSpPr>
          <p:cNvPr id="4" name="Slide Number Placeholder 3"/>
          <p:cNvSpPr>
            <a:spLocks noGrp="1"/>
          </p:cNvSpPr>
          <p:nvPr>
            <p:ph type="sldNum" sz="quarter" idx="5"/>
          </p:nvPr>
        </p:nvSpPr>
        <p:spPr/>
        <p:txBody>
          <a:bodyPr/>
          <a:lstStyle/>
          <a:p>
            <a:fld id="{F8E601ED-30F5-4058-AC7C-75EE47589149}" type="slidenum">
              <a:rPr lang="en-US"/>
              <a:t>11</a:t>
            </a:fld>
            <a:endParaRPr lang="en-US"/>
          </a:p>
        </p:txBody>
      </p:sp>
    </p:spTree>
    <p:extLst>
      <p:ext uri="{BB962C8B-B14F-4D97-AF65-F5344CB8AC3E}">
        <p14:creationId xmlns:p14="http://schemas.microsoft.com/office/powerpoint/2010/main" val="406687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Don't ask about what you can't/won't change.</a:t>
            </a:r>
            <a:endParaRPr lang="en-US"/>
          </a:p>
          <a:p>
            <a:pPr marL="171450" indent="-171450">
              <a:buFont typeface="Arial"/>
              <a:buChar char="•"/>
            </a:pPr>
            <a:r>
              <a:rPr lang="en-US" dirty="0">
                <a:ea typeface="Calibri"/>
                <a:cs typeface="Calibri"/>
              </a:rPr>
              <a:t>Consider assigning points</a:t>
            </a:r>
          </a:p>
          <a:p>
            <a:pPr marL="171450" indent="-171450">
              <a:buFont typeface="Arial"/>
              <a:buChar char="•"/>
            </a:pPr>
            <a:r>
              <a:rPr lang="en-US" dirty="0">
                <a:ea typeface="Calibri"/>
                <a:cs typeface="Calibri"/>
              </a:rPr>
              <a:t>Don't make more work for yourself.</a:t>
            </a:r>
          </a:p>
        </p:txBody>
      </p:sp>
      <p:sp>
        <p:nvSpPr>
          <p:cNvPr id="4" name="Slide Number Placeholder 3"/>
          <p:cNvSpPr>
            <a:spLocks noGrp="1"/>
          </p:cNvSpPr>
          <p:nvPr>
            <p:ph type="sldNum" sz="quarter" idx="5"/>
          </p:nvPr>
        </p:nvSpPr>
        <p:spPr/>
        <p:txBody>
          <a:bodyPr/>
          <a:lstStyle/>
          <a:p>
            <a:fld id="{F8E601ED-30F5-4058-AC7C-75EE47589149}" type="slidenum">
              <a:rPr lang="en-US"/>
              <a:t>12</a:t>
            </a:fld>
            <a:endParaRPr lang="en-US"/>
          </a:p>
        </p:txBody>
      </p:sp>
    </p:spTree>
    <p:extLst>
      <p:ext uri="{BB962C8B-B14F-4D97-AF65-F5344CB8AC3E}">
        <p14:creationId xmlns:p14="http://schemas.microsoft.com/office/powerpoint/2010/main" val="245879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781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9314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75254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846CE7D5-CF57-46EF-B807-FDD0502418D4}"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31146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8496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48653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5/16/2022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2995331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03071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5/16/2022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4309134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dirty="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347101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dirty="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72535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0411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705558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027362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5/16/2022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4472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5/16/2022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2220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4185646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423250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096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231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3997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726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407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826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846CE7D5-CF57-46EF-B807-FDD0502418D4}" type="datetimeFigureOut">
              <a:rPr lang="en-US" smtClean="0"/>
              <a:t>5/16/2022</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12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46CE7D5-CF57-46EF-B807-FDD0502418D4}" type="datetimeFigureOut">
              <a:rPr lang="en-US" smtClean="0"/>
              <a:t>5/16/2022</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5773556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5/16/2022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774808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scapeblog.edu.hku.hk/archives/5668" TargetMode="External"/><Relationship Id="rId2" Type="http://schemas.openxmlformats.org/officeDocument/2006/relationships/hyperlink" Target="http://www.stephenbrookfield.com/critical-incident-questionnaire" TargetMode="External"/><Relationship Id="rId1" Type="http://schemas.openxmlformats.org/officeDocument/2006/relationships/slideLayout" Target="../slideLayouts/slideLayout2.xml"/><Relationship Id="rId6" Type="http://schemas.openxmlformats.org/officeDocument/2006/relationships/hyperlink" Target="https://cft.vanderbilt.edu/guides-sub-pages/student-feedback/" TargetMode="External"/><Relationship Id="rId5" Type="http://schemas.openxmlformats.org/officeDocument/2006/relationships/hyperlink" Target="https://doi.org/10.1080/02602938.2021.1927981" TargetMode="External"/><Relationship Id="rId4" Type="http://schemas.openxmlformats.org/officeDocument/2006/relationships/hyperlink" Target="https://doi.org/10.1080/08923647.2015.1023594"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oscqr.suny.edu/standard50" TargetMode="External"/><Relationship Id="rId3" Type="http://schemas.openxmlformats.org/officeDocument/2006/relationships/hyperlink" Target="https://oscqr.suny.edu/standard45" TargetMode="External"/><Relationship Id="rId7" Type="http://schemas.openxmlformats.org/officeDocument/2006/relationships/hyperlink" Target="https://oscqr.suny.edu/standard49" TargetMode="External"/><Relationship Id="rId2" Type="http://schemas.openxmlformats.org/officeDocument/2006/relationships/hyperlink" Target="https://oscqr.suny.edu/standard44" TargetMode="External"/><Relationship Id="rId1" Type="http://schemas.openxmlformats.org/officeDocument/2006/relationships/slideLayout" Target="../slideLayouts/slideLayout16.xml"/><Relationship Id="rId6" Type="http://schemas.openxmlformats.org/officeDocument/2006/relationships/hyperlink" Target="https://oscqr.suny.edu/standard48" TargetMode="External"/><Relationship Id="rId5" Type="http://schemas.openxmlformats.org/officeDocument/2006/relationships/hyperlink" Target="https://oscqr.suny.edu/standard47" TargetMode="External"/><Relationship Id="rId10" Type="http://schemas.openxmlformats.org/officeDocument/2006/relationships/hyperlink" Target="http://pngimg.com/download/32855" TargetMode="External"/><Relationship Id="rId4" Type="http://schemas.openxmlformats.org/officeDocument/2006/relationships/hyperlink" Target="https://oscqr.suny.edu/standard46"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Session 7:</a:t>
            </a:r>
            <a:br>
              <a:rPr lang="en-US" dirty="0"/>
            </a:br>
            <a:r>
              <a:rPr lang="en-US" dirty="0"/>
              <a:t>Assessment and Feedback</a:t>
            </a:r>
          </a:p>
        </p:txBody>
      </p:sp>
      <p:sp>
        <p:nvSpPr>
          <p:cNvPr id="3" name="Subtitle 2"/>
          <p:cNvSpPr>
            <a:spLocks noGrp="1"/>
          </p:cNvSpPr>
          <p:nvPr>
            <p:ph type="subTitle" idx="1"/>
          </p:nvPr>
        </p:nvSpPr>
        <p:spPr>
          <a:xfrm>
            <a:off x="810001" y="4872789"/>
            <a:ext cx="10572000" cy="1985211"/>
          </a:xfrm>
        </p:spPr>
        <p:txBody>
          <a:bodyPr anchor="ctr" anchorCtr="0"/>
          <a:lstStyle/>
          <a:p>
            <a:r>
              <a:rPr lang="en-US" sz="2400" dirty="0"/>
              <a:t>Heather Rippetoe</a:t>
            </a:r>
            <a:br>
              <a:rPr lang="en-US" dirty="0"/>
            </a:br>
            <a:r>
              <a:rPr lang="en-US" dirty="0"/>
              <a:t>Center for Innovation in Teaching and Learning</a:t>
            </a:r>
          </a:p>
        </p:txBody>
      </p:sp>
      <p:pic>
        <p:nvPicPr>
          <p:cNvPr id="5" name="Picture 4" descr="Logo&#10;&#10;Description automatically generated">
            <a:extLst>
              <a:ext uri="{FF2B5EF4-FFF2-40B4-BE49-F238E27FC236}">
                <a16:creationId xmlns:a16="http://schemas.microsoft.com/office/drawing/2014/main" id="{0A0CD3E9-F9CF-4E42-BD6D-A664041823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2916" y="5912703"/>
            <a:ext cx="2699084" cy="96426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4">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232423-FEF2-E7F2-5950-779B4525338B}"/>
              </a:ext>
            </a:extLst>
          </p:cNvPr>
          <p:cNvPicPr>
            <a:picLocks noGrp="1" noChangeAspect="1"/>
          </p:cNvPicPr>
          <p:nvPr>
            <p:ph idx="1"/>
          </p:nvPr>
        </p:nvPicPr>
        <p:blipFill rotWithShape="1">
          <a:blip r:embed="rId3"/>
          <a:srcRect t="8900" b="2093"/>
          <a:stretch/>
        </p:blipFill>
        <p:spPr>
          <a:xfrm>
            <a:off x="643467" y="1245089"/>
            <a:ext cx="10905066" cy="4367822"/>
          </a:xfrm>
          <a:prstGeom prst="rect">
            <a:avLst/>
          </a:prstGeom>
        </p:spPr>
      </p:pic>
    </p:spTree>
    <p:extLst>
      <p:ext uri="{BB962C8B-B14F-4D97-AF65-F5344CB8AC3E}">
        <p14:creationId xmlns:p14="http://schemas.microsoft.com/office/powerpoint/2010/main" val="227899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89DE-2DF2-4D43-89DB-AD47A49B0774}"/>
              </a:ext>
            </a:extLst>
          </p:cNvPr>
          <p:cNvSpPr>
            <a:spLocks noGrp="1"/>
          </p:cNvSpPr>
          <p:nvPr>
            <p:ph type="title"/>
          </p:nvPr>
        </p:nvSpPr>
        <p:spPr/>
        <p:txBody>
          <a:bodyPr/>
          <a:lstStyle/>
          <a:p>
            <a:r>
              <a:rPr lang="en-US" dirty="0"/>
              <a:t>Why assess instruction?</a:t>
            </a:r>
            <a:endParaRPr lang="en-US" b="0" dirty="0"/>
          </a:p>
        </p:txBody>
      </p:sp>
      <p:sp>
        <p:nvSpPr>
          <p:cNvPr id="3" name="Content Placeholder 2">
            <a:extLst>
              <a:ext uri="{FF2B5EF4-FFF2-40B4-BE49-F238E27FC236}">
                <a16:creationId xmlns:a16="http://schemas.microsoft.com/office/drawing/2014/main" id="{AC3E6C14-2DF3-44E6-AE42-1A91D99E6C11}"/>
              </a:ext>
            </a:extLst>
          </p:cNvPr>
          <p:cNvSpPr>
            <a:spLocks noGrp="1"/>
          </p:cNvSpPr>
          <p:nvPr>
            <p:ph idx="1"/>
          </p:nvPr>
        </p:nvSpPr>
        <p:spPr/>
        <p:txBody>
          <a:bodyPr/>
          <a:lstStyle/>
          <a:p>
            <a:r>
              <a:rPr lang="en-US" dirty="0">
                <a:ea typeface="+mn-lt"/>
                <a:cs typeface="+mn-lt"/>
              </a:rPr>
              <a:t>Increase faculty feedback literacy (Carless, 2022)</a:t>
            </a:r>
          </a:p>
          <a:p>
            <a:r>
              <a:rPr lang="en-US" dirty="0">
                <a:ea typeface="+mn-lt"/>
                <a:cs typeface="+mn-lt"/>
              </a:rPr>
              <a:t>Inform course curriculum design (p. 54) - go ahead and work them in to your course schedule. Know when and which ones you will use throughout the semester.</a:t>
            </a:r>
          </a:p>
          <a:p>
            <a:r>
              <a:rPr lang="en-US" dirty="0">
                <a:ea typeface="+mn-lt"/>
                <a:cs typeface="+mn-lt"/>
              </a:rPr>
              <a:t>Encourage effective teaching and reflection (p. 54) -- “CATs remind instructors that teaching is an ongoing process of inquiry, experimentation, and reflection.”</a:t>
            </a:r>
          </a:p>
          <a:p>
            <a:r>
              <a:rPr lang="en-US" dirty="0"/>
              <a:t>Improve classroom environment </a:t>
            </a:r>
          </a:p>
          <a:p>
            <a:endParaRPr lang="en-US" dirty="0"/>
          </a:p>
          <a:p>
            <a:endParaRPr lang="en-US" dirty="0">
              <a:ea typeface="+mn-lt"/>
              <a:cs typeface="+mn-lt"/>
            </a:endParaRPr>
          </a:p>
        </p:txBody>
      </p:sp>
      <p:sp>
        <p:nvSpPr>
          <p:cNvPr id="4" name="TextBox 3">
            <a:extLst>
              <a:ext uri="{FF2B5EF4-FFF2-40B4-BE49-F238E27FC236}">
                <a16:creationId xmlns:a16="http://schemas.microsoft.com/office/drawing/2014/main" id="{97DE61A7-A8EC-8EAD-9BA6-16EE82D4AC96}"/>
              </a:ext>
            </a:extLst>
          </p:cNvPr>
          <p:cNvSpPr txBox="1"/>
          <p:nvPr/>
        </p:nvSpPr>
        <p:spPr>
          <a:xfrm>
            <a:off x="6049371" y="5856026"/>
            <a:ext cx="48301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Carless, 2022; </a:t>
            </a:r>
            <a:r>
              <a:rPr lang="en-US" dirty="0">
                <a:ea typeface="+mn-lt"/>
                <a:cs typeface="+mn-lt"/>
              </a:rPr>
              <a:t>Hanson &amp; Florestano, 2020</a:t>
            </a:r>
            <a:endParaRPr lang="en-US" dirty="0"/>
          </a:p>
        </p:txBody>
      </p:sp>
    </p:spTree>
    <p:extLst>
      <p:ext uri="{BB962C8B-B14F-4D97-AF65-F5344CB8AC3E}">
        <p14:creationId xmlns:p14="http://schemas.microsoft.com/office/powerpoint/2010/main" val="1152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3189DE-2DF2-4D43-89DB-AD47A49B0774}"/>
              </a:ext>
            </a:extLst>
          </p:cNvPr>
          <p:cNvSpPr>
            <a:spLocks noGrp="1"/>
          </p:cNvSpPr>
          <p:nvPr>
            <p:ph type="title"/>
          </p:nvPr>
        </p:nvSpPr>
        <p:spPr>
          <a:xfrm>
            <a:off x="451514" y="224052"/>
            <a:ext cx="3575737" cy="1332688"/>
          </a:xfrm>
        </p:spPr>
        <p:txBody>
          <a:bodyPr anchor="b">
            <a:normAutofit/>
          </a:bodyPr>
          <a:lstStyle/>
          <a:p>
            <a:pPr algn="ctr"/>
            <a:r>
              <a:rPr lang="en-US" sz="3000">
                <a:solidFill>
                  <a:srgbClr val="FFFFFF"/>
                </a:solidFill>
              </a:rPr>
              <a:t>Which CATs assess instruction?</a:t>
            </a:r>
            <a:endParaRPr lang="en-US" sz="3000" b="0">
              <a:solidFill>
                <a:srgbClr val="FFFFFF"/>
              </a:solidFill>
            </a:endParaRPr>
          </a:p>
        </p:txBody>
      </p:sp>
      <p:sp>
        <p:nvSpPr>
          <p:cNvPr id="3" name="Content Placeholder 2">
            <a:extLst>
              <a:ext uri="{FF2B5EF4-FFF2-40B4-BE49-F238E27FC236}">
                <a16:creationId xmlns:a16="http://schemas.microsoft.com/office/drawing/2014/main" id="{AC3E6C14-2DF3-44E6-AE42-1A91D99E6C11}"/>
              </a:ext>
            </a:extLst>
          </p:cNvPr>
          <p:cNvSpPr>
            <a:spLocks noGrp="1"/>
          </p:cNvSpPr>
          <p:nvPr>
            <p:ph idx="1"/>
          </p:nvPr>
        </p:nvSpPr>
        <p:spPr>
          <a:xfrm>
            <a:off x="451514" y="2046514"/>
            <a:ext cx="3575737" cy="3994848"/>
          </a:xfrm>
        </p:spPr>
        <p:txBody>
          <a:bodyPr>
            <a:normAutofit lnSpcReduction="10000"/>
          </a:bodyPr>
          <a:lstStyle/>
          <a:p>
            <a:pPr>
              <a:lnSpc>
                <a:spcPct val="90000"/>
              </a:lnSpc>
            </a:pPr>
            <a:endParaRPr lang="en-US" sz="1200">
              <a:solidFill>
                <a:srgbClr val="FFFFFF"/>
              </a:solidFill>
            </a:endParaRPr>
          </a:p>
          <a:p>
            <a:pPr marL="0" indent="0">
              <a:lnSpc>
                <a:spcPct val="90000"/>
              </a:lnSpc>
              <a:spcBef>
                <a:spcPts val="0"/>
              </a:spcBef>
              <a:spcAft>
                <a:spcPts val="0"/>
              </a:spcAft>
              <a:buNone/>
            </a:pPr>
            <a:r>
              <a:rPr lang="en-US" sz="1200" dirty="0">
                <a:solidFill>
                  <a:srgbClr val="FFFFFF"/>
                </a:solidFill>
                <a:ea typeface="+mn-lt"/>
                <a:cs typeface="+mn-lt"/>
              </a:rPr>
              <a:t>Learner reactions to instruction</a:t>
            </a:r>
          </a:p>
          <a:p>
            <a:pPr lvl="1">
              <a:lnSpc>
                <a:spcPct val="90000"/>
              </a:lnSpc>
              <a:spcBef>
                <a:spcPts val="0"/>
              </a:spcBef>
              <a:spcAft>
                <a:spcPts val="0"/>
              </a:spcAft>
              <a:buChar char="•"/>
            </a:pPr>
            <a:endParaRPr lang="en-US" sz="1200">
              <a:solidFill>
                <a:srgbClr val="FFFFFF"/>
              </a:solidFill>
              <a:ea typeface="+mn-lt"/>
              <a:cs typeface="+mn-lt"/>
            </a:endParaRPr>
          </a:p>
          <a:p>
            <a:pPr>
              <a:lnSpc>
                <a:spcPct val="90000"/>
              </a:lnSpc>
              <a:spcBef>
                <a:spcPts val="0"/>
              </a:spcBef>
              <a:spcAft>
                <a:spcPts val="0"/>
              </a:spcAft>
              <a:buChar char="•"/>
            </a:pPr>
            <a:r>
              <a:rPr lang="en-US" sz="1400" dirty="0">
                <a:solidFill>
                  <a:srgbClr val="FFFFFF"/>
                </a:solidFill>
                <a:ea typeface="+mn-lt"/>
                <a:cs typeface="+mn-lt"/>
              </a:rPr>
              <a:t>Learner reactions to class activities, assignments, and materials</a:t>
            </a:r>
          </a:p>
          <a:p>
            <a:pPr lvl="1">
              <a:lnSpc>
                <a:spcPct val="90000"/>
              </a:lnSpc>
              <a:spcBef>
                <a:spcPts val="0"/>
              </a:spcBef>
              <a:spcAft>
                <a:spcPts val="0"/>
              </a:spcAft>
              <a:buFont typeface="Courier New" charset="2"/>
              <a:buChar char="o"/>
            </a:pPr>
            <a:r>
              <a:rPr lang="en-US" sz="1400" dirty="0">
                <a:solidFill>
                  <a:srgbClr val="FFFFFF"/>
                </a:solidFill>
                <a:ea typeface="+mn-lt"/>
                <a:cs typeface="+mn-lt"/>
              </a:rPr>
              <a:t>Critical incident questionnaire (Brookfield)</a:t>
            </a:r>
          </a:p>
          <a:p>
            <a:pPr lvl="1">
              <a:lnSpc>
                <a:spcPct val="90000"/>
              </a:lnSpc>
              <a:spcBef>
                <a:spcPts val="0"/>
              </a:spcBef>
              <a:spcAft>
                <a:spcPts val="0"/>
              </a:spcAft>
              <a:buFont typeface="Courier New" charset="2"/>
              <a:buChar char="o"/>
            </a:pPr>
            <a:r>
              <a:rPr lang="en-US" sz="1400" dirty="0">
                <a:solidFill>
                  <a:srgbClr val="FFFFFF"/>
                </a:solidFill>
                <a:ea typeface="+mn-lt"/>
                <a:cs typeface="+mn-lt"/>
              </a:rPr>
              <a:t>RSQC2 </a:t>
            </a:r>
          </a:p>
          <a:p>
            <a:pPr lvl="1">
              <a:lnSpc>
                <a:spcPct val="90000"/>
              </a:lnSpc>
              <a:spcBef>
                <a:spcPts val="0"/>
              </a:spcBef>
              <a:spcAft>
                <a:spcPts val="0"/>
              </a:spcAft>
              <a:buFont typeface="Courier New" charset="2"/>
              <a:buChar char="o"/>
            </a:pPr>
            <a:r>
              <a:rPr lang="en-US" sz="1400" dirty="0">
                <a:solidFill>
                  <a:srgbClr val="FFFFFF"/>
                </a:solidFill>
                <a:ea typeface="+mn-lt"/>
                <a:cs typeface="+mn-lt"/>
              </a:rPr>
              <a:t>Group work evaluations</a:t>
            </a:r>
          </a:p>
          <a:p>
            <a:pPr lvl="1">
              <a:lnSpc>
                <a:spcPct val="90000"/>
              </a:lnSpc>
              <a:spcBef>
                <a:spcPts val="0"/>
              </a:spcBef>
              <a:spcAft>
                <a:spcPts val="0"/>
              </a:spcAft>
              <a:buFont typeface="Courier New" charset="2"/>
              <a:buChar char="o"/>
            </a:pPr>
            <a:r>
              <a:rPr lang="en-US" sz="1400" dirty="0">
                <a:solidFill>
                  <a:srgbClr val="FFFFFF"/>
                </a:solidFill>
                <a:ea typeface="+mn-lt"/>
                <a:cs typeface="+mn-lt"/>
              </a:rPr>
              <a:t>Reading rating sheets</a:t>
            </a:r>
          </a:p>
          <a:p>
            <a:pPr lvl="1">
              <a:lnSpc>
                <a:spcPct val="90000"/>
              </a:lnSpc>
              <a:spcBef>
                <a:spcPts val="0"/>
              </a:spcBef>
              <a:spcAft>
                <a:spcPts val="0"/>
              </a:spcAft>
              <a:buFont typeface="Courier New" charset="2"/>
              <a:buChar char="o"/>
            </a:pPr>
            <a:r>
              <a:rPr lang="en-US" sz="1400" dirty="0">
                <a:solidFill>
                  <a:srgbClr val="FFFFFF"/>
                </a:solidFill>
                <a:ea typeface="+mn-lt"/>
                <a:cs typeface="+mn-lt"/>
              </a:rPr>
              <a:t>Assignment assessments</a:t>
            </a:r>
          </a:p>
          <a:p>
            <a:pPr lvl="1">
              <a:lnSpc>
                <a:spcPct val="90000"/>
              </a:lnSpc>
              <a:spcBef>
                <a:spcPts val="0"/>
              </a:spcBef>
              <a:spcAft>
                <a:spcPts val="0"/>
              </a:spcAft>
              <a:buFont typeface="Courier New" charset="2"/>
              <a:buChar char="o"/>
            </a:pPr>
            <a:r>
              <a:rPr lang="en-US" sz="1400" dirty="0">
                <a:solidFill>
                  <a:srgbClr val="FFFFFF"/>
                </a:solidFill>
                <a:ea typeface="+mn-lt"/>
                <a:cs typeface="+mn-lt"/>
              </a:rPr>
              <a:t>Exam evaluations</a:t>
            </a:r>
          </a:p>
          <a:p>
            <a:pPr marL="457200" lvl="1" indent="0">
              <a:lnSpc>
                <a:spcPct val="90000"/>
              </a:lnSpc>
              <a:spcBef>
                <a:spcPts val="0"/>
              </a:spcBef>
              <a:spcAft>
                <a:spcPts val="0"/>
              </a:spcAft>
              <a:buNone/>
            </a:pPr>
            <a:endParaRPr lang="en-US" sz="1400" dirty="0">
              <a:solidFill>
                <a:srgbClr val="FFFFFF"/>
              </a:solidFill>
              <a:ea typeface="+mn-lt"/>
              <a:cs typeface="+mn-lt"/>
            </a:endParaRPr>
          </a:p>
          <a:p>
            <a:pPr>
              <a:lnSpc>
                <a:spcPct val="90000"/>
              </a:lnSpc>
              <a:spcBef>
                <a:spcPts val="0"/>
              </a:spcBef>
              <a:spcAft>
                <a:spcPts val="0"/>
              </a:spcAft>
              <a:buChar char="•"/>
            </a:pPr>
            <a:r>
              <a:rPr lang="en-US" sz="1400" dirty="0">
                <a:solidFill>
                  <a:srgbClr val="FFFFFF"/>
                </a:solidFill>
                <a:ea typeface="+mn-lt"/>
                <a:cs typeface="+mn-lt"/>
              </a:rPr>
              <a:t>Learner reactions to teachers and teaching</a:t>
            </a:r>
            <a:endParaRPr lang="en-US" sz="1400" dirty="0">
              <a:solidFill>
                <a:srgbClr val="FFFFFF"/>
              </a:solidFill>
            </a:endParaRPr>
          </a:p>
          <a:p>
            <a:pPr lvl="1">
              <a:lnSpc>
                <a:spcPct val="90000"/>
              </a:lnSpc>
            </a:pPr>
            <a:r>
              <a:rPr lang="en-US" sz="1400" dirty="0">
                <a:solidFill>
                  <a:srgbClr val="FFFFFF"/>
                </a:solidFill>
                <a:ea typeface="+mn-lt"/>
                <a:cs typeface="+mn-lt"/>
              </a:rPr>
              <a:t>Teacher-designed feedback forms (Angelo &amp; Cross, 1993). See Forms A &amp; B (Vanderbilt) for an example.</a:t>
            </a:r>
          </a:p>
          <a:p>
            <a:pPr lvl="1">
              <a:lnSpc>
                <a:spcPct val="90000"/>
              </a:lnSpc>
            </a:pPr>
            <a:r>
              <a:rPr lang="en-US" sz="1400" dirty="0">
                <a:solidFill>
                  <a:srgbClr val="FFFFFF"/>
                </a:solidFill>
                <a:ea typeface="+mn-lt"/>
                <a:cs typeface="+mn-lt"/>
              </a:rPr>
              <a:t>The SGID</a:t>
            </a:r>
          </a:p>
          <a:p>
            <a:pPr lvl="2">
              <a:lnSpc>
                <a:spcPct val="90000"/>
              </a:lnSpc>
              <a:spcBef>
                <a:spcPts val="0"/>
              </a:spcBef>
              <a:spcAft>
                <a:spcPts val="0"/>
              </a:spcAft>
              <a:buChar char="•"/>
            </a:pPr>
            <a:endParaRPr lang="en-US" sz="1200">
              <a:solidFill>
                <a:srgbClr val="FFFFFF"/>
              </a:solidFill>
              <a:ea typeface="+mn-lt"/>
              <a:cs typeface="+mn-lt"/>
            </a:endParaRPr>
          </a:p>
          <a:p>
            <a:pPr lvl="1">
              <a:lnSpc>
                <a:spcPct val="90000"/>
              </a:lnSpc>
              <a:spcBef>
                <a:spcPts val="0"/>
              </a:spcBef>
              <a:spcAft>
                <a:spcPts val="0"/>
              </a:spcAft>
              <a:buChar char="•"/>
            </a:pPr>
            <a:endParaRPr lang="en-US" sz="1200">
              <a:solidFill>
                <a:srgbClr val="FFFFFF"/>
              </a:solidFill>
              <a:ea typeface="+mn-lt"/>
              <a:cs typeface="+mn-lt"/>
            </a:endParaRPr>
          </a:p>
          <a:p>
            <a:pPr>
              <a:lnSpc>
                <a:spcPct val="90000"/>
              </a:lnSpc>
            </a:pPr>
            <a:endParaRPr lang="en-US" sz="1200">
              <a:solidFill>
                <a:srgbClr val="FFFFFF"/>
              </a:solidFill>
            </a:endParaRPr>
          </a:p>
          <a:p>
            <a:pPr>
              <a:lnSpc>
                <a:spcPct val="90000"/>
              </a:lnSpc>
            </a:pPr>
            <a:endParaRPr lang="en-US" sz="1200">
              <a:solidFill>
                <a:srgbClr val="FFFFFF"/>
              </a:solidFill>
            </a:endParaRPr>
          </a:p>
          <a:p>
            <a:pPr>
              <a:lnSpc>
                <a:spcPct val="90000"/>
              </a:lnSpc>
            </a:pPr>
            <a:endParaRPr lang="en-US" sz="1200">
              <a:solidFill>
                <a:srgbClr val="FFFFFF"/>
              </a:solidFill>
            </a:endParaRPr>
          </a:p>
          <a:p>
            <a:pPr>
              <a:lnSpc>
                <a:spcPct val="90000"/>
              </a:lnSpc>
            </a:pPr>
            <a:endParaRPr lang="en-US" sz="1200">
              <a:solidFill>
                <a:srgbClr val="FFFFFF"/>
              </a:solidFill>
            </a:endParaRPr>
          </a:p>
          <a:p>
            <a:pPr>
              <a:lnSpc>
                <a:spcPct val="90000"/>
              </a:lnSpc>
            </a:pPr>
            <a:endParaRPr lang="en-US" sz="1200">
              <a:solidFill>
                <a:srgbClr val="FFFFFF"/>
              </a:solidFill>
            </a:endParaRPr>
          </a:p>
        </p:txBody>
      </p:sp>
      <p:pic>
        <p:nvPicPr>
          <p:cNvPr id="5" name="Picture 4" descr="Cat wearing a bow">
            <a:extLst>
              <a:ext uri="{FF2B5EF4-FFF2-40B4-BE49-F238E27FC236}">
                <a16:creationId xmlns:a16="http://schemas.microsoft.com/office/drawing/2014/main" id="{DA58D5C8-196A-4ED3-818E-A4639ADB61DC}"/>
              </a:ext>
            </a:extLst>
          </p:cNvPr>
          <p:cNvPicPr>
            <a:picLocks noChangeAspect="1"/>
          </p:cNvPicPr>
          <p:nvPr/>
        </p:nvPicPr>
        <p:blipFill rotWithShape="1">
          <a:blip r:embed="rId3"/>
          <a:srcRect t="16512" r="9091" b="6879"/>
          <a:stretch/>
        </p:blipFill>
        <p:spPr>
          <a:xfrm>
            <a:off x="5280790" y="1516868"/>
            <a:ext cx="6267743" cy="352561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1218345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008DE3-9DE9-4B37-8B7E-C5FC97A3D788}"/>
              </a:ext>
            </a:extLst>
          </p:cNvPr>
          <p:cNvSpPr>
            <a:spLocks noGrp="1"/>
          </p:cNvSpPr>
          <p:nvPr>
            <p:ph type="ctrTitle"/>
          </p:nvPr>
        </p:nvSpPr>
        <p:spPr/>
        <p:txBody>
          <a:bodyPr/>
          <a:lstStyle/>
          <a:p>
            <a:r>
              <a:rPr lang="en-US" dirty="0"/>
              <a:t>How CATs benefit students</a:t>
            </a:r>
          </a:p>
        </p:txBody>
      </p:sp>
      <p:sp>
        <p:nvSpPr>
          <p:cNvPr id="4" name="Subtitle 3">
            <a:extLst>
              <a:ext uri="{FF2B5EF4-FFF2-40B4-BE49-F238E27FC236}">
                <a16:creationId xmlns:a16="http://schemas.microsoft.com/office/drawing/2014/main" id="{88BD71E6-73DA-4578-B0BC-240E9FC9E5AE}"/>
              </a:ext>
            </a:extLst>
          </p:cNvPr>
          <p:cNvSpPr>
            <a:spLocks noGrp="1"/>
          </p:cNvSpPr>
          <p:nvPr>
            <p:ph type="subTitle" idx="1"/>
          </p:nvPr>
        </p:nvSpPr>
        <p:spPr>
          <a:xfrm>
            <a:off x="810001" y="5280847"/>
            <a:ext cx="10572000" cy="915226"/>
          </a:xfrm>
        </p:spPr>
        <p:txBody>
          <a:bodyPr>
            <a:normAutofit/>
          </a:bodyPr>
          <a:lstStyle/>
          <a:p>
            <a:r>
              <a:rPr lang="en-US" dirty="0"/>
              <a:t>Why is it important to share results with students?</a:t>
            </a:r>
          </a:p>
          <a:p>
            <a:r>
              <a:rPr lang="en-US" dirty="0"/>
              <a:t>What does assessing instruction model for students?</a:t>
            </a:r>
          </a:p>
        </p:txBody>
      </p:sp>
      <p:pic>
        <p:nvPicPr>
          <p:cNvPr id="8" name="Graphic 7" descr="Playbook with solid fill">
            <a:extLst>
              <a:ext uri="{FF2B5EF4-FFF2-40B4-BE49-F238E27FC236}">
                <a16:creationId xmlns:a16="http://schemas.microsoft.com/office/drawing/2014/main" id="{7387D153-4075-4D4C-A627-A0D42E6DF7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57411" y="-385010"/>
            <a:ext cx="4034589" cy="4034589"/>
          </a:xfrm>
          <a:prstGeom prst="rect">
            <a:avLst/>
          </a:prstGeom>
        </p:spPr>
      </p:pic>
    </p:spTree>
    <p:extLst>
      <p:ext uri="{BB962C8B-B14F-4D97-AF65-F5344CB8AC3E}">
        <p14:creationId xmlns:p14="http://schemas.microsoft.com/office/powerpoint/2010/main" val="344516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3189DE-2DF2-4D43-89DB-AD47A49B0774}"/>
              </a:ext>
            </a:extLst>
          </p:cNvPr>
          <p:cNvSpPr>
            <a:spLocks noGrp="1"/>
          </p:cNvSpPr>
          <p:nvPr>
            <p:ph type="title"/>
          </p:nvPr>
        </p:nvSpPr>
        <p:spPr>
          <a:xfrm>
            <a:off x="556591" y="1741714"/>
            <a:ext cx="3518452" cy="4117749"/>
          </a:xfrm>
        </p:spPr>
        <p:txBody>
          <a:bodyPr anchor="t">
            <a:normAutofit/>
          </a:bodyPr>
          <a:lstStyle/>
          <a:p>
            <a:r>
              <a:rPr lang="en-US" dirty="0"/>
              <a:t>What does assessing instruction model for students?</a:t>
            </a:r>
          </a:p>
        </p:txBody>
      </p:sp>
      <p:graphicFrame>
        <p:nvGraphicFramePr>
          <p:cNvPr id="5" name="Content Placeholder 2">
            <a:extLst>
              <a:ext uri="{FF2B5EF4-FFF2-40B4-BE49-F238E27FC236}">
                <a16:creationId xmlns:a16="http://schemas.microsoft.com/office/drawing/2014/main" id="{64F370FE-15E0-CF07-3AA9-55FDC5EFCA86}"/>
              </a:ext>
            </a:extLst>
          </p:cNvPr>
          <p:cNvGraphicFramePr>
            <a:graphicFrameLocks noGrp="1"/>
          </p:cNvGraphicFramePr>
          <p:nvPr>
            <p:ph idx="1"/>
            <p:extLst>
              <p:ext uri="{D42A27DB-BD31-4B8C-83A1-F6EECF244321}">
                <p14:modId xmlns:p14="http://schemas.microsoft.com/office/powerpoint/2010/main" val="3170928473"/>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229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5877B43-BEB9-4252-B6B7-8B7A340307F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8580D674-2E65-42FF-B19B-E2D44A41EF9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4D68A68-8093-4F63-BB5C-37B38A6C354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7519A20D-13B7-44E8-A354-312DABC82C5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290193E-EEE8-4EE6-8DBC-9B0C9D7012D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0E0678A2-0BB5-4E32-A625-D4B0791DEE2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6E6A8BE1-45D0-40ED-9295-50B1EA84B7D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4D6E0DC1-9391-43B3-BB6F-DDAF9A1481C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008DE3-9DE9-4B37-8B7E-C5FC97A3D788}"/>
              </a:ext>
            </a:extLst>
          </p:cNvPr>
          <p:cNvSpPr>
            <a:spLocks noGrp="1"/>
          </p:cNvSpPr>
          <p:nvPr>
            <p:ph type="ctrTitle"/>
          </p:nvPr>
        </p:nvSpPr>
        <p:spPr/>
        <p:txBody>
          <a:bodyPr/>
          <a:lstStyle/>
          <a:p>
            <a:r>
              <a:rPr lang="en-US" dirty="0"/>
              <a:t>Digitizing CATs</a:t>
            </a:r>
          </a:p>
        </p:txBody>
      </p:sp>
      <p:sp>
        <p:nvSpPr>
          <p:cNvPr id="4" name="Subtitle 3">
            <a:extLst>
              <a:ext uri="{FF2B5EF4-FFF2-40B4-BE49-F238E27FC236}">
                <a16:creationId xmlns:a16="http://schemas.microsoft.com/office/drawing/2014/main" id="{88BD71E6-73DA-4578-B0BC-240E9FC9E5AE}"/>
              </a:ext>
            </a:extLst>
          </p:cNvPr>
          <p:cNvSpPr>
            <a:spLocks noGrp="1"/>
          </p:cNvSpPr>
          <p:nvPr>
            <p:ph type="subTitle" idx="1"/>
          </p:nvPr>
        </p:nvSpPr>
        <p:spPr>
          <a:xfrm>
            <a:off x="810001" y="5280847"/>
            <a:ext cx="10572000" cy="966452"/>
          </a:xfrm>
        </p:spPr>
        <p:txBody>
          <a:bodyPr>
            <a:normAutofit/>
          </a:bodyPr>
          <a:lstStyle/>
          <a:p>
            <a:r>
              <a:rPr lang="en-US" dirty="0"/>
              <a:t>How can we use </a:t>
            </a:r>
            <a:r>
              <a:rPr lang="en-US" dirty="0" err="1"/>
              <a:t>iLearn</a:t>
            </a:r>
            <a:r>
              <a:rPr lang="en-US" dirty="0"/>
              <a:t> for CATs?</a:t>
            </a:r>
          </a:p>
          <a:p>
            <a:r>
              <a:rPr lang="en-US" dirty="0"/>
              <a:t>How can we use </a:t>
            </a:r>
            <a:r>
              <a:rPr lang="en-US" dirty="0" err="1"/>
              <a:t>Qualtrix</a:t>
            </a:r>
            <a:r>
              <a:rPr lang="en-US" dirty="0"/>
              <a:t> for CATs?</a:t>
            </a:r>
          </a:p>
        </p:txBody>
      </p:sp>
      <p:pic>
        <p:nvPicPr>
          <p:cNvPr id="8" name="Graphic 7" descr="Newspaper with solid fill">
            <a:extLst>
              <a:ext uri="{FF2B5EF4-FFF2-40B4-BE49-F238E27FC236}">
                <a16:creationId xmlns:a16="http://schemas.microsoft.com/office/drawing/2014/main" id="{7387D153-4075-4D4C-A627-A0D42E6DF7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57411" y="-385010"/>
            <a:ext cx="4034589" cy="4034589"/>
          </a:xfrm>
          <a:prstGeom prst="rect">
            <a:avLst/>
          </a:prstGeom>
        </p:spPr>
      </p:pic>
    </p:spTree>
    <p:extLst>
      <p:ext uri="{BB962C8B-B14F-4D97-AF65-F5344CB8AC3E}">
        <p14:creationId xmlns:p14="http://schemas.microsoft.com/office/powerpoint/2010/main" val="294069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89DE-2DF2-4D43-89DB-AD47A49B077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C3E6C14-2DF3-44E6-AE42-1A91D99E6C11}"/>
              </a:ext>
            </a:extLst>
          </p:cNvPr>
          <p:cNvSpPr>
            <a:spLocks noGrp="1"/>
          </p:cNvSpPr>
          <p:nvPr>
            <p:ph idx="1"/>
          </p:nvPr>
        </p:nvSpPr>
        <p:spPr/>
        <p:txBody>
          <a:bodyPr>
            <a:normAutofit fontScale="85000" lnSpcReduction="10000"/>
          </a:bodyPr>
          <a:lstStyle/>
          <a:p>
            <a:r>
              <a:rPr lang="en-US" dirty="0">
                <a:ea typeface="+mn-lt"/>
                <a:cs typeface="+mn-lt"/>
              </a:rPr>
              <a:t>Angelo, T.A. &amp; Cross, K. P. (1993). </a:t>
            </a:r>
            <a:r>
              <a:rPr lang="en-US" i="1" dirty="0">
                <a:ea typeface="+mn-lt"/>
                <a:cs typeface="+mn-lt"/>
              </a:rPr>
              <a:t>Classroom Assessment Techniques: A Handbook for College Teachers</a:t>
            </a:r>
            <a:r>
              <a:rPr lang="en-US" dirty="0">
                <a:ea typeface="+mn-lt"/>
                <a:cs typeface="+mn-lt"/>
              </a:rPr>
              <a:t>. 2nd Ed. Jossey-Bass. </a:t>
            </a:r>
            <a:r>
              <a:rPr lang="en-US" dirty="0">
                <a:ea typeface="+mn-lt"/>
                <a:cs typeface="+mn-lt"/>
                <a:hlinkClick r:id="rId2"/>
              </a:rPr>
              <a:t>Critical Incident Questionnaire — Stephen D. Brookfield (stephenbrookfield.com)</a:t>
            </a:r>
            <a:endParaRPr lang="en-US" dirty="0">
              <a:ea typeface="+mn-lt"/>
              <a:cs typeface="+mn-lt"/>
            </a:endParaRPr>
          </a:p>
          <a:p>
            <a:r>
              <a:rPr lang="en-US" dirty="0">
                <a:ea typeface="+mn-lt"/>
                <a:cs typeface="+mn-lt"/>
              </a:rPr>
              <a:t>Brookfield, S. D. (</a:t>
            </a:r>
            <a:r>
              <a:rPr lang="en-US" dirty="0" err="1">
                <a:ea typeface="+mn-lt"/>
                <a:cs typeface="+mn-lt"/>
              </a:rPr>
              <a:t>n.d</a:t>
            </a:r>
            <a:r>
              <a:rPr lang="en-US" dirty="0">
                <a:ea typeface="+mn-lt"/>
                <a:cs typeface="+mn-lt"/>
              </a:rPr>
              <a:t>). Critical Incident Questionnaire. </a:t>
            </a:r>
            <a:r>
              <a:rPr lang="en-US" dirty="0">
                <a:ea typeface="+mn-lt"/>
                <a:cs typeface="+mn-lt"/>
                <a:hlinkClick r:id="rId2"/>
              </a:rPr>
              <a:t>Critical Incident Questionnaire — Stephen D. Brookfield (stephenbrookfield.com)</a:t>
            </a:r>
          </a:p>
          <a:p>
            <a:r>
              <a:rPr lang="en-US" dirty="0">
                <a:ea typeface="+mn-lt"/>
                <a:cs typeface="+mn-lt"/>
              </a:rPr>
              <a:t>Carless, D. (2022). Feedback Literacy for Academics. </a:t>
            </a:r>
            <a:r>
              <a:rPr lang="en-US" u="sng" dirty="0">
                <a:ea typeface="+mn-lt"/>
                <a:cs typeface="+mn-lt"/>
                <a:hlinkClick r:id="rId3"/>
              </a:rPr>
              <a:t>Feedback Literacy for Academics - Social Contexts and Policies of Education (SCAPE) (hku.hk)</a:t>
            </a:r>
            <a:r>
              <a:rPr lang="en-US" dirty="0">
                <a:ea typeface="+mn-lt"/>
                <a:cs typeface="+mn-lt"/>
              </a:rPr>
              <a:t> </a:t>
            </a:r>
            <a:endParaRPr lang="en-US"/>
          </a:p>
          <a:p>
            <a:r>
              <a:rPr lang="en-US" dirty="0">
                <a:ea typeface="+mn-lt"/>
                <a:cs typeface="+mn-lt"/>
              </a:rPr>
              <a:t>Cross, T. &amp; Palese, K. (2015). Increasing learning: Classroom assessment techniques in the online classroom. </a:t>
            </a:r>
            <a:r>
              <a:rPr lang="en-US" i="1" dirty="0">
                <a:ea typeface="+mn-lt"/>
                <a:cs typeface="+mn-lt"/>
              </a:rPr>
              <a:t>American Journal of Distance Education (29)</a:t>
            </a:r>
            <a:r>
              <a:rPr lang="en-US" dirty="0">
                <a:ea typeface="+mn-lt"/>
                <a:cs typeface="+mn-lt"/>
              </a:rPr>
              <a:t>2, 98-108, </a:t>
            </a:r>
            <a:r>
              <a:rPr lang="en-US" u="sng" dirty="0">
                <a:ea typeface="+mn-lt"/>
                <a:cs typeface="+mn-lt"/>
                <a:hlinkClick r:id="rId4"/>
              </a:rPr>
              <a:t>https://doi.org/10.1080/08923647.2015.1023594</a:t>
            </a:r>
            <a:r>
              <a:rPr lang="en-US" dirty="0">
                <a:ea typeface="+mn-lt"/>
                <a:cs typeface="+mn-lt"/>
              </a:rPr>
              <a:t> </a:t>
            </a:r>
          </a:p>
          <a:p>
            <a:r>
              <a:rPr lang="en-US" dirty="0" err="1">
                <a:ea typeface="+mn-lt"/>
                <a:cs typeface="+mn-lt"/>
              </a:rPr>
              <a:t>Kruiper</a:t>
            </a:r>
            <a:r>
              <a:rPr lang="en-US" dirty="0">
                <a:ea typeface="+mn-lt"/>
                <a:cs typeface="+mn-lt"/>
              </a:rPr>
              <a:t>, S. M., </a:t>
            </a:r>
            <a:r>
              <a:rPr lang="en-US" dirty="0" err="1">
                <a:ea typeface="+mn-lt"/>
                <a:cs typeface="+mn-lt"/>
              </a:rPr>
              <a:t>Leenknecht</a:t>
            </a:r>
            <a:r>
              <a:rPr lang="en-US" dirty="0">
                <a:ea typeface="+mn-lt"/>
                <a:cs typeface="+mn-lt"/>
              </a:rPr>
              <a:t>, M. J., &amp; </a:t>
            </a:r>
            <a:r>
              <a:rPr lang="en-US" dirty="0" err="1">
                <a:ea typeface="+mn-lt"/>
                <a:cs typeface="+mn-lt"/>
              </a:rPr>
              <a:t>Slof</a:t>
            </a:r>
            <a:r>
              <a:rPr lang="en-US" dirty="0">
                <a:ea typeface="+mn-lt"/>
                <a:cs typeface="+mn-lt"/>
              </a:rPr>
              <a:t>, B. (2022). Using scaffolding strategies to improve formative assessment practice in higher education. </a:t>
            </a:r>
            <a:r>
              <a:rPr lang="en-US" i="1" dirty="0">
                <a:ea typeface="+mn-lt"/>
                <a:cs typeface="+mn-lt"/>
              </a:rPr>
              <a:t>Assessment &amp; Evaluation in Higher Education (47)</a:t>
            </a:r>
            <a:r>
              <a:rPr lang="en-US" dirty="0">
                <a:ea typeface="+mn-lt"/>
                <a:cs typeface="+mn-lt"/>
              </a:rPr>
              <a:t>3. 458-476. </a:t>
            </a:r>
            <a:r>
              <a:rPr lang="en-US" u="sng" dirty="0">
                <a:ea typeface="+mn-lt"/>
                <a:cs typeface="+mn-lt"/>
                <a:hlinkClick r:id="rId5"/>
              </a:rPr>
              <a:t>https://doi.org/10.1080/02602938.2021.1927981</a:t>
            </a:r>
            <a:r>
              <a:rPr lang="en-US" dirty="0">
                <a:ea typeface="+mn-lt"/>
                <a:cs typeface="+mn-lt"/>
              </a:rPr>
              <a:t> </a:t>
            </a:r>
          </a:p>
          <a:p>
            <a:r>
              <a:rPr lang="en-US" dirty="0">
                <a:ea typeface="+mn-lt"/>
                <a:cs typeface="+mn-lt"/>
              </a:rPr>
              <a:t>Marx, R. (2019). Soliciting and utilizing mid-semester feedback. Vanderbilt University Center for Teaching.  </a:t>
            </a:r>
            <a:r>
              <a:rPr lang="en-US" dirty="0">
                <a:ea typeface="+mn-lt"/>
                <a:cs typeface="+mn-lt"/>
                <a:hlinkClick r:id="rId6"/>
              </a:rPr>
              <a:t>https://cft.vanderbilt.edu/guides-sub-pages/student-feedback/</a:t>
            </a:r>
            <a:r>
              <a:rPr lang="en-US" dirty="0">
                <a:ea typeface="+mn-lt"/>
                <a:cs typeface="+mn-lt"/>
              </a:rPr>
              <a:t> </a:t>
            </a:r>
            <a:endParaRPr lang="en-US" dirty="0"/>
          </a:p>
        </p:txBody>
      </p:sp>
    </p:spTree>
    <p:extLst>
      <p:ext uri="{BB962C8B-B14F-4D97-AF65-F5344CB8AC3E}">
        <p14:creationId xmlns:p14="http://schemas.microsoft.com/office/powerpoint/2010/main" val="417936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E59E-EF6B-4230-AEAA-68ECFD493CAB}"/>
              </a:ext>
            </a:extLst>
          </p:cNvPr>
          <p:cNvSpPr>
            <a:spLocks noGrp="1"/>
          </p:cNvSpPr>
          <p:nvPr>
            <p:ph type="title"/>
          </p:nvPr>
        </p:nvSpPr>
        <p:spPr>
          <a:xfrm>
            <a:off x="1295400" y="651776"/>
            <a:ext cx="9601200" cy="1485900"/>
          </a:xfrm>
        </p:spPr>
        <p:txBody>
          <a:bodyPr/>
          <a:lstStyle/>
          <a:p>
            <a:r>
              <a:rPr lang="en-US" dirty="0"/>
              <a:t>Assessment and Feedback</a:t>
            </a:r>
          </a:p>
        </p:txBody>
      </p:sp>
      <p:graphicFrame>
        <p:nvGraphicFramePr>
          <p:cNvPr id="11" name="Table 11">
            <a:extLst>
              <a:ext uri="{FF2B5EF4-FFF2-40B4-BE49-F238E27FC236}">
                <a16:creationId xmlns:a16="http://schemas.microsoft.com/office/drawing/2014/main" id="{2175EEF8-C342-4993-866B-66F4E7B2C14B}"/>
              </a:ext>
            </a:extLst>
          </p:cNvPr>
          <p:cNvGraphicFramePr>
            <a:graphicFrameLocks noGrp="1"/>
          </p:cNvGraphicFramePr>
          <p:nvPr>
            <p:ph idx="1"/>
            <p:extLst>
              <p:ext uri="{D42A27DB-BD31-4B8C-83A1-F6EECF244321}">
                <p14:modId xmlns:p14="http://schemas.microsoft.com/office/powerpoint/2010/main" val="103985311"/>
              </p:ext>
            </p:extLst>
          </p:nvPr>
        </p:nvGraphicFramePr>
        <p:xfrm>
          <a:off x="1664532" y="1893304"/>
          <a:ext cx="9601200" cy="4312920"/>
        </p:xfrm>
        <a:graphic>
          <a:graphicData uri="http://schemas.openxmlformats.org/drawingml/2006/table">
            <a:tbl>
              <a:tblPr firstRow="1" bandRow="1">
                <a:tableStyleId>{5C22544A-7EE6-4342-B048-85BDC9FD1C3A}</a:tableStyleId>
              </a:tblPr>
              <a:tblGrid>
                <a:gridCol w="649941">
                  <a:extLst>
                    <a:ext uri="{9D8B030D-6E8A-4147-A177-3AD203B41FA5}">
                      <a16:colId xmlns:a16="http://schemas.microsoft.com/office/drawing/2014/main" val="3796950249"/>
                    </a:ext>
                  </a:extLst>
                </a:gridCol>
                <a:gridCol w="8951259">
                  <a:extLst>
                    <a:ext uri="{9D8B030D-6E8A-4147-A177-3AD203B41FA5}">
                      <a16:colId xmlns:a16="http://schemas.microsoft.com/office/drawing/2014/main" val="2915906585"/>
                    </a:ext>
                  </a:extLst>
                </a:gridCol>
              </a:tblGrid>
              <a:tr h="370840">
                <a:tc>
                  <a:txBody>
                    <a:bodyPr/>
                    <a:lstStyle/>
                    <a:p>
                      <a:pPr algn="ctr"/>
                      <a:r>
                        <a:rPr lang="en-US" dirty="0"/>
                        <a:t>6.</a:t>
                      </a:r>
                    </a:p>
                  </a:txBody>
                  <a:tcPr/>
                </a:tc>
                <a:tc>
                  <a:txBody>
                    <a:bodyPr/>
                    <a:lstStyle/>
                    <a:p>
                      <a:r>
                        <a:rPr lang="en-US" dirty="0"/>
                        <a:t>Assessment and Feedback</a:t>
                      </a:r>
                    </a:p>
                  </a:txBody>
                  <a:tcPr/>
                </a:tc>
                <a:extLst>
                  <a:ext uri="{0D108BD9-81ED-4DB2-BD59-A6C34878D82A}">
                    <a16:rowId xmlns:a16="http://schemas.microsoft.com/office/drawing/2014/main" val="778905551"/>
                  </a:ext>
                </a:extLst>
              </a:tr>
              <a:tr h="370840">
                <a:tc>
                  <a:txBody>
                    <a:bodyPr/>
                    <a:lstStyle/>
                    <a:p>
                      <a:pPr algn="ctr"/>
                      <a:r>
                        <a:rPr lang="en-US" dirty="0">
                          <a:hlinkClick r:id="rId2"/>
                        </a:rPr>
                        <a:t>44.</a:t>
                      </a:r>
                      <a:endParaRPr lang="en-US" dirty="0"/>
                    </a:p>
                  </a:txBody>
                  <a:tcPr/>
                </a:tc>
                <a:tc>
                  <a:txBody>
                    <a:bodyPr/>
                    <a:lstStyle/>
                    <a:p>
                      <a:r>
                        <a:rPr lang="en-US" u="none" dirty="0">
                          <a:solidFill>
                            <a:schemeClr val="tx1"/>
                          </a:solidFill>
                        </a:rPr>
                        <a:t>Course grading policies, including consequences of late submissions, are clearly stated in the course information area or syllabus.</a:t>
                      </a:r>
                    </a:p>
                  </a:txBody>
                  <a:tcPr/>
                </a:tc>
                <a:extLst>
                  <a:ext uri="{0D108BD9-81ED-4DB2-BD59-A6C34878D82A}">
                    <a16:rowId xmlns:a16="http://schemas.microsoft.com/office/drawing/2014/main" val="1138602863"/>
                  </a:ext>
                </a:extLst>
              </a:tr>
              <a:tr h="370840">
                <a:tc>
                  <a:txBody>
                    <a:bodyPr/>
                    <a:lstStyle/>
                    <a:p>
                      <a:pPr algn="ctr"/>
                      <a:r>
                        <a:rPr lang="en-US" dirty="0">
                          <a:hlinkClick r:id="rId3"/>
                        </a:rPr>
                        <a:t>45.</a:t>
                      </a:r>
                      <a:endParaRPr lang="en-US"/>
                    </a:p>
                  </a:txBody>
                  <a:tcPr>
                    <a:noFill/>
                  </a:tcPr>
                </a:tc>
                <a:tc>
                  <a:txBody>
                    <a:bodyPr/>
                    <a:lstStyle/>
                    <a:p>
                      <a:r>
                        <a:rPr lang="en-US" u="none" dirty="0">
                          <a:solidFill>
                            <a:schemeClr val="tx1"/>
                          </a:solidFill>
                        </a:rPr>
                        <a:t>Course includes frequent and appropriate methods to assess learners’ mastery of content.</a:t>
                      </a:r>
                    </a:p>
                  </a:txBody>
                  <a:tcPr>
                    <a:noFill/>
                  </a:tcPr>
                </a:tc>
                <a:extLst>
                  <a:ext uri="{0D108BD9-81ED-4DB2-BD59-A6C34878D82A}">
                    <a16:rowId xmlns:a16="http://schemas.microsoft.com/office/drawing/2014/main" val="2003181084"/>
                  </a:ext>
                </a:extLst>
              </a:tr>
              <a:tr h="370838">
                <a:tc>
                  <a:txBody>
                    <a:bodyPr/>
                    <a:lstStyle/>
                    <a:p>
                      <a:pPr lvl="0" algn="ctr">
                        <a:buNone/>
                      </a:pPr>
                      <a:r>
                        <a:rPr lang="en-US" dirty="0">
                          <a:hlinkClick r:id="rId4"/>
                        </a:rPr>
                        <a:t>46.</a:t>
                      </a:r>
                      <a:endParaRPr lang="en-US" dirty="0"/>
                    </a:p>
                  </a:txBody>
                  <a:tcPr/>
                </a:tc>
                <a:tc>
                  <a:txBody>
                    <a:bodyPr/>
                    <a:lstStyle/>
                    <a:p>
                      <a:pPr lvl="0">
                        <a:buNone/>
                      </a:pPr>
                      <a:r>
                        <a:rPr lang="en-US" u="none" dirty="0">
                          <a:solidFill>
                            <a:schemeClr val="tx1"/>
                          </a:solidFill>
                        </a:rPr>
                        <a:t>Criteria for the assessment of a graded assignment are clearly articulated (rubrics, exemplary work).</a:t>
                      </a:r>
                    </a:p>
                  </a:txBody>
                  <a:tcPr/>
                </a:tc>
                <a:extLst>
                  <a:ext uri="{0D108BD9-81ED-4DB2-BD59-A6C34878D82A}">
                    <a16:rowId xmlns:a16="http://schemas.microsoft.com/office/drawing/2014/main" val="2835056487"/>
                  </a:ext>
                </a:extLst>
              </a:tr>
              <a:tr h="370840">
                <a:tc>
                  <a:txBody>
                    <a:bodyPr/>
                    <a:lstStyle/>
                    <a:p>
                      <a:pPr algn="ctr"/>
                      <a:r>
                        <a:rPr lang="en-US" dirty="0">
                          <a:hlinkClick r:id="rId5"/>
                        </a:rPr>
                        <a:t>47.</a:t>
                      </a:r>
                      <a:endParaRPr lang="en-US"/>
                    </a:p>
                  </a:txBody>
                  <a:tcPr/>
                </a:tc>
                <a:tc>
                  <a:txBody>
                    <a:bodyPr/>
                    <a:lstStyle/>
                    <a:p>
                      <a:r>
                        <a:rPr lang="en-US" u="none" dirty="0">
                          <a:solidFill>
                            <a:schemeClr val="tx1"/>
                          </a:solidFill>
                        </a:rPr>
                        <a:t>Learners have opportunities to review their performance and assess their own learning throughout the course (pre-tests, automated self-tests, reflective assignments, etc.).</a:t>
                      </a:r>
                    </a:p>
                  </a:txBody>
                  <a:tcPr/>
                </a:tc>
                <a:extLst>
                  <a:ext uri="{0D108BD9-81ED-4DB2-BD59-A6C34878D82A}">
                    <a16:rowId xmlns:a16="http://schemas.microsoft.com/office/drawing/2014/main" val="1001707027"/>
                  </a:ext>
                </a:extLst>
              </a:tr>
              <a:tr h="370840">
                <a:tc>
                  <a:txBody>
                    <a:bodyPr/>
                    <a:lstStyle/>
                    <a:p>
                      <a:pPr algn="ctr"/>
                      <a:r>
                        <a:rPr lang="en-US" dirty="0">
                          <a:hlinkClick r:id="rId6"/>
                        </a:rPr>
                        <a:t>48.</a:t>
                      </a:r>
                      <a:endParaRPr lang="en-US" dirty="0"/>
                    </a:p>
                  </a:txBody>
                  <a:tcPr/>
                </a:tc>
                <a:tc>
                  <a:txBody>
                    <a:bodyPr/>
                    <a:lstStyle/>
                    <a:p>
                      <a:r>
                        <a:rPr lang="en-US" u="none" dirty="0">
                          <a:solidFill>
                            <a:schemeClr val="tx1"/>
                          </a:solidFill>
                        </a:rPr>
                        <a:t>Learners are informed when a timed response is required. Proper lead time is provided to ensure there is an opportunity to prepare an accommodation.</a:t>
                      </a:r>
                    </a:p>
                  </a:txBody>
                  <a:tcPr/>
                </a:tc>
                <a:extLst>
                  <a:ext uri="{0D108BD9-81ED-4DB2-BD59-A6C34878D82A}">
                    <a16:rowId xmlns:a16="http://schemas.microsoft.com/office/drawing/2014/main" val="3042787590"/>
                  </a:ext>
                </a:extLst>
              </a:tr>
              <a:tr h="370840">
                <a:tc>
                  <a:txBody>
                    <a:bodyPr/>
                    <a:lstStyle/>
                    <a:p>
                      <a:pPr algn="ctr"/>
                      <a:r>
                        <a:rPr lang="en-US" dirty="0">
                          <a:hlinkClick r:id="rId7"/>
                        </a:rPr>
                        <a:t>49.</a:t>
                      </a:r>
                      <a:endParaRPr lang="en-US" dirty="0"/>
                    </a:p>
                  </a:txBody>
                  <a:tcPr/>
                </a:tc>
                <a:tc>
                  <a:txBody>
                    <a:bodyPr/>
                    <a:lstStyle/>
                    <a:p>
                      <a:r>
                        <a:rPr lang="en-US" u="none" dirty="0">
                          <a:solidFill>
                            <a:schemeClr val="tx1"/>
                          </a:solidFill>
                        </a:rPr>
                        <a:t>Learners have easy access to a well-designed and up-to-date gradebook.</a:t>
                      </a:r>
                    </a:p>
                  </a:txBody>
                  <a:tcPr/>
                </a:tc>
                <a:extLst>
                  <a:ext uri="{0D108BD9-81ED-4DB2-BD59-A6C34878D82A}">
                    <a16:rowId xmlns:a16="http://schemas.microsoft.com/office/drawing/2014/main" val="3796470612"/>
                  </a:ext>
                </a:extLst>
              </a:tr>
              <a:tr h="370840">
                <a:tc>
                  <a:txBody>
                    <a:bodyPr/>
                    <a:lstStyle/>
                    <a:p>
                      <a:pPr algn="ctr"/>
                      <a:r>
                        <a:rPr lang="en-US" dirty="0">
                          <a:highlight>
                            <a:srgbClr val="FFFF00"/>
                          </a:highlight>
                          <a:hlinkClick r:id="rId8"/>
                        </a:rPr>
                        <a:t>50.</a:t>
                      </a:r>
                      <a:endParaRPr lang="en-US">
                        <a:highlight>
                          <a:srgbClr val="FFFF00"/>
                        </a:highlight>
                      </a:endParaRPr>
                    </a:p>
                  </a:txBody>
                  <a:tcPr/>
                </a:tc>
                <a:tc>
                  <a:txBody>
                    <a:bodyPr/>
                    <a:lstStyle/>
                    <a:p>
                      <a:r>
                        <a:rPr lang="en-US" u="none" dirty="0">
                          <a:solidFill>
                            <a:schemeClr val="tx1"/>
                          </a:solidFill>
                          <a:highlight>
                            <a:srgbClr val="FFFF00"/>
                          </a:highlight>
                        </a:rPr>
                        <a:t>Learners have multiple opportunities to provide descriptive feedback on course design, course content, course experience, and ease of online technology. </a:t>
                      </a:r>
                    </a:p>
                  </a:txBody>
                  <a:tcPr/>
                </a:tc>
                <a:extLst>
                  <a:ext uri="{0D108BD9-81ED-4DB2-BD59-A6C34878D82A}">
                    <a16:rowId xmlns:a16="http://schemas.microsoft.com/office/drawing/2014/main" val="2674100191"/>
                  </a:ext>
                </a:extLst>
              </a:tr>
            </a:tbl>
          </a:graphicData>
        </a:graphic>
      </p:graphicFrame>
      <p:pic>
        <p:nvPicPr>
          <p:cNvPr id="4" name="Picture 3">
            <a:hlinkClick r:id="" action="ppaction://noaction"/>
            <a:extLst>
              <a:ext uri="{FF2B5EF4-FFF2-40B4-BE49-F238E27FC236}">
                <a16:creationId xmlns:a16="http://schemas.microsoft.com/office/drawing/2014/main" id="{3C85F7BA-8DCD-40DE-A742-A2341FD5390B}"/>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1541853" y="6207853"/>
            <a:ext cx="650147" cy="650147"/>
          </a:xfrm>
          <a:prstGeom prst="rect">
            <a:avLst/>
          </a:prstGeom>
        </p:spPr>
      </p:pic>
    </p:spTree>
    <p:extLst>
      <p:ext uri="{BB962C8B-B14F-4D97-AF65-F5344CB8AC3E}">
        <p14:creationId xmlns:p14="http://schemas.microsoft.com/office/powerpoint/2010/main" val="169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008DE3-9DE9-4B37-8B7E-C5FC97A3D788}"/>
              </a:ext>
            </a:extLst>
          </p:cNvPr>
          <p:cNvSpPr>
            <a:spLocks noGrp="1"/>
          </p:cNvSpPr>
          <p:nvPr>
            <p:ph type="title"/>
          </p:nvPr>
        </p:nvSpPr>
        <p:spPr/>
        <p:txBody>
          <a:bodyPr/>
          <a:lstStyle/>
          <a:p>
            <a:r>
              <a:rPr lang="en-US" dirty="0"/>
              <a:t>Session 7 Agenda</a:t>
            </a:r>
          </a:p>
        </p:txBody>
      </p:sp>
      <p:sp>
        <p:nvSpPr>
          <p:cNvPr id="2" name="Content Placeholder 1">
            <a:extLst>
              <a:ext uri="{FF2B5EF4-FFF2-40B4-BE49-F238E27FC236}">
                <a16:creationId xmlns:a16="http://schemas.microsoft.com/office/drawing/2014/main" id="{CCD5EBF4-FAC8-4BE9-AD61-EB3B38C64AE1}"/>
              </a:ext>
            </a:extLst>
          </p:cNvPr>
          <p:cNvSpPr>
            <a:spLocks noGrp="1"/>
          </p:cNvSpPr>
          <p:nvPr>
            <p:ph sz="half" idx="1"/>
          </p:nvPr>
        </p:nvSpPr>
        <p:spPr>
          <a:xfrm>
            <a:off x="810000" y="2354634"/>
            <a:ext cx="7267371" cy="3638763"/>
          </a:xfrm>
        </p:spPr>
        <p:txBody>
          <a:bodyPr/>
          <a:lstStyle/>
          <a:p>
            <a:r>
              <a:rPr lang="en-US" sz="2800" dirty="0"/>
              <a:t>Classroom Assessment Techniques (CATs)</a:t>
            </a:r>
          </a:p>
          <a:p>
            <a:r>
              <a:rPr lang="en-US" sz="2800" dirty="0"/>
              <a:t>CATs for instruction</a:t>
            </a:r>
          </a:p>
          <a:p>
            <a:r>
              <a:rPr lang="en-US" sz="2800" dirty="0"/>
              <a:t>How CATs benefit students</a:t>
            </a:r>
          </a:p>
          <a:p>
            <a:r>
              <a:rPr lang="en-US" sz="2800" dirty="0"/>
              <a:t>Digitizing CATs</a:t>
            </a:r>
          </a:p>
          <a:p>
            <a:endParaRPr lang="en-US" dirty="0"/>
          </a:p>
          <a:p>
            <a:endParaRPr lang="en-US" dirty="0"/>
          </a:p>
        </p:txBody>
      </p:sp>
      <p:pic>
        <p:nvPicPr>
          <p:cNvPr id="7" name="Graphic 6" descr="Blueprint with solid fill">
            <a:extLst>
              <a:ext uri="{FF2B5EF4-FFF2-40B4-BE49-F238E27FC236}">
                <a16:creationId xmlns:a16="http://schemas.microsoft.com/office/drawing/2014/main" id="{29AA5695-D732-4BF3-B631-94AA5072CD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3285" y="2975043"/>
            <a:ext cx="3180347" cy="3180347"/>
          </a:xfrm>
          <a:prstGeom prst="rect">
            <a:avLst/>
          </a:prstGeom>
        </p:spPr>
      </p:pic>
    </p:spTree>
    <p:extLst>
      <p:ext uri="{BB962C8B-B14F-4D97-AF65-F5344CB8AC3E}">
        <p14:creationId xmlns:p14="http://schemas.microsoft.com/office/powerpoint/2010/main" val="340056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008DE3-9DE9-4B37-8B7E-C5FC97A3D788}"/>
              </a:ext>
            </a:extLst>
          </p:cNvPr>
          <p:cNvSpPr>
            <a:spLocks noGrp="1"/>
          </p:cNvSpPr>
          <p:nvPr>
            <p:ph type="ctrTitle"/>
          </p:nvPr>
        </p:nvSpPr>
        <p:spPr/>
        <p:txBody>
          <a:bodyPr/>
          <a:lstStyle/>
          <a:p>
            <a:r>
              <a:rPr lang="en-US" dirty="0"/>
              <a:t>What are CATs?</a:t>
            </a:r>
          </a:p>
        </p:txBody>
      </p:sp>
      <p:sp>
        <p:nvSpPr>
          <p:cNvPr id="4" name="Subtitle 3">
            <a:extLst>
              <a:ext uri="{FF2B5EF4-FFF2-40B4-BE49-F238E27FC236}">
                <a16:creationId xmlns:a16="http://schemas.microsoft.com/office/drawing/2014/main" id="{88BD71E6-73DA-4578-B0BC-240E9FC9E5AE}"/>
              </a:ext>
            </a:extLst>
          </p:cNvPr>
          <p:cNvSpPr>
            <a:spLocks noGrp="1"/>
          </p:cNvSpPr>
          <p:nvPr>
            <p:ph type="subTitle" idx="1"/>
          </p:nvPr>
        </p:nvSpPr>
        <p:spPr>
          <a:xfrm>
            <a:off x="810001" y="5280847"/>
            <a:ext cx="10572000" cy="1043293"/>
          </a:xfrm>
        </p:spPr>
        <p:txBody>
          <a:bodyPr>
            <a:normAutofit/>
          </a:bodyPr>
          <a:lstStyle/>
          <a:p>
            <a:r>
              <a:rPr lang="en-US" dirty="0"/>
              <a:t>Who are the CATs gurus?</a:t>
            </a:r>
          </a:p>
          <a:p>
            <a:r>
              <a:rPr lang="en-US" dirty="0"/>
              <a:t>What do CATs assess?</a:t>
            </a:r>
          </a:p>
        </p:txBody>
      </p:sp>
      <p:pic>
        <p:nvPicPr>
          <p:cNvPr id="5" name="Graphic 1" descr="Flowchart with solid fill">
            <a:extLst>
              <a:ext uri="{FF2B5EF4-FFF2-40B4-BE49-F238E27FC236}">
                <a16:creationId xmlns:a16="http://schemas.microsoft.com/office/drawing/2014/main" id="{3B1216DF-4742-1450-D262-A1D7FC9398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20877" y="-191772"/>
            <a:ext cx="3655659" cy="3655659"/>
          </a:xfrm>
          <a:prstGeom prst="rect">
            <a:avLst/>
          </a:prstGeom>
        </p:spPr>
      </p:pic>
    </p:spTree>
    <p:extLst>
      <p:ext uri="{BB962C8B-B14F-4D97-AF65-F5344CB8AC3E}">
        <p14:creationId xmlns:p14="http://schemas.microsoft.com/office/powerpoint/2010/main" val="366074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93189DE-2DF2-4D43-89DB-AD47A49B0774}"/>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400"/>
              <a:t>Who are the CATs gurus?</a:t>
            </a:r>
          </a:p>
        </p:txBody>
      </p:sp>
      <p:sp>
        <p:nvSpPr>
          <p:cNvPr id="9" name="Content Placeholder 8">
            <a:extLst>
              <a:ext uri="{FF2B5EF4-FFF2-40B4-BE49-F238E27FC236}">
                <a16:creationId xmlns:a16="http://schemas.microsoft.com/office/drawing/2014/main" id="{EDA0E67B-7178-05DF-C1BD-68F353D3B404}"/>
              </a:ext>
            </a:extLst>
          </p:cNvPr>
          <p:cNvSpPr>
            <a:spLocks noGrp="1"/>
          </p:cNvSpPr>
          <p:nvPr>
            <p:ph idx="1"/>
          </p:nvPr>
        </p:nvSpPr>
        <p:spPr>
          <a:xfrm>
            <a:off x="810001" y="5280847"/>
            <a:ext cx="3211393" cy="785656"/>
          </a:xfrm>
        </p:spPr>
        <p:txBody>
          <a:bodyPr vert="horz" lIns="91440" tIns="45720" rIns="91440" bIns="45720" rtlCol="0" anchor="t">
            <a:normAutofit lnSpcReduction="10000"/>
          </a:bodyPr>
          <a:lstStyle/>
          <a:p>
            <a:pPr marL="0" indent="0">
              <a:lnSpc>
                <a:spcPct val="90000"/>
              </a:lnSpc>
              <a:buNone/>
            </a:pPr>
            <a:r>
              <a:rPr lang="en-US" sz="1400" dirty="0"/>
              <a:t>Angelo &amp; Cross (1993). </a:t>
            </a:r>
            <a:r>
              <a:rPr lang="en-US" sz="1400" i="1" dirty="0"/>
              <a:t>Classroom Assessment Techniques: A Handbook for College Teachers, 2nd Edition.</a:t>
            </a:r>
            <a:endParaRPr lang="en-US" sz="1400" dirty="0"/>
          </a:p>
        </p:txBody>
      </p:sp>
      <p:sp>
        <p:nvSpPr>
          <p:cNvPr id="23" name="Rectangle 22">
            <a:extLst>
              <a:ext uri="{FF2B5EF4-FFF2-40B4-BE49-F238E27FC236}">
                <a16:creationId xmlns:a16="http://schemas.microsoft.com/office/drawing/2014/main" id="{6383B6F6-E8E8-4C9B-BEDE-6E743086F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4">
            <a:extLst>
              <a:ext uri="{FF2B5EF4-FFF2-40B4-BE49-F238E27FC236}">
                <a16:creationId xmlns:a16="http://schemas.microsoft.com/office/drawing/2014/main" id="{4E45A778-B5BB-477D-BEE9-D874E8DCD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B4A8824-37A4-50D3-0784-90AD901866E2}"/>
              </a:ext>
            </a:extLst>
          </p:cNvPr>
          <p:cNvPicPr>
            <a:picLocks noChangeAspect="1"/>
          </p:cNvPicPr>
          <p:nvPr/>
        </p:nvPicPr>
        <p:blipFill rotWithShape="1">
          <a:blip r:embed="rId2"/>
          <a:srcRect l="5713" r="18211" b="-2"/>
          <a:stretch/>
        </p:blipFill>
        <p:spPr>
          <a:xfrm>
            <a:off x="5611035" y="1276606"/>
            <a:ext cx="2724939" cy="4303297"/>
          </a:xfrm>
          <a:prstGeom prst="rect">
            <a:avLst/>
          </a:prstGeom>
        </p:spPr>
      </p:pic>
      <p:pic>
        <p:nvPicPr>
          <p:cNvPr id="5" name="Picture 5">
            <a:extLst>
              <a:ext uri="{FF2B5EF4-FFF2-40B4-BE49-F238E27FC236}">
                <a16:creationId xmlns:a16="http://schemas.microsoft.com/office/drawing/2014/main" id="{03BAF375-D21A-7327-137D-3E3CB67025D1}"/>
              </a:ext>
            </a:extLst>
          </p:cNvPr>
          <p:cNvPicPr>
            <a:picLocks noChangeAspect="1"/>
          </p:cNvPicPr>
          <p:nvPr/>
        </p:nvPicPr>
        <p:blipFill rotWithShape="1">
          <a:blip r:embed="rId3"/>
          <a:srcRect l="18764" r="17933" b="2"/>
          <a:stretch/>
        </p:blipFill>
        <p:spPr>
          <a:xfrm>
            <a:off x="8501865" y="1275143"/>
            <a:ext cx="2726022" cy="4306222"/>
          </a:xfrm>
          <a:prstGeom prst="rect">
            <a:avLst/>
          </a:prstGeom>
        </p:spPr>
      </p:pic>
    </p:spTree>
    <p:extLst>
      <p:ext uri="{BB962C8B-B14F-4D97-AF65-F5344CB8AC3E}">
        <p14:creationId xmlns:p14="http://schemas.microsoft.com/office/powerpoint/2010/main" val="279473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Cat playing with blocks">
            <a:extLst>
              <a:ext uri="{FF2B5EF4-FFF2-40B4-BE49-F238E27FC236}">
                <a16:creationId xmlns:a16="http://schemas.microsoft.com/office/drawing/2014/main" id="{DD86DEDC-BDCF-64C9-15FC-C8FE678F4F42}"/>
              </a:ext>
            </a:extLst>
          </p:cNvPr>
          <p:cNvPicPr>
            <a:picLocks noChangeAspect="1"/>
          </p:cNvPicPr>
          <p:nvPr/>
        </p:nvPicPr>
        <p:blipFill rotWithShape="1">
          <a:blip r:embed="rId3">
            <a:duotone>
              <a:schemeClr val="accent1">
                <a:shade val="45000"/>
                <a:satMod val="135000"/>
              </a:schemeClr>
              <a:prstClr val="white"/>
            </a:duotone>
          </a:blip>
          <a:srcRect l="14444" r="26884" b="-10"/>
          <a:stretch/>
        </p:blipFill>
        <p:spPr>
          <a:xfrm>
            <a:off x="6108700" y="-1"/>
            <a:ext cx="6094450" cy="6858001"/>
          </a:xfrm>
          <a:prstGeom prst="rect">
            <a:avLst/>
          </a:prstGeom>
        </p:spPr>
      </p:pic>
      <p:sp>
        <p:nvSpPr>
          <p:cNvPr id="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189DE-2DF2-4D43-89DB-AD47A49B0774}"/>
              </a:ext>
            </a:extLst>
          </p:cNvPr>
          <p:cNvSpPr>
            <a:spLocks noGrp="1"/>
          </p:cNvSpPr>
          <p:nvPr>
            <p:ph type="title"/>
          </p:nvPr>
        </p:nvSpPr>
        <p:spPr>
          <a:xfrm>
            <a:off x="810000" y="447188"/>
            <a:ext cx="5070100" cy="1559412"/>
          </a:xfrm>
        </p:spPr>
        <p:txBody>
          <a:bodyPr>
            <a:normAutofit/>
          </a:bodyPr>
          <a:lstStyle/>
          <a:p>
            <a:r>
              <a:rPr lang="en-US" dirty="0">
                <a:ea typeface="+mj-lt"/>
                <a:cs typeface="+mj-lt"/>
              </a:rPr>
              <a:t>What do CATS assess?</a:t>
            </a:r>
          </a:p>
        </p:txBody>
      </p:sp>
      <p:graphicFrame>
        <p:nvGraphicFramePr>
          <p:cNvPr id="13" name="Content Placeholder 2">
            <a:extLst>
              <a:ext uri="{FF2B5EF4-FFF2-40B4-BE49-F238E27FC236}">
                <a16:creationId xmlns:a16="http://schemas.microsoft.com/office/drawing/2014/main" id="{5AA12FC5-BA6C-0BB2-39B7-764EE77D1518}"/>
              </a:ext>
            </a:extLst>
          </p:cNvPr>
          <p:cNvGraphicFramePr>
            <a:graphicFrameLocks noGrp="1"/>
          </p:cNvGraphicFramePr>
          <p:nvPr>
            <p:ph idx="1"/>
            <p:extLst>
              <p:ext uri="{D42A27DB-BD31-4B8C-83A1-F6EECF244321}">
                <p14:modId xmlns:p14="http://schemas.microsoft.com/office/powerpoint/2010/main" val="3679085255"/>
              </p:ext>
            </p:extLst>
          </p:nvPr>
        </p:nvGraphicFramePr>
        <p:xfrm>
          <a:off x="859901" y="2351216"/>
          <a:ext cx="5055923" cy="363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772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1FC8BA-94E6-44F7-B346-6A2215E66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A8329D92-4903-43FF-90F4-878F5D3F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B9A927-C39C-30E1-543E-721232927FE7}"/>
              </a:ext>
            </a:extLst>
          </p:cNvPr>
          <p:cNvSpPr>
            <a:spLocks noGrp="1"/>
          </p:cNvSpPr>
          <p:nvPr>
            <p:ph type="title"/>
          </p:nvPr>
        </p:nvSpPr>
        <p:spPr>
          <a:xfrm>
            <a:off x="810001" y="447188"/>
            <a:ext cx="3413084" cy="1559412"/>
          </a:xfrm>
        </p:spPr>
        <p:txBody>
          <a:bodyPr vert="horz" lIns="91440" tIns="45720" rIns="91440" bIns="45720" rtlCol="0" anchor="b">
            <a:normAutofit/>
          </a:bodyPr>
          <a:lstStyle/>
          <a:p>
            <a:r>
              <a:rPr lang="en-US" sz="3200"/>
              <a:t>What's the CATs cycle?</a:t>
            </a:r>
          </a:p>
        </p:txBody>
      </p:sp>
      <p:sp>
        <p:nvSpPr>
          <p:cNvPr id="6" name="TextBox 5">
            <a:extLst>
              <a:ext uri="{FF2B5EF4-FFF2-40B4-BE49-F238E27FC236}">
                <a16:creationId xmlns:a16="http://schemas.microsoft.com/office/drawing/2014/main" id="{6470D153-DE6F-03B5-A5C5-406AAE17C8A5}"/>
              </a:ext>
            </a:extLst>
          </p:cNvPr>
          <p:cNvSpPr txBox="1"/>
          <p:nvPr/>
        </p:nvSpPr>
        <p:spPr>
          <a:xfrm>
            <a:off x="818713" y="2413000"/>
            <a:ext cx="3404372" cy="36322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20000"/>
              </a:spcBef>
              <a:spcAft>
                <a:spcPts val="600"/>
              </a:spcAft>
              <a:buClr>
                <a:schemeClr val="accent1"/>
              </a:buClr>
              <a:buFont typeface="Wingdings 2" charset="2"/>
              <a:buChar char=""/>
            </a:pPr>
            <a:r>
              <a:rPr lang="en-US" sz="1600">
                <a:solidFill>
                  <a:srgbClr val="FFFFFF"/>
                </a:solidFill>
              </a:rPr>
              <a:t>Kruiper et al, 2022</a:t>
            </a:r>
          </a:p>
        </p:txBody>
      </p:sp>
      <p:sp>
        <p:nvSpPr>
          <p:cNvPr id="15" name="Rounded Rectangle 17">
            <a:extLst>
              <a:ext uri="{FF2B5EF4-FFF2-40B4-BE49-F238E27FC236}">
                <a16:creationId xmlns:a16="http://schemas.microsoft.com/office/drawing/2014/main" id="{567B1EEF-AB32-40F7-AD5F-41E0EA001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iagram&#10;&#10;Description automatically generated">
            <a:extLst>
              <a:ext uri="{FF2B5EF4-FFF2-40B4-BE49-F238E27FC236}">
                <a16:creationId xmlns:a16="http://schemas.microsoft.com/office/drawing/2014/main" id="{CCB4DBF1-9544-4F07-5DBB-607A5969A6DD}"/>
              </a:ext>
            </a:extLst>
          </p:cNvPr>
          <p:cNvPicPr>
            <a:picLocks noGrp="1" noChangeAspect="1"/>
          </p:cNvPicPr>
          <p:nvPr>
            <p:ph idx="1"/>
          </p:nvPr>
        </p:nvPicPr>
        <p:blipFill>
          <a:blip r:embed="rId2"/>
          <a:stretch>
            <a:fillRect/>
          </a:stretch>
        </p:blipFill>
        <p:spPr>
          <a:xfrm>
            <a:off x="6150059" y="1258529"/>
            <a:ext cx="4546146" cy="4330205"/>
          </a:xfrm>
          <a:prstGeom prst="rect">
            <a:avLst/>
          </a:prstGeom>
        </p:spPr>
      </p:pic>
    </p:spTree>
    <p:extLst>
      <p:ext uri="{BB962C8B-B14F-4D97-AF65-F5344CB8AC3E}">
        <p14:creationId xmlns:p14="http://schemas.microsoft.com/office/powerpoint/2010/main" val="184966898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CE8E04C-503E-33F8-93D6-87B044B0F298}"/>
              </a:ext>
            </a:extLst>
          </p:cNvPr>
          <p:cNvSpPr>
            <a:spLocks noGrp="1"/>
          </p:cNvSpPr>
          <p:nvPr>
            <p:ph type="title"/>
          </p:nvPr>
        </p:nvSpPr>
        <p:spPr>
          <a:xfrm>
            <a:off x="810000" y="447188"/>
            <a:ext cx="10571998" cy="970450"/>
          </a:xfrm>
        </p:spPr>
        <p:txBody>
          <a:bodyPr>
            <a:normAutofit/>
          </a:bodyPr>
          <a:lstStyle/>
          <a:p>
            <a:r>
              <a:rPr lang="en-US" dirty="0"/>
              <a:t>Interesting notes ...</a:t>
            </a:r>
          </a:p>
        </p:txBody>
      </p:sp>
      <p:graphicFrame>
        <p:nvGraphicFramePr>
          <p:cNvPr id="5" name="Content Placeholder 2">
            <a:extLst>
              <a:ext uri="{FF2B5EF4-FFF2-40B4-BE49-F238E27FC236}">
                <a16:creationId xmlns:a16="http://schemas.microsoft.com/office/drawing/2014/main" id="{B2760E75-25C1-6171-A65C-7018936B4306}"/>
              </a:ext>
            </a:extLst>
          </p:cNvPr>
          <p:cNvGraphicFramePr>
            <a:graphicFrameLocks noGrp="1"/>
          </p:cNvGraphicFramePr>
          <p:nvPr>
            <p:ph idx="1"/>
            <p:extLst>
              <p:ext uri="{D42A27DB-BD31-4B8C-83A1-F6EECF244321}">
                <p14:modId xmlns:p14="http://schemas.microsoft.com/office/powerpoint/2010/main" val="1430159893"/>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28815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C23C27C-C696-42CC-9E46-A1031DA0809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9176C04-D924-4370-8F78-F78A3C8F19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008DE3-9DE9-4B37-8B7E-C5FC97A3D788}"/>
              </a:ext>
            </a:extLst>
          </p:cNvPr>
          <p:cNvSpPr>
            <a:spLocks noGrp="1"/>
          </p:cNvSpPr>
          <p:nvPr>
            <p:ph type="ctrTitle"/>
          </p:nvPr>
        </p:nvSpPr>
        <p:spPr/>
        <p:txBody>
          <a:bodyPr/>
          <a:lstStyle/>
          <a:p>
            <a:r>
              <a:rPr lang="en-US" dirty="0"/>
              <a:t>CATs for instruction</a:t>
            </a:r>
          </a:p>
        </p:txBody>
      </p:sp>
      <p:sp>
        <p:nvSpPr>
          <p:cNvPr id="4" name="Subtitle 3">
            <a:extLst>
              <a:ext uri="{FF2B5EF4-FFF2-40B4-BE49-F238E27FC236}">
                <a16:creationId xmlns:a16="http://schemas.microsoft.com/office/drawing/2014/main" id="{88BD71E6-73DA-4578-B0BC-240E9FC9E5AE}"/>
              </a:ext>
            </a:extLst>
          </p:cNvPr>
          <p:cNvSpPr>
            <a:spLocks noGrp="1"/>
          </p:cNvSpPr>
          <p:nvPr>
            <p:ph type="subTitle" idx="1"/>
          </p:nvPr>
        </p:nvSpPr>
        <p:spPr>
          <a:xfrm>
            <a:off x="810001" y="5280847"/>
            <a:ext cx="10572000" cy="1017679"/>
          </a:xfrm>
        </p:spPr>
        <p:txBody>
          <a:bodyPr>
            <a:normAutofit/>
          </a:bodyPr>
          <a:lstStyle/>
          <a:p>
            <a:r>
              <a:rPr lang="en-US" dirty="0"/>
              <a:t>Why assess instruction?</a:t>
            </a:r>
          </a:p>
          <a:p>
            <a:r>
              <a:rPr lang="en-US" dirty="0"/>
              <a:t>Which CATs assess instruction?</a:t>
            </a:r>
          </a:p>
        </p:txBody>
      </p:sp>
      <p:pic>
        <p:nvPicPr>
          <p:cNvPr id="8" name="Graphic 7" descr="Blog with solid fill">
            <a:extLst>
              <a:ext uri="{FF2B5EF4-FFF2-40B4-BE49-F238E27FC236}">
                <a16:creationId xmlns:a16="http://schemas.microsoft.com/office/drawing/2014/main" id="{7387D153-4075-4D4C-A627-A0D42E6DF70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714503" y="-808"/>
            <a:ext cx="3285396" cy="3285396"/>
          </a:xfrm>
          <a:prstGeom prst="rect">
            <a:avLst/>
          </a:prstGeom>
        </p:spPr>
      </p:pic>
    </p:spTree>
    <p:extLst>
      <p:ext uri="{BB962C8B-B14F-4D97-AF65-F5344CB8AC3E}">
        <p14:creationId xmlns:p14="http://schemas.microsoft.com/office/powerpoint/2010/main" val="3474160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3">
      <a:dk1>
        <a:sysClr val="windowText" lastClr="000000"/>
      </a:dk1>
      <a:lt1>
        <a:srgbClr val="FFDD00"/>
      </a:lt1>
      <a:dk2>
        <a:srgbClr val="4F2984"/>
      </a:dk2>
      <a:lt2>
        <a:srgbClr val="636363"/>
      </a:lt2>
      <a:accent1>
        <a:srgbClr val="636363"/>
      </a:accent1>
      <a:accent2>
        <a:srgbClr val="A1A1A1"/>
      </a:accent2>
      <a:accent3>
        <a:srgbClr val="212121"/>
      </a:accent3>
      <a:accent4>
        <a:srgbClr val="636363"/>
      </a:accent4>
      <a:accent5>
        <a:srgbClr val="000000"/>
      </a:accent5>
      <a:accent6>
        <a:srgbClr val="8F8F8F"/>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Crop">
  <a:themeElements>
    <a:clrScheme name="Custom 1">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000000"/>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5</TotalTime>
  <Words>217</Words>
  <Application>Microsoft Office PowerPoint</Application>
  <PresentationFormat>Widescreen</PresentationFormat>
  <Paragraphs>40</Paragraphs>
  <Slides>16</Slides>
  <Notes>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Quotable</vt:lpstr>
      <vt:lpstr>Crop</vt:lpstr>
      <vt:lpstr>Session 7: Assessment and Feedback</vt:lpstr>
      <vt:lpstr>Assessment and Feedback</vt:lpstr>
      <vt:lpstr>Session 7 Agenda</vt:lpstr>
      <vt:lpstr>What are CATs?</vt:lpstr>
      <vt:lpstr>Who are the CATs gurus?</vt:lpstr>
      <vt:lpstr>What do CATS assess?</vt:lpstr>
      <vt:lpstr>What's the CATs cycle?</vt:lpstr>
      <vt:lpstr>Interesting notes ...</vt:lpstr>
      <vt:lpstr>CATs for instruction</vt:lpstr>
      <vt:lpstr>PowerPoint Presentation</vt:lpstr>
      <vt:lpstr>Why assess instruction?</vt:lpstr>
      <vt:lpstr>Which CATs assess instruction?</vt:lpstr>
      <vt:lpstr>How CATs benefit students</vt:lpstr>
      <vt:lpstr>What does assessing instruction model for students?</vt:lpstr>
      <vt:lpstr>Digitizing CATs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Chesson, Taylor</cp:lastModifiedBy>
  <cp:revision>462</cp:revision>
  <dcterms:created xsi:type="dcterms:W3CDTF">2022-04-01T17:42:52Z</dcterms:created>
  <dcterms:modified xsi:type="dcterms:W3CDTF">2022-05-17T01:46:12Z</dcterms:modified>
</cp:coreProperties>
</file>