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7" r:id="rId2"/>
  </p:sldMasterIdLst>
  <p:sldIdLst>
    <p:sldId id="256" r:id="rId3"/>
    <p:sldId id="274" r:id="rId4"/>
    <p:sldId id="275" r:id="rId5"/>
    <p:sldId id="268" r:id="rId6"/>
    <p:sldId id="285" r:id="rId7"/>
    <p:sldId id="286" r:id="rId8"/>
    <p:sldId id="287" r:id="rId9"/>
    <p:sldId id="276" r:id="rId10"/>
    <p:sldId id="280" r:id="rId11"/>
    <p:sldId id="277" r:id="rId12"/>
    <p:sldId id="281" r:id="rId13"/>
    <p:sldId id="278" r:id="rId14"/>
    <p:sldId id="28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00"/>
    <a:srgbClr val="4F29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7A32ED-E5E9-4E3F-BA4F-2EB539B441C2}" v="1" dt="2022-04-20T15:02:41.480"/>
    <p1510:client id="{4794F634-5F05-21A2-9F17-67832147F1B0}" v="34" dt="2022-05-16T21:32:24.837"/>
    <p1510:client id="{65FEB2E7-C21E-E297-E7D0-409E763F09BF}" v="11" dt="2022-04-20T15:12:53.108"/>
    <p1510:client id="{80F331F1-B812-5C00-16FF-DD12B06317A4}" v="804" dt="2022-05-17T13:40:25.586"/>
    <p1510:client id="{812705D9-B7BC-AFF9-68D2-F33D0B345C91}" v="234" dt="2022-05-16T22:15:10.172"/>
    <p1510:client id="{F0F60606-4D62-B8B6-D9DC-48424750A00A}" v="13" dt="2022-04-20T15:14:29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sson, Taylor" userId="S::tchesson@tntech.edu::2741b434-0888-4d21-bd3d-3d25272d608f" providerId="AD" clId="Web-{80F331F1-B812-5C00-16FF-DD12B06317A4}"/>
    <pc:docChg chg="addSld delSld modSld">
      <pc:chgData name="Chesson, Taylor" userId="S::tchesson@tntech.edu::2741b434-0888-4d21-bd3d-3d25272d608f" providerId="AD" clId="Web-{80F331F1-B812-5C00-16FF-DD12B06317A4}" dt="2022-05-17T13:40:25.586" v="495" actId="1076"/>
      <pc:docMkLst>
        <pc:docMk/>
      </pc:docMkLst>
      <pc:sldChg chg="modSp">
        <pc:chgData name="Chesson, Taylor" userId="S::tchesson@tntech.edu::2741b434-0888-4d21-bd3d-3d25272d608f" providerId="AD" clId="Web-{80F331F1-B812-5C00-16FF-DD12B06317A4}" dt="2022-05-17T12:52:41.258" v="82" actId="1076"/>
        <pc:sldMkLst>
          <pc:docMk/>
          <pc:sldMk cId="2278993032" sldId="268"/>
        </pc:sldMkLst>
        <pc:spChg chg="mod">
          <ac:chgData name="Chesson, Taylor" userId="S::tchesson@tntech.edu::2741b434-0888-4d21-bd3d-3d25272d608f" providerId="AD" clId="Web-{80F331F1-B812-5C00-16FF-DD12B06317A4}" dt="2022-05-17T12:52:41.258" v="82" actId="1076"/>
          <ac:spMkLst>
            <pc:docMk/>
            <pc:sldMk cId="2278993032" sldId="268"/>
            <ac:spMk id="2" creationId="{E93189DE-2DF2-4D43-89DB-AD47A49B0774}"/>
          </ac:spMkLst>
        </pc:spChg>
      </pc:sldChg>
      <pc:sldChg chg="modSp add del replId">
        <pc:chgData name="Chesson, Taylor" userId="S::tchesson@tntech.edu::2741b434-0888-4d21-bd3d-3d25272d608f" providerId="AD" clId="Web-{80F331F1-B812-5C00-16FF-DD12B06317A4}" dt="2022-05-17T13:25:28.084" v="488"/>
        <pc:sldMkLst>
          <pc:docMk/>
          <pc:sldMk cId="4031175880" sldId="283"/>
        </pc:sldMkLst>
        <pc:picChg chg="mod">
          <ac:chgData name="Chesson, Taylor" userId="S::tchesson@tntech.edu::2741b434-0888-4d21-bd3d-3d25272d608f" providerId="AD" clId="Web-{80F331F1-B812-5C00-16FF-DD12B06317A4}" dt="2022-05-17T13:11:14.975" v="282" actId="1076"/>
          <ac:picMkLst>
            <pc:docMk/>
            <pc:sldMk cId="4031175880" sldId="283"/>
            <ac:picMk id="4" creationId="{A6AE3515-DEFF-C3DF-0DDF-8ACADD38FDB7}"/>
          </ac:picMkLst>
        </pc:picChg>
      </pc:sldChg>
      <pc:sldChg chg="add del replId">
        <pc:chgData name="Chesson, Taylor" userId="S::tchesson@tntech.edu::2741b434-0888-4d21-bd3d-3d25272d608f" providerId="AD" clId="Web-{80F331F1-B812-5C00-16FF-DD12B06317A4}" dt="2022-05-17T13:37:03.450" v="489"/>
        <pc:sldMkLst>
          <pc:docMk/>
          <pc:sldMk cId="3053505154" sldId="284"/>
        </pc:sldMkLst>
      </pc:sldChg>
      <pc:sldChg chg="addSp delSp modSp add replId">
        <pc:chgData name="Chesson, Taylor" userId="S::tchesson@tntech.edu::2741b434-0888-4d21-bd3d-3d25272d608f" providerId="AD" clId="Web-{80F331F1-B812-5C00-16FF-DD12B06317A4}" dt="2022-05-17T13:40:14.867" v="494" actId="20577"/>
        <pc:sldMkLst>
          <pc:docMk/>
          <pc:sldMk cId="3740870703" sldId="285"/>
        </pc:sldMkLst>
        <pc:spChg chg="mod">
          <ac:chgData name="Chesson, Taylor" userId="S::tchesson@tntech.edu::2741b434-0888-4d21-bd3d-3d25272d608f" providerId="AD" clId="Web-{80F331F1-B812-5C00-16FF-DD12B06317A4}" dt="2022-05-17T13:12:24.291" v="353" actId="1076"/>
          <ac:spMkLst>
            <pc:docMk/>
            <pc:sldMk cId="3740870703" sldId="285"/>
            <ac:spMk id="2" creationId="{E93189DE-2DF2-4D43-89DB-AD47A49B0774}"/>
          </ac:spMkLst>
        </pc:spChg>
        <pc:spChg chg="add mod">
          <ac:chgData name="Chesson, Taylor" userId="S::tchesson@tntech.edu::2741b434-0888-4d21-bd3d-3d25272d608f" providerId="AD" clId="Web-{80F331F1-B812-5C00-16FF-DD12B06317A4}" dt="2022-05-17T13:40:14.867" v="494" actId="20577"/>
          <ac:spMkLst>
            <pc:docMk/>
            <pc:sldMk cId="3740870703" sldId="285"/>
            <ac:spMk id="5" creationId="{C8BDBC95-74DA-984A-ED99-FC6BF8CCCC81}"/>
          </ac:spMkLst>
        </pc:spChg>
        <pc:spChg chg="add del mod">
          <ac:chgData name="Chesson, Taylor" userId="S::tchesson@tntech.edu::2741b434-0888-4d21-bd3d-3d25272d608f" providerId="AD" clId="Web-{80F331F1-B812-5C00-16FF-DD12B06317A4}" dt="2022-05-17T13:09:15.203" v="218"/>
          <ac:spMkLst>
            <pc:docMk/>
            <pc:sldMk cId="3740870703" sldId="285"/>
            <ac:spMk id="7" creationId="{3C7B6B3A-7DB4-BE29-748A-D73814FDF81F}"/>
          </ac:spMkLst>
        </pc:spChg>
        <pc:spChg chg="add mod">
          <ac:chgData name="Chesson, Taylor" userId="S::tchesson@tntech.edu::2741b434-0888-4d21-bd3d-3d25272d608f" providerId="AD" clId="Web-{80F331F1-B812-5C00-16FF-DD12B06317A4}" dt="2022-05-17T13:25:20.724" v="487" actId="1076"/>
          <ac:spMkLst>
            <pc:docMk/>
            <pc:sldMk cId="3740870703" sldId="285"/>
            <ac:spMk id="10" creationId="{70BE0ACE-9686-B796-01CC-7E881FCF21E7}"/>
          </ac:spMkLst>
        </pc:spChg>
        <pc:picChg chg="add mod">
          <ac:chgData name="Chesson, Taylor" userId="S::tchesson@tntech.edu::2741b434-0888-4d21-bd3d-3d25272d608f" providerId="AD" clId="Web-{80F331F1-B812-5C00-16FF-DD12B06317A4}" dt="2022-05-17T13:38:34.830" v="493"/>
          <ac:picMkLst>
            <pc:docMk/>
            <pc:sldMk cId="3740870703" sldId="285"/>
            <ac:picMk id="3" creationId="{49B9D5CA-E188-B097-00A1-1C4907585D2A}"/>
          </ac:picMkLst>
        </pc:picChg>
        <pc:picChg chg="del mod">
          <ac:chgData name="Chesson, Taylor" userId="S::tchesson@tntech.edu::2741b434-0888-4d21-bd3d-3d25272d608f" providerId="AD" clId="Web-{80F331F1-B812-5C00-16FF-DD12B06317A4}" dt="2022-05-17T13:09:02.061" v="212"/>
          <ac:picMkLst>
            <pc:docMk/>
            <pc:sldMk cId="3740870703" sldId="285"/>
            <ac:picMk id="4" creationId="{A6AE3515-DEFF-C3DF-0DDF-8ACADD38FDB7}"/>
          </ac:picMkLst>
        </pc:picChg>
      </pc:sldChg>
      <pc:sldChg chg="addSp delSp modSp add replId">
        <pc:chgData name="Chesson, Taylor" userId="S::tchesson@tntech.edu::2741b434-0888-4d21-bd3d-3d25272d608f" providerId="AD" clId="Web-{80F331F1-B812-5C00-16FF-DD12B06317A4}" dt="2022-05-17T13:40:25.586" v="495" actId="1076"/>
        <pc:sldMkLst>
          <pc:docMk/>
          <pc:sldMk cId="537517754" sldId="286"/>
        </pc:sldMkLst>
        <pc:spChg chg="mod">
          <ac:chgData name="Chesson, Taylor" userId="S::tchesson@tntech.edu::2741b434-0888-4d21-bd3d-3d25272d608f" providerId="AD" clId="Web-{80F331F1-B812-5C00-16FF-DD12B06317A4}" dt="2022-05-17T13:13:05.997" v="363" actId="1076"/>
          <ac:spMkLst>
            <pc:docMk/>
            <pc:sldMk cId="537517754" sldId="286"/>
            <ac:spMk id="2" creationId="{E93189DE-2DF2-4D43-89DB-AD47A49B0774}"/>
          </ac:spMkLst>
        </pc:spChg>
        <pc:spChg chg="mod">
          <ac:chgData name="Chesson, Taylor" userId="S::tchesson@tntech.edu::2741b434-0888-4d21-bd3d-3d25272d608f" providerId="AD" clId="Web-{80F331F1-B812-5C00-16FF-DD12B06317A4}" dt="2022-05-17T13:40:25.586" v="495" actId="1076"/>
          <ac:spMkLst>
            <pc:docMk/>
            <pc:sldMk cId="537517754" sldId="286"/>
            <ac:spMk id="5" creationId="{C8BDBC95-74DA-984A-ED99-FC6BF8CCCC81}"/>
          </ac:spMkLst>
        </pc:spChg>
        <pc:spChg chg="mod">
          <ac:chgData name="Chesson, Taylor" userId="S::tchesson@tntech.edu::2741b434-0888-4d21-bd3d-3d25272d608f" providerId="AD" clId="Web-{80F331F1-B812-5C00-16FF-DD12B06317A4}" dt="2022-05-17T13:25:08.380" v="484" actId="1076"/>
          <ac:spMkLst>
            <pc:docMk/>
            <pc:sldMk cId="537517754" sldId="286"/>
            <ac:spMk id="10" creationId="{70BE0ACE-9686-B796-01CC-7E881FCF21E7}"/>
          </ac:spMkLst>
        </pc:spChg>
        <pc:picChg chg="del">
          <ac:chgData name="Chesson, Taylor" userId="S::tchesson@tntech.edu::2741b434-0888-4d21-bd3d-3d25272d608f" providerId="AD" clId="Web-{80F331F1-B812-5C00-16FF-DD12B06317A4}" dt="2022-05-17T13:12:16.760" v="351"/>
          <ac:picMkLst>
            <pc:docMk/>
            <pc:sldMk cId="537517754" sldId="286"/>
            <ac:picMk id="3" creationId="{49B9D5CA-E188-B097-00A1-1C4907585D2A}"/>
          </ac:picMkLst>
        </pc:picChg>
        <pc:picChg chg="add mod">
          <ac:chgData name="Chesson, Taylor" userId="S::tchesson@tntech.edu::2741b434-0888-4d21-bd3d-3d25272d608f" providerId="AD" clId="Web-{80F331F1-B812-5C00-16FF-DD12B06317A4}" dt="2022-05-17T13:17:43.793" v="366" actId="14100"/>
          <ac:picMkLst>
            <pc:docMk/>
            <pc:sldMk cId="537517754" sldId="286"/>
            <ac:picMk id="4" creationId="{3C1B8516-DB47-CA44-183D-385ECAC748FF}"/>
          </ac:picMkLst>
        </pc:picChg>
      </pc:sldChg>
      <pc:sldChg chg="addSp delSp modSp add replId">
        <pc:chgData name="Chesson, Taylor" userId="S::tchesson@tntech.edu::2741b434-0888-4d21-bd3d-3d25272d608f" providerId="AD" clId="Web-{80F331F1-B812-5C00-16FF-DD12B06317A4}" dt="2022-05-17T13:38:20.532" v="492" actId="1076"/>
        <pc:sldMkLst>
          <pc:docMk/>
          <pc:sldMk cId="3194366311" sldId="287"/>
        </pc:sldMkLst>
        <pc:spChg chg="mod">
          <ac:chgData name="Chesson, Taylor" userId="S::tchesson@tntech.edu::2741b434-0888-4d21-bd3d-3d25272d608f" providerId="AD" clId="Web-{80F331F1-B812-5C00-16FF-DD12B06317A4}" dt="2022-05-17T13:18:15.873" v="368" actId="20577"/>
          <ac:spMkLst>
            <pc:docMk/>
            <pc:sldMk cId="3194366311" sldId="287"/>
            <ac:spMk id="2" creationId="{E93189DE-2DF2-4D43-89DB-AD47A49B0774}"/>
          </ac:spMkLst>
        </pc:spChg>
        <pc:spChg chg="mod">
          <ac:chgData name="Chesson, Taylor" userId="S::tchesson@tntech.edu::2741b434-0888-4d21-bd3d-3d25272d608f" providerId="AD" clId="Web-{80F331F1-B812-5C00-16FF-DD12B06317A4}" dt="2022-05-17T13:19:29.533" v="405" actId="20577"/>
          <ac:spMkLst>
            <pc:docMk/>
            <pc:sldMk cId="3194366311" sldId="287"/>
            <ac:spMk id="5" creationId="{C8BDBC95-74DA-984A-ED99-FC6BF8CCCC81}"/>
          </ac:spMkLst>
        </pc:spChg>
        <pc:spChg chg="mod">
          <ac:chgData name="Chesson, Taylor" userId="S::tchesson@tntech.edu::2741b434-0888-4d21-bd3d-3d25272d608f" providerId="AD" clId="Web-{80F331F1-B812-5C00-16FF-DD12B06317A4}" dt="2022-05-17T13:24:58.020" v="481" actId="20577"/>
          <ac:spMkLst>
            <pc:docMk/>
            <pc:sldMk cId="3194366311" sldId="287"/>
            <ac:spMk id="10" creationId="{70BE0ACE-9686-B796-01CC-7E881FCF21E7}"/>
          </ac:spMkLst>
        </pc:spChg>
        <pc:picChg chg="add mod">
          <ac:chgData name="Chesson, Taylor" userId="S::tchesson@tntech.edu::2741b434-0888-4d21-bd3d-3d25272d608f" providerId="AD" clId="Web-{80F331F1-B812-5C00-16FF-DD12B06317A4}" dt="2022-05-17T13:38:20.532" v="492" actId="1076"/>
          <ac:picMkLst>
            <pc:docMk/>
            <pc:sldMk cId="3194366311" sldId="287"/>
            <ac:picMk id="3" creationId="{C886D9F8-D20E-D1B6-AAB7-C9CB868580BB}"/>
          </ac:picMkLst>
        </pc:picChg>
        <pc:picChg chg="del">
          <ac:chgData name="Chesson, Taylor" userId="S::tchesson@tntech.edu::2741b434-0888-4d21-bd3d-3d25272d608f" providerId="AD" clId="Web-{80F331F1-B812-5C00-16FF-DD12B06317A4}" dt="2022-05-17T13:38:07.797" v="490"/>
          <ac:picMkLst>
            <pc:docMk/>
            <pc:sldMk cId="3194366311" sldId="287"/>
            <ac:picMk id="4" creationId="{3C1B8516-DB47-CA44-183D-385ECAC748FF}"/>
          </ac:picMkLst>
        </pc:picChg>
      </pc:sldChg>
    </pc:docChg>
  </pc:docChgLst>
  <pc:docChgLst>
    <pc:chgData name="Chesson, Taylor" userId="2741b434-0888-4d21-bd3d-3d25272d608f" providerId="ADAL" clId="{3B7A32ED-E5E9-4E3F-BA4F-2EB539B441C2}"/>
    <pc:docChg chg="undo custSel addSld delSld modSld">
      <pc:chgData name="Chesson, Taylor" userId="2741b434-0888-4d21-bd3d-3d25272d608f" providerId="ADAL" clId="{3B7A32ED-E5E9-4E3F-BA4F-2EB539B441C2}" dt="2022-04-20T15:04:46.274" v="196" actId="20577"/>
      <pc:docMkLst>
        <pc:docMk/>
      </pc:docMkLst>
      <pc:sldChg chg="modSp mod">
        <pc:chgData name="Chesson, Taylor" userId="2741b434-0888-4d21-bd3d-3d25272d608f" providerId="ADAL" clId="{3B7A32ED-E5E9-4E3F-BA4F-2EB539B441C2}" dt="2022-04-20T15:03:02.088" v="42" actId="20577"/>
        <pc:sldMkLst>
          <pc:docMk/>
          <pc:sldMk cId="109857222" sldId="256"/>
        </pc:sldMkLst>
        <pc:spChg chg="mod">
          <ac:chgData name="Chesson, Taylor" userId="2741b434-0888-4d21-bd3d-3d25272d608f" providerId="ADAL" clId="{3B7A32ED-E5E9-4E3F-BA4F-2EB539B441C2}" dt="2022-04-20T15:02:55.237" v="26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Chesson, Taylor" userId="2741b434-0888-4d21-bd3d-3d25272d608f" providerId="ADAL" clId="{3B7A32ED-E5E9-4E3F-BA4F-2EB539B441C2}" dt="2022-04-20T15:03:02.088" v="42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del">
        <pc:chgData name="Chesson, Taylor" userId="2741b434-0888-4d21-bd3d-3d25272d608f" providerId="ADAL" clId="{3B7A32ED-E5E9-4E3F-BA4F-2EB539B441C2}" dt="2022-04-20T15:02:44.616" v="2" actId="47"/>
        <pc:sldMkLst>
          <pc:docMk/>
          <pc:sldMk cId="3408840782" sldId="264"/>
        </pc:sldMkLst>
      </pc:sldChg>
      <pc:sldChg chg="add">
        <pc:chgData name="Chesson, Taylor" userId="2741b434-0888-4d21-bd3d-3d25272d608f" providerId="ADAL" clId="{3B7A32ED-E5E9-4E3F-BA4F-2EB539B441C2}" dt="2022-04-20T15:02:41.478" v="0"/>
        <pc:sldMkLst>
          <pc:docMk/>
          <pc:sldMk cId="1448900458" sldId="265"/>
        </pc:sldMkLst>
      </pc:sldChg>
      <pc:sldChg chg="modSp mod">
        <pc:chgData name="Chesson, Taylor" userId="2741b434-0888-4d21-bd3d-3d25272d608f" providerId="ADAL" clId="{3B7A32ED-E5E9-4E3F-BA4F-2EB539B441C2}" dt="2022-04-20T15:04:00.286" v="106" actId="20577"/>
        <pc:sldMkLst>
          <pc:docMk/>
          <pc:sldMk cId="3400562421" sldId="274"/>
        </pc:sldMkLst>
        <pc:spChg chg="mod">
          <ac:chgData name="Chesson, Taylor" userId="2741b434-0888-4d21-bd3d-3d25272d608f" providerId="ADAL" clId="{3B7A32ED-E5E9-4E3F-BA4F-2EB539B441C2}" dt="2022-04-20T15:04:00.286" v="106" actId="20577"/>
          <ac:spMkLst>
            <pc:docMk/>
            <pc:sldMk cId="3400562421" sldId="274"/>
            <ac:spMk id="2" creationId="{CCD5EBF4-FAC8-4BE9-AD61-EB3B38C64AE1}"/>
          </ac:spMkLst>
        </pc:spChg>
        <pc:spChg chg="mod">
          <ac:chgData name="Chesson, Taylor" userId="2741b434-0888-4d21-bd3d-3d25272d608f" providerId="ADAL" clId="{3B7A32ED-E5E9-4E3F-BA4F-2EB539B441C2}" dt="2022-04-20T15:03:16.085" v="44" actId="20577"/>
          <ac:spMkLst>
            <pc:docMk/>
            <pc:sldMk cId="3400562421" sldId="274"/>
            <ac:spMk id="6" creationId="{32008DE3-9DE9-4B37-8B7E-C5FC97A3D788}"/>
          </ac:spMkLst>
        </pc:spChg>
      </pc:sldChg>
      <pc:sldChg chg="modSp mod">
        <pc:chgData name="Chesson, Taylor" userId="2741b434-0888-4d21-bd3d-3d25272d608f" providerId="ADAL" clId="{3B7A32ED-E5E9-4E3F-BA4F-2EB539B441C2}" dt="2022-04-20T15:04:15.086" v="140" actId="20577"/>
        <pc:sldMkLst>
          <pc:docMk/>
          <pc:sldMk cId="3660747243" sldId="275"/>
        </pc:sldMkLst>
        <pc:spChg chg="mod">
          <ac:chgData name="Chesson, Taylor" userId="2741b434-0888-4d21-bd3d-3d25272d608f" providerId="ADAL" clId="{3B7A32ED-E5E9-4E3F-BA4F-2EB539B441C2}" dt="2022-04-20T15:04:15.086" v="140" actId="20577"/>
          <ac:spMkLst>
            <pc:docMk/>
            <pc:sldMk cId="3660747243" sldId="275"/>
            <ac:spMk id="4" creationId="{88BD71E6-73DA-4578-B0BC-240E9FC9E5AE}"/>
          </ac:spMkLst>
        </pc:spChg>
        <pc:spChg chg="mod">
          <ac:chgData name="Chesson, Taylor" userId="2741b434-0888-4d21-bd3d-3d25272d608f" providerId="ADAL" clId="{3B7A32ED-E5E9-4E3F-BA4F-2EB539B441C2}" dt="2022-04-20T15:04:04.953" v="113" actId="20577"/>
          <ac:spMkLst>
            <pc:docMk/>
            <pc:sldMk cId="3660747243" sldId="275"/>
            <ac:spMk id="6" creationId="{32008DE3-9DE9-4B37-8B7E-C5FC97A3D788}"/>
          </ac:spMkLst>
        </pc:spChg>
      </pc:sldChg>
      <pc:sldChg chg="modSp mod">
        <pc:chgData name="Chesson, Taylor" userId="2741b434-0888-4d21-bd3d-3d25272d608f" providerId="ADAL" clId="{3B7A32ED-E5E9-4E3F-BA4F-2EB539B441C2}" dt="2022-04-20T15:04:33.805" v="178" actId="20577"/>
        <pc:sldMkLst>
          <pc:docMk/>
          <pc:sldMk cId="3474160943" sldId="276"/>
        </pc:sldMkLst>
        <pc:spChg chg="mod">
          <ac:chgData name="Chesson, Taylor" userId="2741b434-0888-4d21-bd3d-3d25272d608f" providerId="ADAL" clId="{3B7A32ED-E5E9-4E3F-BA4F-2EB539B441C2}" dt="2022-04-20T15:04:33.805" v="178" actId="20577"/>
          <ac:spMkLst>
            <pc:docMk/>
            <pc:sldMk cId="3474160943" sldId="276"/>
            <ac:spMk id="4" creationId="{88BD71E6-73DA-4578-B0BC-240E9FC9E5AE}"/>
          </ac:spMkLst>
        </pc:spChg>
        <pc:spChg chg="mod">
          <ac:chgData name="Chesson, Taylor" userId="2741b434-0888-4d21-bd3d-3d25272d608f" providerId="ADAL" clId="{3B7A32ED-E5E9-4E3F-BA4F-2EB539B441C2}" dt="2022-04-20T15:04:24.822" v="149" actId="20577"/>
          <ac:spMkLst>
            <pc:docMk/>
            <pc:sldMk cId="3474160943" sldId="276"/>
            <ac:spMk id="6" creationId="{32008DE3-9DE9-4B37-8B7E-C5FC97A3D788}"/>
          </ac:spMkLst>
        </pc:spChg>
      </pc:sldChg>
      <pc:sldChg chg="modSp mod">
        <pc:chgData name="Chesson, Taylor" userId="2741b434-0888-4d21-bd3d-3d25272d608f" providerId="ADAL" clId="{3B7A32ED-E5E9-4E3F-BA4F-2EB539B441C2}" dt="2022-04-20T15:04:40.129" v="189" actId="20577"/>
        <pc:sldMkLst>
          <pc:docMk/>
          <pc:sldMk cId="3445166417" sldId="277"/>
        </pc:sldMkLst>
        <pc:spChg chg="mod">
          <ac:chgData name="Chesson, Taylor" userId="2741b434-0888-4d21-bd3d-3d25272d608f" providerId="ADAL" clId="{3B7A32ED-E5E9-4E3F-BA4F-2EB539B441C2}" dt="2022-04-20T15:04:40.129" v="189" actId="20577"/>
          <ac:spMkLst>
            <pc:docMk/>
            <pc:sldMk cId="3445166417" sldId="277"/>
            <ac:spMk id="6" creationId="{32008DE3-9DE9-4B37-8B7E-C5FC97A3D788}"/>
          </ac:spMkLst>
        </pc:spChg>
      </pc:sldChg>
      <pc:sldChg chg="modSp mod">
        <pc:chgData name="Chesson, Taylor" userId="2741b434-0888-4d21-bd3d-3d25272d608f" providerId="ADAL" clId="{3B7A32ED-E5E9-4E3F-BA4F-2EB539B441C2}" dt="2022-04-20T15:04:46.274" v="196" actId="20577"/>
        <pc:sldMkLst>
          <pc:docMk/>
          <pc:sldMk cId="2940690793" sldId="278"/>
        </pc:sldMkLst>
        <pc:spChg chg="mod">
          <ac:chgData name="Chesson, Taylor" userId="2741b434-0888-4d21-bd3d-3d25272d608f" providerId="ADAL" clId="{3B7A32ED-E5E9-4E3F-BA4F-2EB539B441C2}" dt="2022-04-20T15:04:46.274" v="196" actId="20577"/>
          <ac:spMkLst>
            <pc:docMk/>
            <pc:sldMk cId="2940690793" sldId="278"/>
            <ac:spMk id="6" creationId="{32008DE3-9DE9-4B37-8B7E-C5FC97A3D788}"/>
          </ac:spMkLst>
        </pc:spChg>
      </pc:sldChg>
      <pc:sldChg chg="del">
        <pc:chgData name="Chesson, Taylor" userId="2741b434-0888-4d21-bd3d-3d25272d608f" providerId="ADAL" clId="{3B7A32ED-E5E9-4E3F-BA4F-2EB539B441C2}" dt="2022-04-20T15:02:43.809" v="1" actId="47"/>
        <pc:sldMkLst>
          <pc:docMk/>
          <pc:sldMk cId="3531308930" sldId="279"/>
        </pc:sldMkLst>
      </pc:sldChg>
    </pc:docChg>
  </pc:docChgLst>
  <pc:docChgLst>
    <pc:chgData name="Chesson, Taylor" userId="S::tchesson@tntech.edu::2741b434-0888-4d21-bd3d-3d25272d608f" providerId="AD" clId="Web-{F0F60606-4D62-B8B6-D9DC-48424750A00A}"/>
    <pc:docChg chg="modSld">
      <pc:chgData name="Chesson, Taylor" userId="S::tchesson@tntech.edu::2741b434-0888-4d21-bd3d-3d25272d608f" providerId="AD" clId="Web-{F0F60606-4D62-B8B6-D9DC-48424750A00A}" dt="2022-04-20T15:14:29.976" v="12" actId="20577"/>
      <pc:docMkLst>
        <pc:docMk/>
      </pc:docMkLst>
      <pc:sldChg chg="addSp delSp modSp">
        <pc:chgData name="Chesson, Taylor" userId="S::tchesson@tntech.edu::2741b434-0888-4d21-bd3d-3d25272d608f" providerId="AD" clId="Web-{F0F60606-4D62-B8B6-D9DC-48424750A00A}" dt="2022-04-20T15:14:29.976" v="12" actId="20577"/>
        <pc:sldMkLst>
          <pc:docMk/>
          <pc:sldMk cId="109857222" sldId="256"/>
        </pc:sldMkLst>
        <pc:spChg chg="add del mod">
          <ac:chgData name="Chesson, Taylor" userId="S::tchesson@tntech.edu::2741b434-0888-4d21-bd3d-3d25272d608f" providerId="AD" clId="Web-{F0F60606-4D62-B8B6-D9DC-48424750A00A}" dt="2022-04-20T15:14:29.976" v="12" actId="20577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Chesson, Taylor" userId="S::tchesson@tntech.edu::2741b434-0888-4d21-bd3d-3d25272d608f" providerId="AD" clId="Web-{F0F60606-4D62-B8B6-D9DC-48424750A00A}" dt="2022-04-20T15:14:11.179" v="5"/>
          <ac:spMkLst>
            <pc:docMk/>
            <pc:sldMk cId="109857222" sldId="256"/>
            <ac:spMk id="6" creationId="{6968B132-3465-1036-E1F1-4EFF1721F7DA}"/>
          </ac:spMkLst>
        </pc:spChg>
        <pc:spChg chg="add del">
          <ac:chgData name="Chesson, Taylor" userId="S::tchesson@tntech.edu::2741b434-0888-4d21-bd3d-3d25272d608f" providerId="AD" clId="Web-{F0F60606-4D62-B8B6-D9DC-48424750A00A}" dt="2022-04-20T15:14:08.523" v="4"/>
          <ac:spMkLst>
            <pc:docMk/>
            <pc:sldMk cId="109857222" sldId="256"/>
            <ac:spMk id="7" creationId="{3402D061-DCD0-2959-AB88-8ECF9E5B55BC}"/>
          </ac:spMkLst>
        </pc:spChg>
      </pc:sldChg>
    </pc:docChg>
  </pc:docChgLst>
  <pc:docChgLst>
    <pc:chgData name="Chesson, Taylor" userId="S::tchesson@tntech.edu::2741b434-0888-4d21-bd3d-3d25272d608f" providerId="AD" clId="Web-{EC46D5BB-951D-7492-0972-8CEADD7FC01C}"/>
    <pc:docChg chg="modSld">
      <pc:chgData name="Chesson, Taylor" userId="S::tchesson@tntech.edu::2741b434-0888-4d21-bd3d-3d25272d608f" providerId="AD" clId="Web-{EC46D5BB-951D-7492-0972-8CEADD7FC01C}" dt="2022-04-14T15:30:21.652" v="235" actId="20577"/>
      <pc:docMkLst>
        <pc:docMk/>
      </pc:docMkLst>
      <pc:sldChg chg="modSp">
        <pc:chgData name="Chesson, Taylor" userId="S::tchesson@tntech.edu::2741b434-0888-4d21-bd3d-3d25272d608f" providerId="AD" clId="Web-{EC46D5BB-951D-7492-0972-8CEADD7FC01C}" dt="2022-04-14T15:21:05.623" v="132" actId="20577"/>
        <pc:sldMkLst>
          <pc:docMk/>
          <pc:sldMk cId="3400562421" sldId="274"/>
        </pc:sldMkLst>
        <pc:spChg chg="mod">
          <ac:chgData name="Chesson, Taylor" userId="S::tchesson@tntech.edu::2741b434-0888-4d21-bd3d-3d25272d608f" providerId="AD" clId="Web-{EC46D5BB-951D-7492-0972-8CEADD7FC01C}" dt="2022-04-14T15:21:05.623" v="132" actId="20577"/>
          <ac:spMkLst>
            <pc:docMk/>
            <pc:sldMk cId="3400562421" sldId="274"/>
            <ac:spMk id="2" creationId="{CCD5EBF4-FAC8-4BE9-AD61-EB3B38C64AE1}"/>
          </ac:spMkLst>
        </pc:spChg>
      </pc:sldChg>
      <pc:sldChg chg="addSp delSp modSp">
        <pc:chgData name="Chesson, Taylor" userId="S::tchesson@tntech.edu::2741b434-0888-4d21-bd3d-3d25272d608f" providerId="AD" clId="Web-{EC46D5BB-951D-7492-0972-8CEADD7FC01C}" dt="2022-04-14T15:28:52.947" v="202" actId="20577"/>
        <pc:sldMkLst>
          <pc:docMk/>
          <pc:sldMk cId="3660747243" sldId="275"/>
        </pc:sldMkLst>
        <pc:spChg chg="mod">
          <ac:chgData name="Chesson, Taylor" userId="S::tchesson@tntech.edu::2741b434-0888-4d21-bd3d-3d25272d608f" providerId="AD" clId="Web-{EC46D5BB-951D-7492-0972-8CEADD7FC01C}" dt="2022-04-14T15:28:52.947" v="202" actId="20577"/>
          <ac:spMkLst>
            <pc:docMk/>
            <pc:sldMk cId="3660747243" sldId="275"/>
            <ac:spMk id="4" creationId="{88BD71E6-73DA-4578-B0BC-240E9FC9E5AE}"/>
          </ac:spMkLst>
        </pc:spChg>
        <pc:spChg chg="mod">
          <ac:chgData name="Chesson, Taylor" userId="S::tchesson@tntech.edu::2741b434-0888-4d21-bd3d-3d25272d608f" providerId="AD" clId="Web-{EC46D5BB-951D-7492-0972-8CEADD7FC01C}" dt="2022-04-14T15:21:10.264" v="135" actId="20577"/>
          <ac:spMkLst>
            <pc:docMk/>
            <pc:sldMk cId="3660747243" sldId="275"/>
            <ac:spMk id="6" creationId="{32008DE3-9DE9-4B37-8B7E-C5FC97A3D788}"/>
          </ac:spMkLst>
        </pc:spChg>
        <pc:picChg chg="add mod">
          <ac:chgData name="Chesson, Taylor" userId="S::tchesson@tntech.edu::2741b434-0888-4d21-bd3d-3d25272d608f" providerId="AD" clId="Web-{EC46D5BB-951D-7492-0972-8CEADD7FC01C}" dt="2022-04-14T15:25:41.926" v="156" actId="1076"/>
          <ac:picMkLst>
            <pc:docMk/>
            <pc:sldMk cId="3660747243" sldId="275"/>
            <ac:picMk id="5" creationId="{3B1216DF-4742-1450-D262-A1D7FC939894}"/>
          </ac:picMkLst>
        </pc:picChg>
        <pc:picChg chg="del mod">
          <ac:chgData name="Chesson, Taylor" userId="S::tchesson@tntech.edu::2741b434-0888-4d21-bd3d-3d25272d608f" providerId="AD" clId="Web-{EC46D5BB-951D-7492-0972-8CEADD7FC01C}" dt="2022-04-14T15:25:29.036" v="154"/>
          <ac:picMkLst>
            <pc:docMk/>
            <pc:sldMk cId="3660747243" sldId="275"/>
            <ac:picMk id="8" creationId="{7387D153-4075-4D4C-A627-A0D42E6DF70A}"/>
          </ac:picMkLst>
        </pc:picChg>
      </pc:sldChg>
      <pc:sldChg chg="addSp delSp modSp">
        <pc:chgData name="Chesson, Taylor" userId="S::tchesson@tntech.edu::2741b434-0888-4d21-bd3d-3d25272d608f" providerId="AD" clId="Web-{EC46D5BB-951D-7492-0972-8CEADD7FC01C}" dt="2022-04-14T15:30:21.652" v="235" actId="20577"/>
        <pc:sldMkLst>
          <pc:docMk/>
          <pc:sldMk cId="3474160943" sldId="276"/>
        </pc:sldMkLst>
        <pc:spChg chg="mod">
          <ac:chgData name="Chesson, Taylor" userId="S::tchesson@tntech.edu::2741b434-0888-4d21-bd3d-3d25272d608f" providerId="AD" clId="Web-{EC46D5BB-951D-7492-0972-8CEADD7FC01C}" dt="2022-04-14T15:30:21.652" v="235" actId="20577"/>
          <ac:spMkLst>
            <pc:docMk/>
            <pc:sldMk cId="3474160943" sldId="276"/>
            <ac:spMk id="4" creationId="{88BD71E6-73DA-4578-B0BC-240E9FC9E5AE}"/>
          </ac:spMkLst>
        </pc:spChg>
        <pc:spChg chg="mod">
          <ac:chgData name="Chesson, Taylor" userId="S::tchesson@tntech.edu::2741b434-0888-4d21-bd3d-3d25272d608f" providerId="AD" clId="Web-{EC46D5BB-951D-7492-0972-8CEADD7FC01C}" dt="2022-04-14T15:21:16.952" v="140" actId="20577"/>
          <ac:spMkLst>
            <pc:docMk/>
            <pc:sldMk cId="3474160943" sldId="276"/>
            <ac:spMk id="6" creationId="{32008DE3-9DE9-4B37-8B7E-C5FC97A3D788}"/>
          </ac:spMkLst>
        </pc:spChg>
        <pc:picChg chg="add del mod">
          <ac:chgData name="Chesson, Taylor" userId="S::tchesson@tntech.edu::2741b434-0888-4d21-bd3d-3d25272d608f" providerId="AD" clId="Web-{EC46D5BB-951D-7492-0972-8CEADD7FC01C}" dt="2022-04-14T15:22:02.546" v="142"/>
          <ac:picMkLst>
            <pc:docMk/>
            <pc:sldMk cId="3474160943" sldId="276"/>
            <ac:picMk id="2" creationId="{6C503128-4984-A7E3-23A0-6E897F412E83}"/>
          </ac:picMkLst>
        </pc:picChg>
        <pc:picChg chg="mod">
          <ac:chgData name="Chesson, Taylor" userId="S::tchesson@tntech.edu::2741b434-0888-4d21-bd3d-3d25272d608f" providerId="AD" clId="Web-{EC46D5BB-951D-7492-0972-8CEADD7FC01C}" dt="2022-04-14T15:22:39.329" v="151"/>
          <ac:picMkLst>
            <pc:docMk/>
            <pc:sldMk cId="3474160943" sldId="276"/>
            <ac:picMk id="8" creationId="{7387D153-4075-4D4C-A627-A0D42E6DF70A}"/>
          </ac:picMkLst>
        </pc:picChg>
      </pc:sldChg>
      <pc:sldChg chg="modSp">
        <pc:chgData name="Chesson, Taylor" userId="S::tchesson@tntech.edu::2741b434-0888-4d21-bd3d-3d25272d608f" providerId="AD" clId="Web-{EC46D5BB-951D-7492-0972-8CEADD7FC01C}" dt="2022-04-14T14:37:57.766" v="99" actId="14100"/>
        <pc:sldMkLst>
          <pc:docMk/>
          <pc:sldMk cId="3445166417" sldId="277"/>
        </pc:sldMkLst>
        <pc:spChg chg="mod">
          <ac:chgData name="Chesson, Taylor" userId="S::tchesson@tntech.edu::2741b434-0888-4d21-bd3d-3d25272d608f" providerId="AD" clId="Web-{EC46D5BB-951D-7492-0972-8CEADD7FC01C}" dt="2022-04-14T14:37:57.766" v="99" actId="14100"/>
          <ac:spMkLst>
            <pc:docMk/>
            <pc:sldMk cId="3445166417" sldId="277"/>
            <ac:spMk id="4" creationId="{88BD71E6-73DA-4578-B0BC-240E9FC9E5AE}"/>
          </ac:spMkLst>
        </pc:spChg>
        <pc:spChg chg="mod">
          <ac:chgData name="Chesson, Taylor" userId="S::tchesson@tntech.edu::2741b434-0888-4d21-bd3d-3d25272d608f" providerId="AD" clId="Web-{EC46D5BB-951D-7492-0972-8CEADD7FC01C}" dt="2022-04-14T14:37:47" v="80" actId="20577"/>
          <ac:spMkLst>
            <pc:docMk/>
            <pc:sldMk cId="3445166417" sldId="277"/>
            <ac:spMk id="6" creationId="{32008DE3-9DE9-4B37-8B7E-C5FC97A3D788}"/>
          </ac:spMkLst>
        </pc:spChg>
      </pc:sldChg>
      <pc:sldChg chg="modSp">
        <pc:chgData name="Chesson, Taylor" userId="S::tchesson@tntech.edu::2741b434-0888-4d21-bd3d-3d25272d608f" providerId="AD" clId="Web-{EC46D5BB-951D-7492-0972-8CEADD7FC01C}" dt="2022-04-14T14:38:16.376" v="113" actId="14100"/>
        <pc:sldMkLst>
          <pc:docMk/>
          <pc:sldMk cId="2940690793" sldId="278"/>
        </pc:sldMkLst>
        <pc:spChg chg="mod">
          <ac:chgData name="Chesson, Taylor" userId="S::tchesson@tntech.edu::2741b434-0888-4d21-bd3d-3d25272d608f" providerId="AD" clId="Web-{EC46D5BB-951D-7492-0972-8CEADD7FC01C}" dt="2022-04-14T14:38:16.376" v="113" actId="14100"/>
          <ac:spMkLst>
            <pc:docMk/>
            <pc:sldMk cId="2940690793" sldId="278"/>
            <ac:spMk id="4" creationId="{88BD71E6-73DA-4578-B0BC-240E9FC9E5AE}"/>
          </ac:spMkLst>
        </pc:spChg>
        <pc:spChg chg="mod">
          <ac:chgData name="Chesson, Taylor" userId="S::tchesson@tntech.edu::2741b434-0888-4d21-bd3d-3d25272d608f" providerId="AD" clId="Web-{EC46D5BB-951D-7492-0972-8CEADD7FC01C}" dt="2022-04-14T14:38:05.610" v="105" actId="20577"/>
          <ac:spMkLst>
            <pc:docMk/>
            <pc:sldMk cId="2940690793" sldId="278"/>
            <ac:spMk id="6" creationId="{32008DE3-9DE9-4B37-8B7E-C5FC97A3D788}"/>
          </ac:spMkLst>
        </pc:spChg>
      </pc:sldChg>
      <pc:sldChg chg="modSp">
        <pc:chgData name="Chesson, Taylor" userId="S::tchesson@tntech.edu::2741b434-0888-4d21-bd3d-3d25272d608f" providerId="AD" clId="Web-{EC46D5BB-951D-7492-0972-8CEADD7FC01C}" dt="2022-04-14T15:06:02.539" v="115"/>
        <pc:sldMkLst>
          <pc:docMk/>
          <pc:sldMk cId="3531308930" sldId="279"/>
        </pc:sldMkLst>
        <pc:graphicFrameChg chg="mod modGraphic">
          <ac:chgData name="Chesson, Taylor" userId="S::tchesson@tntech.edu::2741b434-0888-4d21-bd3d-3d25272d608f" providerId="AD" clId="Web-{EC46D5BB-951D-7492-0972-8CEADD7FC01C}" dt="2022-04-14T15:06:02.539" v="115"/>
          <ac:graphicFrameMkLst>
            <pc:docMk/>
            <pc:sldMk cId="3531308930" sldId="279"/>
            <ac:graphicFrameMk id="11" creationId="{2175EEF8-C342-4993-866B-66F4E7B2C14B}"/>
          </ac:graphicFrameMkLst>
        </pc:graphicFrameChg>
      </pc:sldChg>
    </pc:docChg>
  </pc:docChgLst>
  <pc:docChgLst>
    <pc:chgData name="Chesson, Taylor" userId="2741b434-0888-4d21-bd3d-3d25272d608f" providerId="ADAL" clId="{AD96AC1B-7872-405E-BF96-B924FF115C28}"/>
    <pc:docChg chg="custSel addSld delSld modSld">
      <pc:chgData name="Chesson, Taylor" userId="2741b434-0888-4d21-bd3d-3d25272d608f" providerId="ADAL" clId="{AD96AC1B-7872-405E-BF96-B924FF115C28}" dt="2022-04-08T18:08:02.613" v="80"/>
      <pc:docMkLst>
        <pc:docMk/>
      </pc:docMkLst>
      <pc:sldChg chg="modSp mod">
        <pc:chgData name="Chesson, Taylor" userId="2741b434-0888-4d21-bd3d-3d25272d608f" providerId="ADAL" clId="{AD96AC1B-7872-405E-BF96-B924FF115C28}" dt="2022-04-08T18:03:08.661" v="45" actId="20577"/>
        <pc:sldMkLst>
          <pc:docMk/>
          <pc:sldMk cId="109857222" sldId="256"/>
        </pc:sldMkLst>
        <pc:spChg chg="mod">
          <ac:chgData name="Chesson, Taylor" userId="2741b434-0888-4d21-bd3d-3d25272d608f" providerId="ADAL" clId="{AD96AC1B-7872-405E-BF96-B924FF115C28}" dt="2022-04-08T18:02:57.114" v="28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Chesson, Taylor" userId="2741b434-0888-4d21-bd3d-3d25272d608f" providerId="ADAL" clId="{AD96AC1B-7872-405E-BF96-B924FF115C28}" dt="2022-04-08T18:03:08.661" v="45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del">
        <pc:chgData name="Chesson, Taylor" userId="2741b434-0888-4d21-bd3d-3d25272d608f" providerId="ADAL" clId="{AD96AC1B-7872-405E-BF96-B924FF115C28}" dt="2022-04-08T18:05:01.015" v="62" actId="47"/>
        <pc:sldMkLst>
          <pc:docMk/>
          <pc:sldMk cId="2339127183" sldId="257"/>
        </pc:sldMkLst>
      </pc:sldChg>
      <pc:sldChg chg="del">
        <pc:chgData name="Chesson, Taylor" userId="2741b434-0888-4d21-bd3d-3d25272d608f" providerId="ADAL" clId="{AD96AC1B-7872-405E-BF96-B924FF115C28}" dt="2022-04-08T18:05:15.558" v="70" actId="47"/>
        <pc:sldMkLst>
          <pc:docMk/>
          <pc:sldMk cId="4246784096" sldId="258"/>
        </pc:sldMkLst>
      </pc:sldChg>
      <pc:sldChg chg="del">
        <pc:chgData name="Chesson, Taylor" userId="2741b434-0888-4d21-bd3d-3d25272d608f" providerId="ADAL" clId="{AD96AC1B-7872-405E-BF96-B924FF115C28}" dt="2022-04-08T18:05:05.135" v="64" actId="47"/>
        <pc:sldMkLst>
          <pc:docMk/>
          <pc:sldMk cId="4287315803" sldId="259"/>
        </pc:sldMkLst>
      </pc:sldChg>
      <pc:sldChg chg="del">
        <pc:chgData name="Chesson, Taylor" userId="2741b434-0888-4d21-bd3d-3d25272d608f" providerId="ADAL" clId="{AD96AC1B-7872-405E-BF96-B924FF115C28}" dt="2022-04-08T18:05:06.536" v="65" actId="47"/>
        <pc:sldMkLst>
          <pc:docMk/>
          <pc:sldMk cId="3703319991" sldId="260"/>
        </pc:sldMkLst>
      </pc:sldChg>
      <pc:sldChg chg="del">
        <pc:chgData name="Chesson, Taylor" userId="2741b434-0888-4d21-bd3d-3d25272d608f" providerId="ADAL" clId="{AD96AC1B-7872-405E-BF96-B924FF115C28}" dt="2022-04-08T18:05:08.275" v="66" actId="47"/>
        <pc:sldMkLst>
          <pc:docMk/>
          <pc:sldMk cId="2146212578" sldId="261"/>
        </pc:sldMkLst>
      </pc:sldChg>
      <pc:sldChg chg="del">
        <pc:chgData name="Chesson, Taylor" userId="2741b434-0888-4d21-bd3d-3d25272d608f" providerId="ADAL" clId="{AD96AC1B-7872-405E-BF96-B924FF115C28}" dt="2022-04-08T18:05:10.856" v="67" actId="47"/>
        <pc:sldMkLst>
          <pc:docMk/>
          <pc:sldMk cId="2799536705" sldId="262"/>
        </pc:sldMkLst>
      </pc:sldChg>
      <pc:sldChg chg="del">
        <pc:chgData name="Chesson, Taylor" userId="2741b434-0888-4d21-bd3d-3d25272d608f" providerId="ADAL" clId="{AD96AC1B-7872-405E-BF96-B924FF115C28}" dt="2022-04-08T18:05:12.231" v="68" actId="47"/>
        <pc:sldMkLst>
          <pc:docMk/>
          <pc:sldMk cId="959723148" sldId="263"/>
        </pc:sldMkLst>
      </pc:sldChg>
      <pc:sldChg chg="add">
        <pc:chgData name="Chesson, Taylor" userId="2741b434-0888-4d21-bd3d-3d25272d608f" providerId="ADAL" clId="{AD96AC1B-7872-405E-BF96-B924FF115C28}" dt="2022-04-08T18:08:02.613" v="80"/>
        <pc:sldMkLst>
          <pc:docMk/>
          <pc:sldMk cId="3408840782" sldId="264"/>
        </pc:sldMkLst>
      </pc:sldChg>
      <pc:sldChg chg="del">
        <pc:chgData name="Chesson, Taylor" userId="2741b434-0888-4d21-bd3d-3d25272d608f" providerId="ADAL" clId="{AD96AC1B-7872-405E-BF96-B924FF115C28}" dt="2022-04-08T18:05:13.598" v="69" actId="47"/>
        <pc:sldMkLst>
          <pc:docMk/>
          <pc:sldMk cId="3065792457" sldId="266"/>
        </pc:sldMkLst>
      </pc:sldChg>
      <pc:sldChg chg="del">
        <pc:chgData name="Chesson, Taylor" userId="2741b434-0888-4d21-bd3d-3d25272d608f" providerId="ADAL" clId="{AD96AC1B-7872-405E-BF96-B924FF115C28}" dt="2022-04-08T18:05:03.821" v="63" actId="47"/>
        <pc:sldMkLst>
          <pc:docMk/>
          <pc:sldMk cId="1813298299" sldId="267"/>
        </pc:sldMkLst>
      </pc:sldChg>
      <pc:sldChg chg="addSp modSp mod modClrScheme chgLayout">
        <pc:chgData name="Chesson, Taylor" userId="2741b434-0888-4d21-bd3d-3d25272d608f" providerId="ADAL" clId="{AD96AC1B-7872-405E-BF96-B924FF115C28}" dt="2022-04-08T18:05:32.492" v="76" actId="20577"/>
        <pc:sldMkLst>
          <pc:docMk/>
          <pc:sldMk cId="2278993032" sldId="268"/>
        </pc:sldMkLst>
        <pc:spChg chg="mod ord">
          <ac:chgData name="Chesson, Taylor" userId="2741b434-0888-4d21-bd3d-3d25272d608f" providerId="ADAL" clId="{AD96AC1B-7872-405E-BF96-B924FF115C28}" dt="2022-04-08T18:05:32.492" v="76" actId="20577"/>
          <ac:spMkLst>
            <pc:docMk/>
            <pc:sldMk cId="2278993032" sldId="268"/>
            <ac:spMk id="2" creationId="{E93189DE-2DF2-4D43-89DB-AD47A49B0774}"/>
          </ac:spMkLst>
        </pc:spChg>
        <pc:spChg chg="add mod ord">
          <ac:chgData name="Chesson, Taylor" userId="2741b434-0888-4d21-bd3d-3d25272d608f" providerId="ADAL" clId="{AD96AC1B-7872-405E-BF96-B924FF115C28}" dt="2022-04-08T18:05:22.718" v="71" actId="700"/>
          <ac:spMkLst>
            <pc:docMk/>
            <pc:sldMk cId="2278993032" sldId="268"/>
            <ac:spMk id="3" creationId="{AC3E6C14-2DF3-44E6-AE42-1A91D99E6C11}"/>
          </ac:spMkLst>
        </pc:spChg>
      </pc:sldChg>
      <pc:sldChg chg="del">
        <pc:chgData name="Chesson, Taylor" userId="2741b434-0888-4d21-bd3d-3d25272d608f" providerId="ADAL" clId="{AD96AC1B-7872-405E-BF96-B924FF115C28}" dt="2022-04-08T18:04:21.842" v="49" actId="47"/>
        <pc:sldMkLst>
          <pc:docMk/>
          <pc:sldMk cId="3678722564" sldId="272"/>
        </pc:sldMkLst>
      </pc:sldChg>
      <pc:sldChg chg="modSp mod">
        <pc:chgData name="Chesson, Taylor" userId="2741b434-0888-4d21-bd3d-3d25272d608f" providerId="ADAL" clId="{AD96AC1B-7872-405E-BF96-B924FF115C28}" dt="2022-04-08T18:04:39.631" v="61" actId="20577"/>
        <pc:sldMkLst>
          <pc:docMk/>
          <pc:sldMk cId="3400562421" sldId="274"/>
        </pc:sldMkLst>
        <pc:spChg chg="mod">
          <ac:chgData name="Chesson, Taylor" userId="2741b434-0888-4d21-bd3d-3d25272d608f" providerId="ADAL" clId="{AD96AC1B-7872-405E-BF96-B924FF115C28}" dt="2022-04-08T18:04:39.631" v="61" actId="20577"/>
          <ac:spMkLst>
            <pc:docMk/>
            <pc:sldMk cId="3400562421" sldId="274"/>
            <ac:spMk id="2" creationId="{CCD5EBF4-FAC8-4BE9-AD61-EB3B38C64AE1}"/>
          </ac:spMkLst>
        </pc:spChg>
        <pc:spChg chg="mod">
          <ac:chgData name="Chesson, Taylor" userId="2741b434-0888-4d21-bd3d-3d25272d608f" providerId="ADAL" clId="{AD96AC1B-7872-405E-BF96-B924FF115C28}" dt="2022-04-08T18:04:29.159" v="52" actId="20577"/>
          <ac:spMkLst>
            <pc:docMk/>
            <pc:sldMk cId="3400562421" sldId="274"/>
            <ac:spMk id="6" creationId="{32008DE3-9DE9-4B37-8B7E-C5FC97A3D788}"/>
          </ac:spMkLst>
        </pc:spChg>
      </pc:sldChg>
      <pc:sldChg chg="add del">
        <pc:chgData name="Chesson, Taylor" userId="2741b434-0888-4d21-bd3d-3d25272d608f" providerId="ADAL" clId="{AD96AC1B-7872-405E-BF96-B924FF115C28}" dt="2022-04-08T18:04:20.123" v="48"/>
        <pc:sldMkLst>
          <pc:docMk/>
          <pc:sldMk cId="3531308930" sldId="279"/>
        </pc:sldMkLst>
      </pc:sldChg>
      <pc:sldChg chg="add">
        <pc:chgData name="Chesson, Taylor" userId="2741b434-0888-4d21-bd3d-3d25272d608f" providerId="ADAL" clId="{AD96AC1B-7872-405E-BF96-B924FF115C28}" dt="2022-04-08T18:05:37.804" v="77"/>
        <pc:sldMkLst>
          <pc:docMk/>
          <pc:sldMk cId="2794732268" sldId="280"/>
        </pc:sldMkLst>
      </pc:sldChg>
      <pc:sldChg chg="add">
        <pc:chgData name="Chesson, Taylor" userId="2741b434-0888-4d21-bd3d-3d25272d608f" providerId="ADAL" clId="{AD96AC1B-7872-405E-BF96-B924FF115C28}" dt="2022-04-08T18:05:39.232" v="78"/>
        <pc:sldMkLst>
          <pc:docMk/>
          <pc:sldMk cId="4154229965" sldId="281"/>
        </pc:sldMkLst>
      </pc:sldChg>
      <pc:sldChg chg="add">
        <pc:chgData name="Chesson, Taylor" userId="2741b434-0888-4d21-bd3d-3d25272d608f" providerId="ADAL" clId="{AD96AC1B-7872-405E-BF96-B924FF115C28}" dt="2022-04-08T18:05:40.497" v="79"/>
        <pc:sldMkLst>
          <pc:docMk/>
          <pc:sldMk cId="4179365413" sldId="282"/>
        </pc:sldMkLst>
      </pc:sldChg>
    </pc:docChg>
  </pc:docChgLst>
  <pc:docChgLst>
    <pc:chgData name="Chesson, Taylor" userId="S::tchesson@tntech.edu::2741b434-0888-4d21-bd3d-3d25272d608f" providerId="AD" clId="Web-{65FEB2E7-C21E-E297-E7D0-409E763F09BF}"/>
    <pc:docChg chg="delSld modSld">
      <pc:chgData name="Chesson, Taylor" userId="S::tchesson@tntech.edu::2741b434-0888-4d21-bd3d-3d25272d608f" providerId="AD" clId="Web-{65FEB2E7-C21E-E297-E7D0-409E763F09BF}" dt="2022-04-20T15:12:51.483" v="8" actId="20577"/>
      <pc:docMkLst>
        <pc:docMk/>
      </pc:docMkLst>
      <pc:sldChg chg="modSp">
        <pc:chgData name="Chesson, Taylor" userId="S::tchesson@tntech.edu::2741b434-0888-4d21-bd3d-3d25272d608f" providerId="AD" clId="Web-{65FEB2E7-C21E-E297-E7D0-409E763F09BF}" dt="2022-04-20T15:12:44.529" v="6" actId="20577"/>
        <pc:sldMkLst>
          <pc:docMk/>
          <pc:sldMk cId="109857222" sldId="256"/>
        </pc:sldMkLst>
        <pc:spChg chg="mod">
          <ac:chgData name="Chesson, Taylor" userId="S::tchesson@tntech.edu::2741b434-0888-4d21-bd3d-3d25272d608f" providerId="AD" clId="Web-{65FEB2E7-C21E-E297-E7D0-409E763F09BF}" dt="2022-04-20T15:12:44.529" v="6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del">
        <pc:chgData name="Chesson, Taylor" userId="S::tchesson@tntech.edu::2741b434-0888-4d21-bd3d-3d25272d608f" providerId="AD" clId="Web-{65FEB2E7-C21E-E297-E7D0-409E763F09BF}" dt="2022-04-20T15:12:47.123" v="7"/>
        <pc:sldMkLst>
          <pc:docMk/>
          <pc:sldMk cId="1448900458" sldId="265"/>
        </pc:sldMkLst>
      </pc:sldChg>
      <pc:sldChg chg="modSp">
        <pc:chgData name="Chesson, Taylor" userId="S::tchesson@tntech.edu::2741b434-0888-4d21-bd3d-3d25272d608f" providerId="AD" clId="Web-{65FEB2E7-C21E-E297-E7D0-409E763F09BF}" dt="2022-04-20T15:12:51.483" v="8" actId="20577"/>
        <pc:sldMkLst>
          <pc:docMk/>
          <pc:sldMk cId="3400562421" sldId="274"/>
        </pc:sldMkLst>
        <pc:spChg chg="mod">
          <ac:chgData name="Chesson, Taylor" userId="S::tchesson@tntech.edu::2741b434-0888-4d21-bd3d-3d25272d608f" providerId="AD" clId="Web-{65FEB2E7-C21E-E297-E7D0-409E763F09BF}" dt="2022-04-20T15:12:51.483" v="8" actId="20577"/>
          <ac:spMkLst>
            <pc:docMk/>
            <pc:sldMk cId="3400562421" sldId="274"/>
            <ac:spMk id="6" creationId="{32008DE3-9DE9-4B37-8B7E-C5FC97A3D788}"/>
          </ac:spMkLst>
        </pc:spChg>
      </pc:sldChg>
    </pc:docChg>
  </pc:docChgLst>
  <pc:docChgLst>
    <pc:chgData name="Rippetoe, Heather" userId="S::hrippetoe@tntech.edu::14fc613e-5f35-4bb6-91d9-2d2ebde1bdeb" providerId="AD" clId="Web-{812705D9-B7BC-AFF9-68D2-F33D0B345C91}"/>
    <pc:docChg chg="addSld delSld modSld">
      <pc:chgData name="Rippetoe, Heather" userId="S::hrippetoe@tntech.edu::14fc613e-5f35-4bb6-91d9-2d2ebde1bdeb" providerId="AD" clId="Web-{812705D9-B7BC-AFF9-68D2-F33D0B345C91}" dt="2022-05-16T22:15:13.188" v="230"/>
      <pc:docMkLst>
        <pc:docMk/>
      </pc:docMkLst>
      <pc:sldChg chg="modSp">
        <pc:chgData name="Rippetoe, Heather" userId="S::hrippetoe@tntech.edu::14fc613e-5f35-4bb6-91d9-2d2ebde1bdeb" providerId="AD" clId="Web-{812705D9-B7BC-AFF9-68D2-F33D0B345C91}" dt="2022-05-16T22:11:03.213" v="19" actId="20577"/>
        <pc:sldMkLst>
          <pc:docMk/>
          <pc:sldMk cId="109857222" sldId="256"/>
        </pc:sldMkLst>
        <pc:spChg chg="mod">
          <ac:chgData name="Rippetoe, Heather" userId="S::hrippetoe@tntech.edu::14fc613e-5f35-4bb6-91d9-2d2ebde1bdeb" providerId="AD" clId="Web-{812705D9-B7BC-AFF9-68D2-F33D0B345C91}" dt="2022-05-16T22:11:03.213" v="19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addSp delSp modSp mod setBg setClrOvrMap">
        <pc:chgData name="Rippetoe, Heather" userId="S::hrippetoe@tntech.edu::14fc613e-5f35-4bb6-91d9-2d2ebde1bdeb" providerId="AD" clId="Web-{812705D9-B7BC-AFF9-68D2-F33D0B345C91}" dt="2022-05-16T22:12:48.387" v="155" actId="20577"/>
        <pc:sldMkLst>
          <pc:docMk/>
          <pc:sldMk cId="2278993032" sldId="268"/>
        </pc:sldMkLst>
        <pc:spChg chg="mod">
          <ac:chgData name="Rippetoe, Heather" userId="S::hrippetoe@tntech.edu::14fc613e-5f35-4bb6-91d9-2d2ebde1bdeb" providerId="AD" clId="Web-{812705D9-B7BC-AFF9-68D2-F33D0B345C91}" dt="2022-05-16T22:12:48.387" v="155" actId="20577"/>
          <ac:spMkLst>
            <pc:docMk/>
            <pc:sldMk cId="2278993032" sldId="268"/>
            <ac:spMk id="2" creationId="{E93189DE-2DF2-4D43-89DB-AD47A49B0774}"/>
          </ac:spMkLst>
        </pc:spChg>
        <pc:spChg chg="del">
          <ac:chgData name="Rippetoe, Heather" userId="S::hrippetoe@tntech.edu::14fc613e-5f35-4bb6-91d9-2d2ebde1bdeb" providerId="AD" clId="Web-{812705D9-B7BC-AFF9-68D2-F33D0B345C91}" dt="2022-05-16T22:11:55.480" v="103"/>
          <ac:spMkLst>
            <pc:docMk/>
            <pc:sldMk cId="2278993032" sldId="268"/>
            <ac:spMk id="3" creationId="{AC3E6C14-2DF3-44E6-AE42-1A91D99E6C11}"/>
          </ac:spMkLst>
        </pc:spChg>
        <pc:spChg chg="add">
          <ac:chgData name="Rippetoe, Heather" userId="S::hrippetoe@tntech.edu::14fc613e-5f35-4bb6-91d9-2d2ebde1bdeb" providerId="AD" clId="Web-{812705D9-B7BC-AFF9-68D2-F33D0B345C91}" dt="2022-05-16T22:12:10.808" v="104"/>
          <ac:spMkLst>
            <pc:docMk/>
            <pc:sldMk cId="2278993032" sldId="268"/>
            <ac:spMk id="9" creationId="{133F8CB7-795C-4272-9073-64D8CF97F220}"/>
          </ac:spMkLst>
        </pc:spChg>
        <pc:spChg chg="add">
          <ac:chgData name="Rippetoe, Heather" userId="S::hrippetoe@tntech.edu::14fc613e-5f35-4bb6-91d9-2d2ebde1bdeb" providerId="AD" clId="Web-{812705D9-B7BC-AFF9-68D2-F33D0B345C91}" dt="2022-05-16T22:12:10.808" v="104"/>
          <ac:spMkLst>
            <pc:docMk/>
            <pc:sldMk cId="2278993032" sldId="268"/>
            <ac:spMk id="11" creationId="{B7743172-17A8-4FA4-8434-B813E03B7665}"/>
          </ac:spMkLst>
        </pc:spChg>
        <pc:spChg chg="add">
          <ac:chgData name="Rippetoe, Heather" userId="S::hrippetoe@tntech.edu::14fc613e-5f35-4bb6-91d9-2d2ebde1bdeb" providerId="AD" clId="Web-{812705D9-B7BC-AFF9-68D2-F33D0B345C91}" dt="2022-05-16T22:12:10.808" v="104"/>
          <ac:spMkLst>
            <pc:docMk/>
            <pc:sldMk cId="2278993032" sldId="268"/>
            <ac:spMk id="13" creationId="{4CE1233C-FD2F-489E-BFDE-086F5FED6491}"/>
          </ac:spMkLst>
        </pc:spChg>
        <pc:picChg chg="add mod ord">
          <ac:chgData name="Rippetoe, Heather" userId="S::hrippetoe@tntech.edu::14fc613e-5f35-4bb6-91d9-2d2ebde1bdeb" providerId="AD" clId="Web-{812705D9-B7BC-AFF9-68D2-F33D0B345C91}" dt="2022-05-16T22:12:10.808" v="104"/>
          <ac:picMkLst>
            <pc:docMk/>
            <pc:sldMk cId="2278993032" sldId="268"/>
            <ac:picMk id="4" creationId="{A6AE3515-DEFF-C3DF-0DDF-8ACADD38FDB7}"/>
          </ac:picMkLst>
        </pc:picChg>
      </pc:sldChg>
      <pc:sldChg chg="modSp">
        <pc:chgData name="Rippetoe, Heather" userId="S::hrippetoe@tntech.edu::14fc613e-5f35-4bb6-91d9-2d2ebde1bdeb" providerId="AD" clId="Web-{812705D9-B7BC-AFF9-68D2-F33D0B345C91}" dt="2022-05-16T22:11:32.995" v="88" actId="20577"/>
        <pc:sldMkLst>
          <pc:docMk/>
          <pc:sldMk cId="3400562421" sldId="274"/>
        </pc:sldMkLst>
        <pc:spChg chg="mod">
          <ac:chgData name="Rippetoe, Heather" userId="S::hrippetoe@tntech.edu::14fc613e-5f35-4bb6-91d9-2d2ebde1bdeb" providerId="AD" clId="Web-{812705D9-B7BC-AFF9-68D2-F33D0B345C91}" dt="2022-05-16T22:11:32.995" v="88" actId="20577"/>
          <ac:spMkLst>
            <pc:docMk/>
            <pc:sldMk cId="3400562421" sldId="274"/>
            <ac:spMk id="2" creationId="{CCD5EBF4-FAC8-4BE9-AD61-EB3B38C64AE1}"/>
          </ac:spMkLst>
        </pc:spChg>
      </pc:sldChg>
      <pc:sldChg chg="addSp delSp modSp">
        <pc:chgData name="Rippetoe, Heather" userId="S::hrippetoe@tntech.edu::14fc613e-5f35-4bb6-91d9-2d2ebde1bdeb" providerId="AD" clId="Web-{812705D9-B7BC-AFF9-68D2-F33D0B345C91}" dt="2022-05-16T22:11:49.448" v="102" actId="20577"/>
        <pc:sldMkLst>
          <pc:docMk/>
          <pc:sldMk cId="3660747243" sldId="275"/>
        </pc:sldMkLst>
        <pc:spChg chg="add mod">
          <ac:chgData name="Rippetoe, Heather" userId="S::hrippetoe@tntech.edu::14fc613e-5f35-4bb6-91d9-2d2ebde1bdeb" providerId="AD" clId="Web-{812705D9-B7BC-AFF9-68D2-F33D0B345C91}" dt="2022-05-16T22:11:37.729" v="89"/>
          <ac:spMkLst>
            <pc:docMk/>
            <pc:sldMk cId="3660747243" sldId="275"/>
            <ac:spMk id="3" creationId="{2DEB9941-D6B5-847A-75F2-186DD02D1CCF}"/>
          </ac:spMkLst>
        </pc:spChg>
        <pc:spChg chg="del">
          <ac:chgData name="Rippetoe, Heather" userId="S::hrippetoe@tntech.edu::14fc613e-5f35-4bb6-91d9-2d2ebde1bdeb" providerId="AD" clId="Web-{812705D9-B7BC-AFF9-68D2-F33D0B345C91}" dt="2022-05-16T22:11:37.729" v="89"/>
          <ac:spMkLst>
            <pc:docMk/>
            <pc:sldMk cId="3660747243" sldId="275"/>
            <ac:spMk id="4" creationId="{88BD71E6-73DA-4578-B0BC-240E9FC9E5AE}"/>
          </ac:spMkLst>
        </pc:spChg>
        <pc:spChg chg="mod">
          <ac:chgData name="Rippetoe, Heather" userId="S::hrippetoe@tntech.edu::14fc613e-5f35-4bb6-91d9-2d2ebde1bdeb" providerId="AD" clId="Web-{812705D9-B7BC-AFF9-68D2-F33D0B345C91}" dt="2022-05-16T22:11:49.448" v="102" actId="20577"/>
          <ac:spMkLst>
            <pc:docMk/>
            <pc:sldMk cId="3660747243" sldId="275"/>
            <ac:spMk id="6" creationId="{32008DE3-9DE9-4B37-8B7E-C5FC97A3D788}"/>
          </ac:spMkLst>
        </pc:spChg>
      </pc:sldChg>
      <pc:sldChg chg="addSp delSp modSp">
        <pc:chgData name="Rippetoe, Heather" userId="S::hrippetoe@tntech.edu::14fc613e-5f35-4bb6-91d9-2d2ebde1bdeb" providerId="AD" clId="Web-{812705D9-B7BC-AFF9-68D2-F33D0B345C91}" dt="2022-05-16T22:13:01.153" v="171"/>
        <pc:sldMkLst>
          <pc:docMk/>
          <pc:sldMk cId="3474160943" sldId="276"/>
        </pc:sldMkLst>
        <pc:spChg chg="add mod">
          <ac:chgData name="Rippetoe, Heather" userId="S::hrippetoe@tntech.edu::14fc613e-5f35-4bb6-91d9-2d2ebde1bdeb" providerId="AD" clId="Web-{812705D9-B7BC-AFF9-68D2-F33D0B345C91}" dt="2022-05-16T22:13:01.153" v="171"/>
          <ac:spMkLst>
            <pc:docMk/>
            <pc:sldMk cId="3474160943" sldId="276"/>
            <ac:spMk id="3" creationId="{5EF2D09A-9C28-8101-BB69-D95E332C15E5}"/>
          </ac:spMkLst>
        </pc:spChg>
        <pc:spChg chg="del">
          <ac:chgData name="Rippetoe, Heather" userId="S::hrippetoe@tntech.edu::14fc613e-5f35-4bb6-91d9-2d2ebde1bdeb" providerId="AD" clId="Web-{812705D9-B7BC-AFF9-68D2-F33D0B345C91}" dt="2022-05-16T22:13:01.153" v="171"/>
          <ac:spMkLst>
            <pc:docMk/>
            <pc:sldMk cId="3474160943" sldId="276"/>
            <ac:spMk id="4" creationId="{88BD71E6-73DA-4578-B0BC-240E9FC9E5AE}"/>
          </ac:spMkLst>
        </pc:spChg>
        <pc:spChg chg="mod">
          <ac:chgData name="Rippetoe, Heather" userId="S::hrippetoe@tntech.edu::14fc613e-5f35-4bb6-91d9-2d2ebde1bdeb" providerId="AD" clId="Web-{812705D9-B7BC-AFF9-68D2-F33D0B345C91}" dt="2022-05-16T22:12:56.716" v="170" actId="20577"/>
          <ac:spMkLst>
            <pc:docMk/>
            <pc:sldMk cId="3474160943" sldId="276"/>
            <ac:spMk id="6" creationId="{32008DE3-9DE9-4B37-8B7E-C5FC97A3D788}"/>
          </ac:spMkLst>
        </pc:spChg>
      </pc:sldChg>
      <pc:sldChg chg="addSp delSp modSp">
        <pc:chgData name="Rippetoe, Heather" userId="S::hrippetoe@tntech.edu::14fc613e-5f35-4bb6-91d9-2d2ebde1bdeb" providerId="AD" clId="Web-{812705D9-B7BC-AFF9-68D2-F33D0B345C91}" dt="2022-05-16T22:13:34.404" v="209"/>
        <pc:sldMkLst>
          <pc:docMk/>
          <pc:sldMk cId="3445166417" sldId="277"/>
        </pc:sldMkLst>
        <pc:spChg chg="add mod">
          <ac:chgData name="Rippetoe, Heather" userId="S::hrippetoe@tntech.edu::14fc613e-5f35-4bb6-91d9-2d2ebde1bdeb" providerId="AD" clId="Web-{812705D9-B7BC-AFF9-68D2-F33D0B345C91}" dt="2022-05-16T22:13:34.404" v="209"/>
          <ac:spMkLst>
            <pc:docMk/>
            <pc:sldMk cId="3445166417" sldId="277"/>
            <ac:spMk id="3" creationId="{EE38D021-DEC9-DED2-960A-7A7E57F3A77C}"/>
          </ac:spMkLst>
        </pc:spChg>
        <pc:spChg chg="del">
          <ac:chgData name="Rippetoe, Heather" userId="S::hrippetoe@tntech.edu::14fc613e-5f35-4bb6-91d9-2d2ebde1bdeb" providerId="AD" clId="Web-{812705D9-B7BC-AFF9-68D2-F33D0B345C91}" dt="2022-05-16T22:13:34.404" v="209"/>
          <ac:spMkLst>
            <pc:docMk/>
            <pc:sldMk cId="3445166417" sldId="277"/>
            <ac:spMk id="4" creationId="{88BD71E6-73DA-4578-B0BC-240E9FC9E5AE}"/>
          </ac:spMkLst>
        </pc:spChg>
        <pc:spChg chg="mod">
          <ac:chgData name="Rippetoe, Heather" userId="S::hrippetoe@tntech.edu::14fc613e-5f35-4bb6-91d9-2d2ebde1bdeb" providerId="AD" clId="Web-{812705D9-B7BC-AFF9-68D2-F33D0B345C91}" dt="2022-05-16T22:13:31.545" v="208" actId="20577"/>
          <ac:spMkLst>
            <pc:docMk/>
            <pc:sldMk cId="3445166417" sldId="277"/>
            <ac:spMk id="6" creationId="{32008DE3-9DE9-4B37-8B7E-C5FC97A3D788}"/>
          </ac:spMkLst>
        </pc:spChg>
      </pc:sldChg>
      <pc:sldChg chg="mod modShow">
        <pc:chgData name="Rippetoe, Heather" userId="S::hrippetoe@tntech.edu::14fc613e-5f35-4bb6-91d9-2d2ebde1bdeb" providerId="AD" clId="Web-{812705D9-B7BC-AFF9-68D2-F33D0B345C91}" dt="2022-05-16T22:13:43.545" v="210"/>
        <pc:sldMkLst>
          <pc:docMk/>
          <pc:sldMk cId="2940690793" sldId="278"/>
        </pc:sldMkLst>
      </pc:sldChg>
      <pc:sldChg chg="modSp add del">
        <pc:chgData name="Rippetoe, Heather" userId="S::hrippetoe@tntech.edu::14fc613e-5f35-4bb6-91d9-2d2ebde1bdeb" providerId="AD" clId="Web-{812705D9-B7BC-AFF9-68D2-F33D0B345C91}" dt="2022-05-16T22:13:18.935" v="188" actId="20577"/>
        <pc:sldMkLst>
          <pc:docMk/>
          <pc:sldMk cId="2794732268" sldId="280"/>
        </pc:sldMkLst>
        <pc:spChg chg="mod">
          <ac:chgData name="Rippetoe, Heather" userId="S::hrippetoe@tntech.edu::14fc613e-5f35-4bb6-91d9-2d2ebde1bdeb" providerId="AD" clId="Web-{812705D9-B7BC-AFF9-68D2-F33D0B345C91}" dt="2022-05-16T22:13:18.935" v="188" actId="20577"/>
          <ac:spMkLst>
            <pc:docMk/>
            <pc:sldMk cId="2794732268" sldId="280"/>
            <ac:spMk id="2" creationId="{E93189DE-2DF2-4D43-89DB-AD47A49B0774}"/>
          </ac:spMkLst>
        </pc:spChg>
      </pc:sldChg>
      <pc:sldChg chg="addSp delSp modSp mod setBg modShow">
        <pc:chgData name="Rippetoe, Heather" userId="S::hrippetoe@tntech.edu::14fc613e-5f35-4bb6-91d9-2d2ebde1bdeb" providerId="AD" clId="Web-{812705D9-B7BC-AFF9-68D2-F33D0B345C91}" dt="2022-05-16T22:15:13.188" v="230"/>
        <pc:sldMkLst>
          <pc:docMk/>
          <pc:sldMk cId="4154229965" sldId="281"/>
        </pc:sldMkLst>
        <pc:spChg chg="mod ord">
          <ac:chgData name="Rippetoe, Heather" userId="S::hrippetoe@tntech.edu::14fc613e-5f35-4bb6-91d9-2d2ebde1bdeb" providerId="AD" clId="Web-{812705D9-B7BC-AFF9-68D2-F33D0B345C91}" dt="2022-05-16T22:15:13.188" v="230"/>
          <ac:spMkLst>
            <pc:docMk/>
            <pc:sldMk cId="4154229965" sldId="281"/>
            <ac:spMk id="2" creationId="{E93189DE-2DF2-4D43-89DB-AD47A49B0774}"/>
          </ac:spMkLst>
        </pc:spChg>
        <pc:spChg chg="del">
          <ac:chgData name="Rippetoe, Heather" userId="S::hrippetoe@tntech.edu::14fc613e-5f35-4bb6-91d9-2d2ebde1bdeb" providerId="AD" clId="Web-{812705D9-B7BC-AFF9-68D2-F33D0B345C91}" dt="2022-05-16T22:14:19.186" v="216"/>
          <ac:spMkLst>
            <pc:docMk/>
            <pc:sldMk cId="4154229965" sldId="281"/>
            <ac:spMk id="3" creationId="{AC3E6C14-2DF3-44E6-AE42-1A91D99E6C11}"/>
          </ac:spMkLst>
        </pc:spChg>
        <pc:spChg chg="add del">
          <ac:chgData name="Rippetoe, Heather" userId="S::hrippetoe@tntech.edu::14fc613e-5f35-4bb6-91d9-2d2ebde1bdeb" providerId="AD" clId="Web-{812705D9-B7BC-AFF9-68D2-F33D0B345C91}" dt="2022-05-16T22:15:05.750" v="228"/>
          <ac:spMkLst>
            <pc:docMk/>
            <pc:sldMk cId="4154229965" sldId="281"/>
            <ac:spMk id="9" creationId="{E446B7E6-8568-417F-959E-DB3D1E70F648}"/>
          </ac:spMkLst>
        </pc:spChg>
        <pc:spChg chg="add del">
          <ac:chgData name="Rippetoe, Heather" userId="S::hrippetoe@tntech.edu::14fc613e-5f35-4bb6-91d9-2d2ebde1bdeb" providerId="AD" clId="Web-{812705D9-B7BC-AFF9-68D2-F33D0B345C91}" dt="2022-05-16T22:15:05.750" v="228"/>
          <ac:spMkLst>
            <pc:docMk/>
            <pc:sldMk cId="4154229965" sldId="281"/>
            <ac:spMk id="11" creationId="{9D1A3D83-39F0-4366-BB12-3C5732003D55}"/>
          </ac:spMkLst>
        </pc:spChg>
        <pc:spChg chg="add del">
          <ac:chgData name="Rippetoe, Heather" userId="S::hrippetoe@tntech.edu::14fc613e-5f35-4bb6-91d9-2d2ebde1bdeb" providerId="AD" clId="Web-{812705D9-B7BC-AFF9-68D2-F33D0B345C91}" dt="2022-05-16T22:15:05.750" v="227"/>
          <ac:spMkLst>
            <pc:docMk/>
            <pc:sldMk cId="4154229965" sldId="281"/>
            <ac:spMk id="15" creationId="{F03797C7-3DF5-3B3A-5544-227B63E2545D}"/>
          </ac:spMkLst>
        </pc:spChg>
        <pc:spChg chg="add del">
          <ac:chgData name="Rippetoe, Heather" userId="S::hrippetoe@tntech.edu::14fc613e-5f35-4bb6-91d9-2d2ebde1bdeb" providerId="AD" clId="Web-{812705D9-B7BC-AFF9-68D2-F33D0B345C91}" dt="2022-05-16T22:15:05.750" v="227"/>
          <ac:spMkLst>
            <pc:docMk/>
            <pc:sldMk cId="4154229965" sldId="281"/>
            <ac:spMk id="18" creationId="{3994EE40-F54F-48E5-826B-B45158209684}"/>
          </ac:spMkLst>
        </pc:spChg>
        <pc:spChg chg="add del">
          <ac:chgData name="Rippetoe, Heather" userId="S::hrippetoe@tntech.edu::14fc613e-5f35-4bb6-91d9-2d2ebde1bdeb" providerId="AD" clId="Web-{812705D9-B7BC-AFF9-68D2-F33D0B345C91}" dt="2022-05-16T22:15:13.188" v="230"/>
          <ac:spMkLst>
            <pc:docMk/>
            <pc:sldMk cId="4154229965" sldId="281"/>
            <ac:spMk id="20" creationId="{28F489B8-B6E6-485E-9CB6-3C90A4D84172}"/>
          </ac:spMkLst>
        </pc:spChg>
        <pc:spChg chg="add del">
          <ac:chgData name="Rippetoe, Heather" userId="S::hrippetoe@tntech.edu::14fc613e-5f35-4bb6-91d9-2d2ebde1bdeb" providerId="AD" clId="Web-{812705D9-B7BC-AFF9-68D2-F33D0B345C91}" dt="2022-05-16T22:15:10.172" v="229"/>
          <ac:spMkLst>
            <pc:docMk/>
            <pc:sldMk cId="4154229965" sldId="281"/>
            <ac:spMk id="21" creationId="{9D57222D-1701-E818-83E5-2D793E8F2487}"/>
          </ac:spMkLst>
        </pc:spChg>
        <pc:spChg chg="add">
          <ac:chgData name="Rippetoe, Heather" userId="S::hrippetoe@tntech.edu::14fc613e-5f35-4bb6-91d9-2d2ebde1bdeb" providerId="AD" clId="Web-{812705D9-B7BC-AFF9-68D2-F33D0B345C91}" dt="2022-05-16T22:15:13.188" v="230"/>
          <ac:spMkLst>
            <pc:docMk/>
            <pc:sldMk cId="4154229965" sldId="281"/>
            <ac:spMk id="25" creationId="{E446B7E6-8568-417F-959E-DB3D1E70F648}"/>
          </ac:spMkLst>
        </pc:spChg>
        <pc:spChg chg="add">
          <ac:chgData name="Rippetoe, Heather" userId="S::hrippetoe@tntech.edu::14fc613e-5f35-4bb6-91d9-2d2ebde1bdeb" providerId="AD" clId="Web-{812705D9-B7BC-AFF9-68D2-F33D0B345C91}" dt="2022-05-16T22:15:13.188" v="230"/>
          <ac:spMkLst>
            <pc:docMk/>
            <pc:sldMk cId="4154229965" sldId="281"/>
            <ac:spMk id="27" creationId="{9D1A3D83-39F0-4366-BB12-3C5732003D55}"/>
          </ac:spMkLst>
        </pc:spChg>
        <pc:picChg chg="add mod ord">
          <ac:chgData name="Rippetoe, Heather" userId="S::hrippetoe@tntech.edu::14fc613e-5f35-4bb6-91d9-2d2ebde1bdeb" providerId="AD" clId="Web-{812705D9-B7BC-AFF9-68D2-F33D0B345C91}" dt="2022-05-16T22:15:13.188" v="230"/>
          <ac:picMkLst>
            <pc:docMk/>
            <pc:sldMk cId="4154229965" sldId="281"/>
            <ac:picMk id="4" creationId="{897B3968-59F2-F5B5-2496-16CFFF2151E9}"/>
          </ac:picMkLst>
        </pc:picChg>
      </pc:sldChg>
      <pc:sldChg chg="mod modShow">
        <pc:chgData name="Rippetoe, Heather" userId="S::hrippetoe@tntech.edu::14fc613e-5f35-4bb6-91d9-2d2ebde1bdeb" providerId="AD" clId="Web-{812705D9-B7BC-AFF9-68D2-F33D0B345C91}" dt="2022-05-16T22:13:43.826" v="211"/>
        <pc:sldMkLst>
          <pc:docMk/>
          <pc:sldMk cId="4179365413" sldId="282"/>
        </pc:sldMkLst>
      </pc:sldChg>
    </pc:docChg>
  </pc:docChgLst>
  <pc:docChgLst>
    <pc:chgData name="Rippetoe, Heather" userId="S::hrippetoe@tntech.edu::14fc613e-5f35-4bb6-91d9-2d2ebde1bdeb" providerId="AD" clId="Web-{4794F634-5F05-21A2-9F17-67832147F1B0}"/>
    <pc:docChg chg="modSld">
      <pc:chgData name="Rippetoe, Heather" userId="S::hrippetoe@tntech.edu::14fc613e-5f35-4bb6-91d9-2d2ebde1bdeb" providerId="AD" clId="Web-{4794F634-5F05-21A2-9F17-67832147F1B0}" dt="2022-05-16T21:32:24.634" v="32" actId="20577"/>
      <pc:docMkLst>
        <pc:docMk/>
      </pc:docMkLst>
      <pc:sldChg chg="modSp">
        <pc:chgData name="Rippetoe, Heather" userId="S::hrippetoe@tntech.edu::14fc613e-5f35-4bb6-91d9-2d2ebde1bdeb" providerId="AD" clId="Web-{4794F634-5F05-21A2-9F17-67832147F1B0}" dt="2022-05-16T21:32:24.634" v="32" actId="20577"/>
        <pc:sldMkLst>
          <pc:docMk/>
          <pc:sldMk cId="3400562421" sldId="274"/>
        </pc:sldMkLst>
        <pc:spChg chg="mod">
          <ac:chgData name="Rippetoe, Heather" userId="S::hrippetoe@tntech.edu::14fc613e-5f35-4bb6-91d9-2d2ebde1bdeb" providerId="AD" clId="Web-{4794F634-5F05-21A2-9F17-67832147F1B0}" dt="2022-05-16T21:32:24.634" v="32" actId="20577"/>
          <ac:spMkLst>
            <pc:docMk/>
            <pc:sldMk cId="3400562421" sldId="274"/>
            <ac:spMk id="2" creationId="{CCD5EBF4-FAC8-4BE9-AD61-EB3B38C64AE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13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4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54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46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96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53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29953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1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43091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019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5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11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58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62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344720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22202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469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0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6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15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7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6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6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56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774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Session 8:</a:t>
            </a:r>
            <a:br>
              <a:rPr lang="en-US"/>
            </a:br>
            <a:r>
              <a:rPr lang="en-US"/>
              <a:t>Reflection and Assessment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4872789"/>
            <a:ext cx="10572000" cy="1985211"/>
          </a:xfrm>
        </p:spPr>
        <p:txBody>
          <a:bodyPr anchor="ctr" anchorCtr="0"/>
          <a:lstStyle/>
          <a:p>
            <a:r>
              <a:rPr lang="en-US" sz="2400"/>
              <a:t>Summer Intensive: Day 2</a:t>
            </a:r>
            <a:br>
              <a:rPr lang="en-US"/>
            </a:br>
            <a:r>
              <a:rPr lang="en-US"/>
              <a:t>Center for Innovation in Teaching and Learning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A0CD3E9-F9CF-4E42-BD6D-A664041823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916" y="5912703"/>
            <a:ext cx="2699084" cy="96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008DE3-9DE9-4B37-8B7E-C5FC97A3D7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Complete the Digital Assessment</a:t>
            </a:r>
          </a:p>
        </p:txBody>
      </p:sp>
      <p:pic>
        <p:nvPicPr>
          <p:cNvPr id="8" name="Graphic 7" descr="Playbook with solid fill">
            <a:extLst>
              <a:ext uri="{FF2B5EF4-FFF2-40B4-BE49-F238E27FC236}">
                <a16:creationId xmlns:a16="http://schemas.microsoft.com/office/drawing/2014/main" id="{7387D153-4075-4D4C-A627-A0D42E6DF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157411" y="-385010"/>
            <a:ext cx="4034589" cy="403458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E38D021-DEC9-DED2-960A-7A7E57F3A7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66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6">
            <a:extLst>
              <a:ext uri="{FF2B5EF4-FFF2-40B4-BE49-F238E27FC236}">
                <a16:creationId xmlns:a16="http://schemas.microsoft.com/office/drawing/2014/main" id="{E446B7E6-8568-417F-959E-DB3D1E7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4" descr="Gold medal">
            <a:extLst>
              <a:ext uri="{FF2B5EF4-FFF2-40B4-BE49-F238E27FC236}">
                <a16:creationId xmlns:a16="http://schemas.microsoft.com/office/drawing/2014/main" id="{897B3968-59F2-F5B5-2496-16CFFF2151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13378" b="10014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27" name="Freeform 6">
            <a:extLst>
              <a:ext uri="{FF2B5EF4-FFF2-40B4-BE49-F238E27FC236}">
                <a16:creationId xmlns:a16="http://schemas.microsoft.com/office/drawing/2014/main" id="{9D1A3D83-39F0-4366-BB12-3C5732003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06897" y="29356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3189DE-2DF2-4D43-89DB-AD47A49B0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3467" y="3251199"/>
            <a:ext cx="5706533" cy="194792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Thank you for participating!</a:t>
            </a:r>
          </a:p>
        </p:txBody>
      </p:sp>
    </p:spTree>
    <p:extLst>
      <p:ext uri="{BB962C8B-B14F-4D97-AF65-F5344CB8AC3E}">
        <p14:creationId xmlns:p14="http://schemas.microsoft.com/office/powerpoint/2010/main" val="4154229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008DE3-9DE9-4B37-8B7E-C5FC97A3D7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Topic 4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8BD71E6-73DA-4578-B0BC-240E9FC9E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966452"/>
          </a:xfrm>
        </p:spPr>
        <p:txBody>
          <a:bodyPr>
            <a:normAutofit/>
          </a:bodyPr>
          <a:lstStyle/>
          <a:p>
            <a:r>
              <a:rPr lang="en-US"/>
              <a:t>Question 1</a:t>
            </a:r>
          </a:p>
          <a:p>
            <a:r>
              <a:rPr lang="en-US"/>
              <a:t>Question 2</a:t>
            </a:r>
          </a:p>
        </p:txBody>
      </p:sp>
      <p:pic>
        <p:nvPicPr>
          <p:cNvPr id="8" name="Graphic 7" descr="Newspaper with solid fill">
            <a:extLst>
              <a:ext uri="{FF2B5EF4-FFF2-40B4-BE49-F238E27FC236}">
                <a16:creationId xmlns:a16="http://schemas.microsoft.com/office/drawing/2014/main" id="{7387D153-4075-4D4C-A627-A0D42E6DF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157411" y="-385010"/>
            <a:ext cx="4034589" cy="403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690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189DE-2DF2-4D43-89DB-AD47A49B0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E6C14-2DF3-44E6-AE42-1A91D99E6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65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008DE3-9DE9-4B37-8B7E-C5FC97A3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Session 8 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D5EBF4-FAC8-4BE9-AD61-EB3B38C64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0000" y="2354634"/>
            <a:ext cx="8394158" cy="3638763"/>
          </a:xfrm>
        </p:spPr>
        <p:txBody>
          <a:bodyPr/>
          <a:lstStyle/>
          <a:p>
            <a:r>
              <a:rPr lang="en-US" sz="2800"/>
              <a:t>Reflection activity</a:t>
            </a:r>
          </a:p>
          <a:p>
            <a:r>
              <a:rPr lang="en-US" sz="2800"/>
              <a:t>Exploring future topics</a:t>
            </a:r>
          </a:p>
          <a:p>
            <a:r>
              <a:rPr lang="en-US" sz="2800"/>
              <a:t>Completing the online assessment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7" name="Graphic 6" descr="Blueprint with solid fill">
            <a:extLst>
              <a:ext uri="{FF2B5EF4-FFF2-40B4-BE49-F238E27FC236}">
                <a16:creationId xmlns:a16="http://schemas.microsoft.com/office/drawing/2014/main" id="{29AA5695-D732-4BF3-B631-94AA5072C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42157" y="3429000"/>
            <a:ext cx="3180347" cy="3180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6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008DE3-9DE9-4B37-8B7E-C5FC97A3D7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Reflection Activity</a:t>
            </a:r>
          </a:p>
        </p:txBody>
      </p:sp>
      <p:pic>
        <p:nvPicPr>
          <p:cNvPr id="5" name="Graphic 1" descr="Flowchart with solid fill">
            <a:extLst>
              <a:ext uri="{FF2B5EF4-FFF2-40B4-BE49-F238E27FC236}">
                <a16:creationId xmlns:a16="http://schemas.microsoft.com/office/drawing/2014/main" id="{3B1216DF-4742-1450-D262-A1D7FC9398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0877" y="-191772"/>
            <a:ext cx="3655659" cy="365565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DEB9941-D6B5-847A-75F2-186DD02D1C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47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3189DE-2DF2-4D43-89DB-AD47A49B0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678" y="1311180"/>
            <a:ext cx="3444211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Mindful Reflection: </a:t>
            </a:r>
            <a:br>
              <a:rPr lang="en-US" sz="4400"/>
            </a:br>
            <a:br>
              <a:rPr lang="en-US" sz="4400"/>
            </a:br>
            <a:r>
              <a:rPr lang="en-US" sz="3200"/>
              <a:t>Share your </a:t>
            </a:r>
            <a:br>
              <a:rPr lang="en-US" sz="3200"/>
            </a:br>
            <a:r>
              <a:rPr lang="en-US" sz="3200"/>
              <a:t>- Rose</a:t>
            </a:r>
            <a:br>
              <a:rPr lang="en-US" sz="3200"/>
            </a:br>
            <a:r>
              <a:rPr lang="en-US" sz="3200"/>
              <a:t>- Thorn </a:t>
            </a:r>
            <a:br>
              <a:rPr lang="en-US" sz="3200"/>
            </a:br>
            <a:r>
              <a:rPr lang="en-US" sz="3200"/>
              <a:t>- Bud</a:t>
            </a:r>
          </a:p>
        </p:txBody>
      </p:sp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A6AE3515-DEFF-C3DF-0DDF-8ACADD38FD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80472" y="919783"/>
            <a:ext cx="6268062" cy="4845261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278993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3189DE-2DF2-4D43-89DB-AD47A49B0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264" y="847725"/>
            <a:ext cx="4153294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Identify </a:t>
            </a:r>
            <a:br>
              <a:rPr lang="en-US" sz="4400"/>
            </a:br>
            <a:r>
              <a:rPr lang="en-US" sz="4400"/>
              <a:t>your</a:t>
            </a:r>
            <a:br>
              <a:rPr lang="en-US" sz="4400"/>
            </a:br>
            <a:r>
              <a:rPr lang="en-US" sz="8000"/>
              <a:t>ROSE</a:t>
            </a:r>
          </a:p>
        </p:txBody>
      </p:sp>
      <p:pic>
        <p:nvPicPr>
          <p:cNvPr id="3" name="Graphic 4" descr="Rose with solid fill">
            <a:extLst>
              <a:ext uri="{FF2B5EF4-FFF2-40B4-BE49-F238E27FC236}">
                <a16:creationId xmlns:a16="http://schemas.microsoft.com/office/drawing/2014/main" id="{49B9D5CA-E188-B097-00A1-1C4907585D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9957" y="3587845"/>
            <a:ext cx="3018429" cy="30184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8BDBC95-74DA-984A-ED99-FC6BF8CCCC81}"/>
              </a:ext>
            </a:extLst>
          </p:cNvPr>
          <p:cNvSpPr txBox="1"/>
          <p:nvPr/>
        </p:nvSpPr>
        <p:spPr>
          <a:xfrm>
            <a:off x="5293057" y="584578"/>
            <a:ext cx="6200632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/>
              <a:t>Rose: </a:t>
            </a:r>
            <a:endParaRPr lang="en-US"/>
          </a:p>
          <a:p>
            <a:r>
              <a:rPr lang="en-US" sz="2800"/>
              <a:t>A highlight, a success, or something positive that happened.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BE0ACE-9686-B796-01CC-7E881FCF21E7}"/>
              </a:ext>
            </a:extLst>
          </p:cNvPr>
          <p:cNvSpPr txBox="1"/>
          <p:nvPr/>
        </p:nvSpPr>
        <p:spPr>
          <a:xfrm>
            <a:off x="5294549" y="3267798"/>
            <a:ext cx="6200632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/>
              <a:t>What was a highlight from the last two days?</a:t>
            </a:r>
          </a:p>
          <a:p>
            <a:pPr marL="571500" indent="-571500">
              <a:buFont typeface="Arial"/>
              <a:buChar char="•"/>
            </a:pPr>
            <a:r>
              <a:rPr lang="en-US" sz="3600"/>
              <a:t>How have you been </a:t>
            </a:r>
            <a:br>
              <a:rPr lang="en-US" sz="3600"/>
            </a:br>
            <a:r>
              <a:rPr lang="en-US" sz="3600"/>
              <a:t>successful?</a:t>
            </a:r>
          </a:p>
        </p:txBody>
      </p:sp>
    </p:spTree>
    <p:extLst>
      <p:ext uri="{BB962C8B-B14F-4D97-AF65-F5344CB8AC3E}">
        <p14:creationId xmlns:p14="http://schemas.microsoft.com/office/powerpoint/2010/main" val="3740870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3189DE-2DF2-4D43-89DB-AD47A49B0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181" y="1069975"/>
            <a:ext cx="4026294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Identify </a:t>
            </a:r>
            <a:br>
              <a:rPr lang="en-US" sz="4400"/>
            </a:br>
            <a:r>
              <a:rPr lang="en-US" sz="4400"/>
              <a:t>your</a:t>
            </a:r>
            <a:br>
              <a:rPr lang="en-US" sz="4400"/>
            </a:br>
            <a:r>
              <a:rPr lang="en-US" sz="8000"/>
              <a:t>THORN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BDBC95-74DA-984A-ED99-FC6BF8CCCC81}"/>
              </a:ext>
            </a:extLst>
          </p:cNvPr>
          <p:cNvSpPr txBox="1"/>
          <p:nvPr/>
        </p:nvSpPr>
        <p:spPr>
          <a:xfrm>
            <a:off x="5293057" y="588569"/>
            <a:ext cx="6200632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/>
              <a:t>Thorn: </a:t>
            </a:r>
            <a:endParaRPr lang="en-US"/>
          </a:p>
          <a:p>
            <a:r>
              <a:rPr lang="en-US" sz="2800"/>
              <a:t>A challenge you've experienced, or something you can use more support with.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BE0ACE-9686-B796-01CC-7E881FCF21E7}"/>
              </a:ext>
            </a:extLst>
          </p:cNvPr>
          <p:cNvSpPr txBox="1"/>
          <p:nvPr/>
        </p:nvSpPr>
        <p:spPr>
          <a:xfrm>
            <a:off x="5394310" y="2969036"/>
            <a:ext cx="6200632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/>
              <a:t>What was most stressful?</a:t>
            </a:r>
          </a:p>
          <a:p>
            <a:pPr marL="571500" indent="-571500">
              <a:buFont typeface="Arial"/>
              <a:buChar char="•"/>
            </a:pPr>
            <a:r>
              <a:rPr lang="en-US" sz="3600"/>
              <a:t>Identify causes of difficulty</a:t>
            </a:r>
          </a:p>
          <a:p>
            <a:pPr marL="571500" indent="-571500">
              <a:buFont typeface="Arial"/>
              <a:buChar char="•"/>
            </a:pPr>
            <a:r>
              <a:rPr lang="en-US" sz="3600"/>
              <a:t>What made it hard to be successful?</a:t>
            </a:r>
          </a:p>
        </p:txBody>
      </p:sp>
      <p:pic>
        <p:nvPicPr>
          <p:cNvPr id="4" name="Picture 5" descr="A picture containing plant, leaf&#10;&#10;Description automatically generated">
            <a:extLst>
              <a:ext uri="{FF2B5EF4-FFF2-40B4-BE49-F238E27FC236}">
                <a16:creationId xmlns:a16="http://schemas.microsoft.com/office/drawing/2014/main" id="{3C1B8516-DB47-CA44-183D-385ECAC748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176" y="3932419"/>
            <a:ext cx="1692994" cy="257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517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3189DE-2DF2-4D43-89DB-AD47A49B0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181" y="1069975"/>
            <a:ext cx="4026294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Identify </a:t>
            </a:r>
            <a:br>
              <a:rPr lang="en-US" sz="4400"/>
            </a:br>
            <a:r>
              <a:rPr lang="en-US" sz="4400"/>
              <a:t>your</a:t>
            </a:r>
            <a:br>
              <a:rPr lang="en-US" sz="4400"/>
            </a:br>
            <a:r>
              <a:rPr lang="en-US" sz="8000"/>
              <a:t>BUD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BDBC95-74DA-984A-ED99-FC6BF8CCCC81}"/>
              </a:ext>
            </a:extLst>
          </p:cNvPr>
          <p:cNvSpPr txBox="1"/>
          <p:nvPr/>
        </p:nvSpPr>
        <p:spPr>
          <a:xfrm>
            <a:off x="5293057" y="319995"/>
            <a:ext cx="6200632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/>
              <a:t>Bud: </a:t>
            </a:r>
            <a:endParaRPr lang="en-US"/>
          </a:p>
          <a:p>
            <a:r>
              <a:rPr lang="en-US" sz="2800"/>
              <a:t>New ideas or something you're looking forward to knowing or understanding more. 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BE0ACE-9686-B796-01CC-7E881FCF21E7}"/>
              </a:ext>
            </a:extLst>
          </p:cNvPr>
          <p:cNvSpPr txBox="1"/>
          <p:nvPr/>
        </p:nvSpPr>
        <p:spPr>
          <a:xfrm>
            <a:off x="5394310" y="2388167"/>
            <a:ext cx="6200632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/>
              <a:t>What are you looking forward to?</a:t>
            </a:r>
          </a:p>
          <a:p>
            <a:pPr marL="571500" indent="-571500">
              <a:buFont typeface="Arial"/>
              <a:buChar char="•"/>
            </a:pPr>
            <a:r>
              <a:rPr lang="en-US" sz="3600"/>
              <a:t>Describe opportunities for learning that excite you.</a:t>
            </a:r>
          </a:p>
          <a:p>
            <a:pPr marL="571500" indent="-571500">
              <a:buFont typeface="Arial"/>
              <a:buChar char="•"/>
            </a:pPr>
            <a:r>
              <a:rPr lang="en-US" sz="3600"/>
              <a:t>What needs growth and nurturing?</a:t>
            </a:r>
          </a:p>
        </p:txBody>
      </p:sp>
      <p:pic>
        <p:nvPicPr>
          <p:cNvPr id="3" name="Picture 5" descr="Venn diagram&#10;&#10;Description automatically generated">
            <a:extLst>
              <a:ext uri="{FF2B5EF4-FFF2-40B4-BE49-F238E27FC236}">
                <a16:creationId xmlns:a16="http://schemas.microsoft.com/office/drawing/2014/main" id="{C886D9F8-D20E-D1B6-AAB7-C9CB86858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111" y="4096062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366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008DE3-9DE9-4B37-8B7E-C5FC97A3D7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Brainstorm future topics</a:t>
            </a:r>
          </a:p>
        </p:txBody>
      </p:sp>
      <p:pic>
        <p:nvPicPr>
          <p:cNvPr id="8" name="Graphic 7" descr="Blog with solid fill">
            <a:extLst>
              <a:ext uri="{FF2B5EF4-FFF2-40B4-BE49-F238E27FC236}">
                <a16:creationId xmlns:a16="http://schemas.microsoft.com/office/drawing/2014/main" id="{7387D153-4075-4D4C-A627-A0D42E6DF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714503" y="-808"/>
            <a:ext cx="3285396" cy="3285396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EF2D09A-9C28-8101-BB69-D95E332C15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60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189DE-2DF2-4D43-89DB-AD47A49B0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Future topics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E6C14-2DF3-44E6-AE42-1A91D99E6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322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3">
      <a:dk1>
        <a:sysClr val="windowText" lastClr="000000"/>
      </a:dk1>
      <a:lt1>
        <a:srgbClr val="FFDD00"/>
      </a:lt1>
      <a:dk2>
        <a:srgbClr val="4F2984"/>
      </a:dk2>
      <a:lt2>
        <a:srgbClr val="636363"/>
      </a:lt2>
      <a:accent1>
        <a:srgbClr val="636363"/>
      </a:accent1>
      <a:accent2>
        <a:srgbClr val="A1A1A1"/>
      </a:accent2>
      <a:accent3>
        <a:srgbClr val="212121"/>
      </a:accent3>
      <a:accent4>
        <a:srgbClr val="636363"/>
      </a:accent4>
      <a:accent5>
        <a:srgbClr val="000000"/>
      </a:accent5>
      <a:accent6>
        <a:srgbClr val="8F8F8F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Crop">
  <a:themeElements>
    <a:clrScheme name="Custom 1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00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Application>Microsoft Office PowerPoint</Application>
  <PresentationFormat>Widescreen</PresentationFormat>
  <Slides>13</Slides>
  <Notes>0</Notes>
  <HiddenSlides>2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Quotable</vt:lpstr>
      <vt:lpstr>Crop</vt:lpstr>
      <vt:lpstr>Session 8: Reflection and Assessment</vt:lpstr>
      <vt:lpstr>Session 8 Agenda</vt:lpstr>
      <vt:lpstr>Reflection Activity</vt:lpstr>
      <vt:lpstr>Mindful Reflection:   Share your  - Rose - Thorn  - Bud</vt:lpstr>
      <vt:lpstr>Identify  your ROSE</vt:lpstr>
      <vt:lpstr>Identify  your THORN</vt:lpstr>
      <vt:lpstr>Identify  your BUD</vt:lpstr>
      <vt:lpstr>Brainstorm future topics</vt:lpstr>
      <vt:lpstr>Future topics of interest</vt:lpstr>
      <vt:lpstr>Complete the Digital Assessment</vt:lpstr>
      <vt:lpstr>Thank you for participating!</vt:lpstr>
      <vt:lpstr>Topic 4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2022-04-01T17:42:52Z</dcterms:created>
  <dcterms:modified xsi:type="dcterms:W3CDTF">2022-05-17T13:40:31Z</dcterms:modified>
</cp:coreProperties>
</file>