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notesMasterIdLst>
    <p:notesMasterId r:id="rId24"/>
  </p:notesMasterIdLst>
  <p:sldIdLst>
    <p:sldId id="256" r:id="rId3"/>
    <p:sldId id="272" r:id="rId4"/>
    <p:sldId id="274" r:id="rId5"/>
    <p:sldId id="275" r:id="rId6"/>
    <p:sldId id="257" r:id="rId7"/>
    <p:sldId id="261" r:id="rId8"/>
    <p:sldId id="262" r:id="rId9"/>
    <p:sldId id="263" r:id="rId10"/>
    <p:sldId id="266" r:id="rId11"/>
    <p:sldId id="276" r:id="rId12"/>
    <p:sldId id="284" r:id="rId13"/>
    <p:sldId id="283" r:id="rId14"/>
    <p:sldId id="285" r:id="rId15"/>
    <p:sldId id="293" r:id="rId16"/>
    <p:sldId id="277" r:id="rId17"/>
    <p:sldId id="288" r:id="rId18"/>
    <p:sldId id="286" r:id="rId19"/>
    <p:sldId id="287" r:id="rId20"/>
    <p:sldId id="278" r:id="rId21"/>
    <p:sldId id="290" r:id="rId22"/>
    <p:sldId id="29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410D2-5963-43CB-84D0-931238023A57}" v="2476" dt="2022-05-11T15:03:37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23" autoAdjust="0"/>
  </p:normalViewPr>
  <p:slideViewPr>
    <p:cSldViewPr snapToGrid="0">
      <p:cViewPr varScale="1">
        <p:scale>
          <a:sx n="120" d="100"/>
          <a:sy n="120" d="100"/>
        </p:scale>
        <p:origin x="404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son, Taylor" userId="S::tchesson@tntech.edu::2741b434-0888-4d21-bd3d-3d25272d608f" providerId="AD" clId="Web-{54A3B137-CA08-18A3-22C3-001293490B6B}"/>
    <pc:docChg chg="modSld">
      <pc:chgData name="Chesson, Taylor" userId="S::tchesson@tntech.edu::2741b434-0888-4d21-bd3d-3d25272d608f" providerId="AD" clId="Web-{54A3B137-CA08-18A3-22C3-001293490B6B}" dt="2022-04-20T15:10:37.575" v="0" actId="20577"/>
      <pc:docMkLst>
        <pc:docMk/>
      </pc:docMkLst>
      <pc:sldChg chg="modSp">
        <pc:chgData name="Chesson, Taylor" userId="S::tchesson@tntech.edu::2741b434-0888-4d21-bd3d-3d25272d608f" providerId="AD" clId="Web-{54A3B137-CA08-18A3-22C3-001293490B6B}" dt="2022-04-20T15:10:37.575" v="0" actId="20577"/>
        <pc:sldMkLst>
          <pc:docMk/>
          <pc:sldMk cId="3678722564" sldId="272"/>
        </pc:sldMkLst>
        <pc:spChg chg="mod">
          <ac:chgData name="Chesson, Taylor" userId="S::tchesson@tntech.edu::2741b434-0888-4d21-bd3d-3d25272d608f" providerId="AD" clId="Web-{54A3B137-CA08-18A3-22C3-001293490B6B}" dt="2022-04-20T15:10:37.575" v="0" actId="20577"/>
          <ac:spMkLst>
            <pc:docMk/>
            <pc:sldMk cId="3678722564" sldId="272"/>
            <ac:spMk id="2" creationId="{233FE59E-EF6B-4230-AEAA-68ECFD493CAB}"/>
          </ac:spMkLst>
        </pc:spChg>
      </pc:sldChg>
    </pc:docChg>
  </pc:docChgLst>
  <pc:docChgLst>
    <pc:chgData name="Chesson, Taylor" userId="2741b434-0888-4d21-bd3d-3d25272d608f" providerId="ADAL" clId="{B4C410D2-5963-43CB-84D0-931238023A57}"/>
    <pc:docChg chg="undo custSel addSld delSld modSld sldOrd">
      <pc:chgData name="Chesson, Taylor" userId="2741b434-0888-4d21-bd3d-3d25272d608f" providerId="ADAL" clId="{B4C410D2-5963-43CB-84D0-931238023A57}" dt="2022-05-11T15:03:37.164" v="5602" actId="20577"/>
      <pc:docMkLst>
        <pc:docMk/>
      </pc:docMkLst>
      <pc:sldChg chg="addSp delSp modSp mod delAnim modAnim">
        <pc:chgData name="Chesson, Taylor" userId="2741b434-0888-4d21-bd3d-3d25272d608f" providerId="ADAL" clId="{B4C410D2-5963-43CB-84D0-931238023A57}" dt="2022-05-05T18:29:36.084" v="5089" actId="20577"/>
        <pc:sldMkLst>
          <pc:docMk/>
          <pc:sldMk cId="109857222" sldId="256"/>
        </pc:sldMkLst>
        <pc:spChg chg="mod">
          <ac:chgData name="Chesson, Taylor" userId="2741b434-0888-4d21-bd3d-3d25272d608f" providerId="ADAL" clId="{B4C410D2-5963-43CB-84D0-931238023A57}" dt="2022-05-05T18:29:36.084" v="5089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hesson, Taylor" userId="2741b434-0888-4d21-bd3d-3d25272d608f" providerId="ADAL" clId="{B4C410D2-5963-43CB-84D0-931238023A57}" dt="2022-04-25T14:42:36.519" v="2549" actId="14100"/>
          <ac:spMkLst>
            <pc:docMk/>
            <pc:sldMk cId="109857222" sldId="256"/>
            <ac:spMk id="3" creationId="{00000000-0000-0000-0000-000000000000}"/>
          </ac:spMkLst>
        </pc:spChg>
        <pc:spChg chg="add mod ord topLvl">
          <ac:chgData name="Chesson, Taylor" userId="2741b434-0888-4d21-bd3d-3d25272d608f" providerId="ADAL" clId="{B4C410D2-5963-43CB-84D0-931238023A57}" dt="2022-04-25T14:42:39.031" v="2550" actId="120"/>
          <ac:spMkLst>
            <pc:docMk/>
            <pc:sldMk cId="109857222" sldId="256"/>
            <ac:spMk id="4" creationId="{D4608A39-497A-4978-8C23-5A8119E143EE}"/>
          </ac:spMkLst>
        </pc:spChg>
        <pc:grpChg chg="add del mod">
          <ac:chgData name="Chesson, Taylor" userId="2741b434-0888-4d21-bd3d-3d25272d608f" providerId="ADAL" clId="{B4C410D2-5963-43CB-84D0-931238023A57}" dt="2022-04-25T14:42:18.658" v="2546" actId="165"/>
          <ac:grpSpMkLst>
            <pc:docMk/>
            <pc:sldMk cId="109857222" sldId="256"/>
            <ac:grpSpMk id="6" creationId="{9E994EAB-44AD-4AB7-87C6-7AB89161C641}"/>
          </ac:grpSpMkLst>
        </pc:grpChg>
        <pc:picChg chg="add mod">
          <ac:chgData name="Chesson, Taylor" userId="2741b434-0888-4d21-bd3d-3d25272d608f" providerId="ADAL" clId="{B4C410D2-5963-43CB-84D0-931238023A57}" dt="2022-04-25T14:32:35.611" v="2502" actId="1076"/>
          <ac:picMkLst>
            <pc:docMk/>
            <pc:sldMk cId="109857222" sldId="256"/>
            <ac:picMk id="5" creationId="{0A0CD3E9-F9CF-4E42-BD6D-A664041823E6}"/>
          </ac:picMkLst>
        </pc:picChg>
        <pc:picChg chg="add del mod">
          <ac:chgData name="Chesson, Taylor" userId="2741b434-0888-4d21-bd3d-3d25272d608f" providerId="ADAL" clId="{B4C410D2-5963-43CB-84D0-931238023A57}" dt="2022-04-01T19:21:44.880" v="1684"/>
          <ac:picMkLst>
            <pc:docMk/>
            <pc:sldMk cId="109857222" sldId="256"/>
            <ac:picMk id="6" creationId="{67F93CAA-05C2-46AC-A81E-C03BA8EAA72B}"/>
          </ac:picMkLst>
        </pc:picChg>
        <pc:picChg chg="add del mod">
          <ac:chgData name="Chesson, Taylor" userId="2741b434-0888-4d21-bd3d-3d25272d608f" providerId="ADAL" clId="{B4C410D2-5963-43CB-84D0-931238023A57}" dt="2022-04-26T15:14:50.146" v="4842" actId="478"/>
          <ac:picMkLst>
            <pc:docMk/>
            <pc:sldMk cId="109857222" sldId="256"/>
            <ac:picMk id="6" creationId="{E6922341-FB51-475C-9885-A18D1F196A79}"/>
          </ac:picMkLst>
        </pc:picChg>
        <pc:picChg chg="add del mod">
          <ac:chgData name="Chesson, Taylor" userId="2741b434-0888-4d21-bd3d-3d25272d608f" providerId="ADAL" clId="{B4C410D2-5963-43CB-84D0-931238023A57}" dt="2022-04-25T14:31:37.130" v="2492" actId="478"/>
          <ac:picMkLst>
            <pc:docMk/>
            <pc:sldMk cId="109857222" sldId="256"/>
            <ac:picMk id="1026" creationId="{E7EE494D-2FCA-4D83-BCD5-5BFEE03A8520}"/>
          </ac:picMkLst>
        </pc:picChg>
        <pc:picChg chg="add mod topLvl">
          <ac:chgData name="Chesson, Taylor" userId="2741b434-0888-4d21-bd3d-3d25272d608f" providerId="ADAL" clId="{B4C410D2-5963-43CB-84D0-931238023A57}" dt="2022-04-25T14:45:16.351" v="2552" actId="1035"/>
          <ac:picMkLst>
            <pc:docMk/>
            <pc:sldMk cId="109857222" sldId="256"/>
            <ac:picMk id="1028" creationId="{862ABFCF-C049-4868-9668-F5512900F949}"/>
          </ac:picMkLst>
        </pc:picChg>
      </pc:sldChg>
      <pc:sldChg chg="addSp delSp modSp mod setBg modClrScheme delAnim modAnim delDesignElem chgLayout">
        <pc:chgData name="Chesson, Taylor" userId="2741b434-0888-4d21-bd3d-3d25272d608f" providerId="ADAL" clId="{B4C410D2-5963-43CB-84D0-931238023A57}" dt="2022-04-25T14:53:24.646" v="2553"/>
        <pc:sldMkLst>
          <pc:docMk/>
          <pc:sldMk cId="2339127183" sldId="257"/>
        </pc:sldMkLst>
        <pc:spChg chg="add del mod ord">
          <ac:chgData name="Chesson, Taylor" userId="2741b434-0888-4d21-bd3d-3d25272d608f" providerId="ADAL" clId="{B4C410D2-5963-43CB-84D0-931238023A57}" dt="2022-04-01T18:38:47.680" v="748" actId="700"/>
          <ac:spMkLst>
            <pc:docMk/>
            <pc:sldMk cId="2339127183" sldId="257"/>
            <ac:spMk id="2" creationId="{FC4D0D92-46B2-4B82-8838-37FAE6ADE74A}"/>
          </ac:spMkLst>
        </pc:spChg>
        <pc:spChg chg="add del mod ord">
          <ac:chgData name="Chesson, Taylor" userId="2741b434-0888-4d21-bd3d-3d25272d608f" providerId="ADAL" clId="{B4C410D2-5963-43CB-84D0-931238023A57}" dt="2022-04-01T19:04:04.850" v="1404" actId="478"/>
          <ac:spMkLst>
            <pc:docMk/>
            <pc:sldMk cId="2339127183" sldId="257"/>
            <ac:spMk id="3" creationId="{B3E9B294-DC8D-4E58-A649-5FF1D76F674F}"/>
          </ac:spMkLst>
        </pc:spChg>
        <pc:spChg chg="del">
          <ac:chgData name="Chesson, Taylor" userId="2741b434-0888-4d21-bd3d-3d25272d608f" providerId="ADAL" clId="{B4C410D2-5963-43CB-84D0-931238023A57}" dt="2022-04-01T18:56:59.693" v="1089" actId="478"/>
          <ac:spMkLst>
            <pc:docMk/>
            <pc:sldMk cId="2339127183" sldId="257"/>
            <ac:spMk id="5" creationId="{A8E6D016-FC90-D5B2-BB25-AB5B7DDC175C}"/>
          </ac:spMkLst>
        </pc:spChg>
        <pc:spChg chg="add mod ord">
          <ac:chgData name="Chesson, Taylor" userId="2741b434-0888-4d21-bd3d-3d25272d608f" providerId="ADAL" clId="{B4C410D2-5963-43CB-84D0-931238023A57}" dt="2022-04-25T14:27:39.463" v="2367" actId="3064"/>
          <ac:spMkLst>
            <pc:docMk/>
            <pc:sldMk cId="2339127183" sldId="257"/>
            <ac:spMk id="6" creationId="{16397760-D68A-46A6-98EE-E99AEF46E57D}"/>
          </ac:spMkLst>
        </pc:spChg>
        <pc:spChg chg="add del mod">
          <ac:chgData name="Chesson, Taylor" userId="2741b434-0888-4d21-bd3d-3d25272d608f" providerId="ADAL" clId="{B4C410D2-5963-43CB-84D0-931238023A57}" dt="2022-04-01T19:02:56.889" v="1275" actId="478"/>
          <ac:spMkLst>
            <pc:docMk/>
            <pc:sldMk cId="2339127183" sldId="257"/>
            <ac:spMk id="7" creationId="{0DB7C070-8436-49DB-BB19-2A88679BF78F}"/>
          </ac:spMkLst>
        </pc:spChg>
        <pc:spChg chg="add mod">
          <ac:chgData name="Chesson, Taylor" userId="2741b434-0888-4d21-bd3d-3d25272d608f" providerId="ADAL" clId="{B4C410D2-5963-43CB-84D0-931238023A57}" dt="2022-04-01T19:04:31.164" v="1408" actId="255"/>
          <ac:spMkLst>
            <pc:docMk/>
            <pc:sldMk cId="2339127183" sldId="257"/>
            <ac:spMk id="8" creationId="{A84C8CEC-965F-482F-842E-8CD60FC97713}"/>
          </ac:spMkLst>
        </pc:spChg>
        <pc:spChg chg="add del mod">
          <ac:chgData name="Chesson, Taylor" userId="2741b434-0888-4d21-bd3d-3d25272d608f" providerId="ADAL" clId="{B4C410D2-5963-43CB-84D0-931238023A57}" dt="2022-04-01T19:04:11.030" v="1405" actId="478"/>
          <ac:spMkLst>
            <pc:docMk/>
            <pc:sldMk cId="2339127183" sldId="257"/>
            <ac:spMk id="10" creationId="{4B4C8EC5-53E6-468B-AA59-F47D330C8DD9}"/>
          </ac:spMkLst>
        </pc:spChg>
        <pc:spChg chg="add mod">
          <ac:chgData name="Chesson, Taylor" userId="2741b434-0888-4d21-bd3d-3d25272d608f" providerId="ADAL" clId="{B4C410D2-5963-43CB-84D0-931238023A57}" dt="2022-04-25T14:27:53.870" v="2370" actId="1076"/>
          <ac:spMkLst>
            <pc:docMk/>
            <pc:sldMk cId="2339127183" sldId="257"/>
            <ac:spMk id="11" creationId="{2D98B7BD-26AE-4977-AD86-EA4350BE9FA0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2339127183" sldId="257"/>
            <ac:spMk id="19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2339127183" sldId="257"/>
            <ac:spMk id="21" creationId="{B19D093C-27FB-4032-B282-42C4563F257C}"/>
          </ac:spMkLst>
        </pc:spChg>
        <pc:grpChg chg="del">
          <ac:chgData name="Chesson, Taylor" userId="2741b434-0888-4d21-bd3d-3d25272d608f" providerId="ADAL" clId="{B4C410D2-5963-43CB-84D0-931238023A57}" dt="2022-04-01T18:35:10.178" v="737"/>
          <ac:grpSpMkLst>
            <pc:docMk/>
            <pc:sldMk cId="2339127183" sldId="257"/>
            <ac:grpSpMk id="23" creationId="{35EE815E-1BD3-4777-B652-6D98825BF66B}"/>
          </ac:grpSpMkLst>
        </pc:grpChg>
        <pc:picChg chg="mod ord modCrop">
          <ac:chgData name="Chesson, Taylor" userId="2741b434-0888-4d21-bd3d-3d25272d608f" providerId="ADAL" clId="{B4C410D2-5963-43CB-84D0-931238023A57}" dt="2022-04-01T18:39:38.519" v="755" actId="14100"/>
          <ac:picMkLst>
            <pc:docMk/>
            <pc:sldMk cId="2339127183" sldId="257"/>
            <ac:picMk id="4" creationId="{7CF2E0BA-0C77-862C-405D-4B57E8758C3C}"/>
          </ac:picMkLst>
        </pc:picChg>
      </pc:sldChg>
      <pc:sldChg chg="addSp delSp modSp mod setBg modClrScheme delDesignElem chgLayout">
        <pc:chgData name="Chesson, Taylor" userId="2741b434-0888-4d21-bd3d-3d25272d608f" providerId="ADAL" clId="{B4C410D2-5963-43CB-84D0-931238023A57}" dt="2022-04-01T18:59:43.232" v="1252" actId="1076"/>
        <pc:sldMkLst>
          <pc:docMk/>
          <pc:sldMk cId="4246784096" sldId="258"/>
        </pc:sldMkLst>
        <pc:spChg chg="add del mod ord">
          <ac:chgData name="Chesson, Taylor" userId="2741b434-0888-4d21-bd3d-3d25272d608f" providerId="ADAL" clId="{B4C410D2-5963-43CB-84D0-931238023A57}" dt="2022-04-01T18:41:11.323" v="833" actId="700"/>
          <ac:spMkLst>
            <pc:docMk/>
            <pc:sldMk cId="4246784096" sldId="258"/>
            <ac:spMk id="2" creationId="{596406C4-12D1-47B3-A56D-4A4369DB9D76}"/>
          </ac:spMkLst>
        </pc:spChg>
        <pc:spChg chg="add del mod ord">
          <ac:chgData name="Chesson, Taylor" userId="2741b434-0888-4d21-bd3d-3d25272d608f" providerId="ADAL" clId="{B4C410D2-5963-43CB-84D0-931238023A57}" dt="2022-04-01T18:41:11.323" v="833" actId="700"/>
          <ac:spMkLst>
            <pc:docMk/>
            <pc:sldMk cId="4246784096" sldId="258"/>
            <ac:spMk id="3" creationId="{9803F054-72DB-44D0-B508-11216FB25EAE}"/>
          </ac:spMkLst>
        </pc:spChg>
        <pc:spChg chg="add del mod ord">
          <ac:chgData name="Chesson, Taylor" userId="2741b434-0888-4d21-bd3d-3d25272d608f" providerId="ADAL" clId="{B4C410D2-5963-43CB-84D0-931238023A57}" dt="2022-04-01T18:41:15.864" v="834" actId="700"/>
          <ac:spMkLst>
            <pc:docMk/>
            <pc:sldMk cId="4246784096" sldId="258"/>
            <ac:spMk id="5" creationId="{A35FC744-67B6-4D07-B2EE-3A4675AA40F7}"/>
          </ac:spMkLst>
        </pc:spChg>
        <pc:spChg chg="add mod ord">
          <ac:chgData name="Chesson, Taylor" userId="2741b434-0888-4d21-bd3d-3d25272d608f" providerId="ADAL" clId="{B4C410D2-5963-43CB-84D0-931238023A57}" dt="2022-04-01T18:41:34.075" v="872" actId="20577"/>
          <ac:spMkLst>
            <pc:docMk/>
            <pc:sldMk cId="4246784096" sldId="258"/>
            <ac:spMk id="6" creationId="{32008DE3-9DE9-4B37-8B7E-C5FC97A3D788}"/>
          </ac:spMkLst>
        </pc:spChg>
        <pc:spChg chg="del mod ord">
          <ac:chgData name="Chesson, Taylor" userId="2741b434-0888-4d21-bd3d-3d25272d608f" providerId="ADAL" clId="{B4C410D2-5963-43CB-84D0-931238023A57}" dt="2022-04-01T18:56:42.321" v="1086" actId="478"/>
          <ac:spMkLst>
            <pc:docMk/>
            <pc:sldMk cId="4246784096" sldId="258"/>
            <ac:spMk id="8" creationId="{CA1FD269-EC8C-8A6F-D89B-B744890BB168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4246784096" sldId="258"/>
            <ac:spMk id="11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4246784096" sldId="258"/>
            <ac:spMk id="13" creationId="{B19D093C-27FB-4032-B282-42C4563F257C}"/>
          </ac:spMkLst>
        </pc:spChg>
        <pc:grpChg chg="del">
          <ac:chgData name="Chesson, Taylor" userId="2741b434-0888-4d21-bd3d-3d25272d608f" providerId="ADAL" clId="{B4C410D2-5963-43CB-84D0-931238023A57}" dt="2022-04-01T18:35:10.178" v="737"/>
          <ac:grpSpMkLst>
            <pc:docMk/>
            <pc:sldMk cId="4246784096" sldId="258"/>
            <ac:grpSpMk id="15" creationId="{35EE815E-1BD3-4777-B652-6D98825BF66B}"/>
          </ac:grpSpMkLst>
        </pc:grpChg>
        <pc:picChg chg="mod">
          <ac:chgData name="Chesson, Taylor" userId="2741b434-0888-4d21-bd3d-3d25272d608f" providerId="ADAL" clId="{B4C410D2-5963-43CB-84D0-931238023A57}" dt="2022-04-01T18:59:43.232" v="1252" actId="1076"/>
          <ac:picMkLst>
            <pc:docMk/>
            <pc:sldMk cId="4246784096" sldId="258"/>
            <ac:picMk id="4" creationId="{6CA7B329-D6CD-A10D-7EAF-C7E4C886300C}"/>
          </ac:picMkLst>
        </pc:picChg>
      </pc:sldChg>
      <pc:sldChg chg="addSp delSp modSp mod setBg modClrScheme delAnim modAnim delDesignElem chgLayout">
        <pc:chgData name="Chesson, Taylor" userId="2741b434-0888-4d21-bd3d-3d25272d608f" providerId="ADAL" clId="{B4C410D2-5963-43CB-84D0-931238023A57}" dt="2022-04-01T18:56:35.265" v="1084"/>
        <pc:sldMkLst>
          <pc:docMk/>
          <pc:sldMk cId="4287315803" sldId="259"/>
        </pc:sldMkLst>
        <pc:spChg chg="add del mod">
          <ac:chgData name="Chesson, Taylor" userId="2741b434-0888-4d21-bd3d-3d25272d608f" providerId="ADAL" clId="{B4C410D2-5963-43CB-84D0-931238023A57}" dt="2022-04-01T18:42:07.812" v="877" actId="478"/>
          <ac:spMkLst>
            <pc:docMk/>
            <pc:sldMk cId="4287315803" sldId="259"/>
            <ac:spMk id="5" creationId="{C2FBAEED-C2FD-4257-8358-7256D1CAE21B}"/>
          </ac:spMkLst>
        </pc:spChg>
        <pc:spChg chg="mod ord">
          <ac:chgData name="Chesson, Taylor" userId="2741b434-0888-4d21-bd3d-3d25272d608f" providerId="ADAL" clId="{B4C410D2-5963-43CB-84D0-931238023A57}" dt="2022-04-01T18:42:56.259" v="923" actId="1076"/>
          <ac:spMkLst>
            <pc:docMk/>
            <pc:sldMk cId="4287315803" sldId="259"/>
            <ac:spMk id="8" creationId="{CA1FD269-EC8C-8A6F-D89B-B744890BB168}"/>
          </ac:spMkLst>
        </pc:spChg>
        <pc:spChg chg="add mod ord">
          <ac:chgData name="Chesson, Taylor" userId="2741b434-0888-4d21-bd3d-3d25272d608f" providerId="ADAL" clId="{B4C410D2-5963-43CB-84D0-931238023A57}" dt="2022-04-01T18:42:41.784" v="921" actId="20577"/>
          <ac:spMkLst>
            <pc:docMk/>
            <pc:sldMk cId="4287315803" sldId="259"/>
            <ac:spMk id="9" creationId="{AB8B4E62-DA55-47B9-8B89-9062EB5DCBF2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4287315803" sldId="259"/>
            <ac:spMk id="11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35:10.178" v="737"/>
          <ac:spMkLst>
            <pc:docMk/>
            <pc:sldMk cId="4287315803" sldId="259"/>
            <ac:spMk id="13" creationId="{B19D093C-27FB-4032-B282-42C4563F257C}"/>
          </ac:spMkLst>
        </pc:spChg>
        <pc:grpChg chg="del">
          <ac:chgData name="Chesson, Taylor" userId="2741b434-0888-4d21-bd3d-3d25272d608f" providerId="ADAL" clId="{B4C410D2-5963-43CB-84D0-931238023A57}" dt="2022-04-01T18:35:10.178" v="737"/>
          <ac:grpSpMkLst>
            <pc:docMk/>
            <pc:sldMk cId="4287315803" sldId="259"/>
            <ac:grpSpMk id="15" creationId="{35EE815E-1BD3-4777-B652-6D98825BF66B}"/>
          </ac:grpSpMkLst>
        </pc:grpChg>
        <pc:picChg chg="add mod">
          <ac:chgData name="Chesson, Taylor" userId="2741b434-0888-4d21-bd3d-3d25272d608f" providerId="ADAL" clId="{B4C410D2-5963-43CB-84D0-931238023A57}" dt="2022-04-01T18:42:06.261" v="876" actId="14100"/>
          <ac:picMkLst>
            <pc:docMk/>
            <pc:sldMk cId="4287315803" sldId="259"/>
            <ac:picMk id="3" creationId="{4DD20F41-2E20-4D7E-8077-27DC16062936}"/>
          </ac:picMkLst>
        </pc:picChg>
        <pc:picChg chg="del">
          <ac:chgData name="Chesson, Taylor" userId="2741b434-0888-4d21-bd3d-3d25272d608f" providerId="ADAL" clId="{B4C410D2-5963-43CB-84D0-931238023A57}" dt="2022-04-01T17:58:55.106" v="4" actId="478"/>
          <ac:picMkLst>
            <pc:docMk/>
            <pc:sldMk cId="4287315803" sldId="259"/>
            <ac:picMk id="4" creationId="{6CA7B329-D6CD-A10D-7EAF-C7E4C886300C}"/>
          </ac:picMkLst>
        </pc:picChg>
        <pc:picChg chg="add mod">
          <ac:chgData name="Chesson, Taylor" userId="2741b434-0888-4d21-bd3d-3d25272d608f" providerId="ADAL" clId="{B4C410D2-5963-43CB-84D0-931238023A57}" dt="2022-04-01T18:43:13.825" v="925" actId="1076"/>
          <ac:picMkLst>
            <pc:docMk/>
            <pc:sldMk cId="4287315803" sldId="259"/>
            <ac:picMk id="7" creationId="{5DBCE5BA-3F1B-4389-ACC1-3D73D4D4FDC7}"/>
          </ac:picMkLst>
        </pc:picChg>
      </pc:sldChg>
      <pc:sldChg chg="addSp delSp modSp add del mod setBg delDesignElem">
        <pc:chgData name="Chesson, Taylor" userId="2741b434-0888-4d21-bd3d-3d25272d608f" providerId="ADAL" clId="{B4C410D2-5963-43CB-84D0-931238023A57}" dt="2022-04-01T18:02:02.173" v="47" actId="47"/>
        <pc:sldMkLst>
          <pc:docMk/>
          <pc:sldMk cId="141719809" sldId="260"/>
        </pc:sldMkLst>
        <pc:spChg chg="add del mod">
          <ac:chgData name="Chesson, Taylor" userId="2741b434-0888-4d21-bd3d-3d25272d608f" providerId="ADAL" clId="{B4C410D2-5963-43CB-84D0-931238023A57}" dt="2022-04-01T17:59:55.156" v="17" actId="478"/>
          <ac:spMkLst>
            <pc:docMk/>
            <pc:sldMk cId="141719809" sldId="260"/>
            <ac:spMk id="4" creationId="{532E9A0F-669A-4695-B30A-3D05FC1DE8EC}"/>
          </ac:spMkLst>
        </pc:spChg>
        <pc:spChg chg="del mod">
          <ac:chgData name="Chesson, Taylor" userId="2741b434-0888-4d21-bd3d-3d25272d608f" providerId="ADAL" clId="{B4C410D2-5963-43CB-84D0-931238023A57}" dt="2022-04-01T17:59:51.828" v="15" actId="478"/>
          <ac:spMkLst>
            <pc:docMk/>
            <pc:sldMk cId="141719809" sldId="260"/>
            <ac:spMk id="8" creationId="{CA1FD269-EC8C-8A6F-D89B-B744890BB168}"/>
          </ac:spMkLst>
        </pc:spChg>
        <pc:spChg chg="add del">
          <ac:chgData name="Chesson, Taylor" userId="2741b434-0888-4d21-bd3d-3d25272d608f" providerId="ADAL" clId="{B4C410D2-5963-43CB-84D0-931238023A57}" dt="2022-04-01T18:00:36.594" v="23" actId="26606"/>
          <ac:spMkLst>
            <pc:docMk/>
            <pc:sldMk cId="141719809" sldId="260"/>
            <ac:spMk id="10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7:59:41.058" v="13"/>
          <ac:spMkLst>
            <pc:docMk/>
            <pc:sldMk cId="141719809" sldId="260"/>
            <ac:spMk id="11" creationId="{33CD251C-A887-4D2F-925B-FC097198538B}"/>
          </ac:spMkLst>
        </pc:spChg>
        <pc:spChg chg="add del">
          <ac:chgData name="Chesson, Taylor" userId="2741b434-0888-4d21-bd3d-3d25272d608f" providerId="ADAL" clId="{B4C410D2-5963-43CB-84D0-931238023A57}" dt="2022-04-01T18:00:36.594" v="23" actId="26606"/>
          <ac:spMkLst>
            <pc:docMk/>
            <pc:sldMk cId="141719809" sldId="260"/>
            <ac:spMk id="12" creationId="{B19D093C-27FB-4032-B282-42C4563F257C}"/>
          </ac:spMkLst>
        </pc:spChg>
        <pc:spChg chg="del">
          <ac:chgData name="Chesson, Taylor" userId="2741b434-0888-4d21-bd3d-3d25272d608f" providerId="ADAL" clId="{B4C410D2-5963-43CB-84D0-931238023A57}" dt="2022-04-01T17:59:41.058" v="13"/>
          <ac:spMkLst>
            <pc:docMk/>
            <pc:sldMk cId="141719809" sldId="260"/>
            <ac:spMk id="13" creationId="{B19D093C-27FB-4032-B282-42C4563F257C}"/>
          </ac:spMkLst>
        </pc:spChg>
        <pc:spChg chg="add mod">
          <ac:chgData name="Chesson, Taylor" userId="2741b434-0888-4d21-bd3d-3d25272d608f" providerId="ADAL" clId="{B4C410D2-5963-43CB-84D0-931238023A57}" dt="2022-04-01T18:01:02.115" v="33" actId="255"/>
          <ac:spMkLst>
            <pc:docMk/>
            <pc:sldMk cId="141719809" sldId="260"/>
            <ac:spMk id="20" creationId="{0C75AA78-6622-4933-BB11-15A112533C3E}"/>
          </ac:spMkLst>
        </pc:spChg>
        <pc:spChg chg="add">
          <ac:chgData name="Chesson, Taylor" userId="2741b434-0888-4d21-bd3d-3d25272d608f" providerId="ADAL" clId="{B4C410D2-5963-43CB-84D0-931238023A57}" dt="2022-04-01T18:00:36.594" v="23" actId="26606"/>
          <ac:spMkLst>
            <pc:docMk/>
            <pc:sldMk cId="141719809" sldId="260"/>
            <ac:spMk id="25" creationId="{122F9423-F4B1-45D4-8445-E9991ECCBCCF}"/>
          </ac:spMkLst>
        </pc:spChg>
        <pc:grpChg chg="del">
          <ac:chgData name="Chesson, Taylor" userId="2741b434-0888-4d21-bd3d-3d25272d608f" providerId="ADAL" clId="{B4C410D2-5963-43CB-84D0-931238023A57}" dt="2022-04-01T17:59:41.058" v="13"/>
          <ac:grpSpMkLst>
            <pc:docMk/>
            <pc:sldMk cId="141719809" sldId="260"/>
            <ac:grpSpMk id="15" creationId="{35EE815E-1BD3-4777-B652-6D98825BF66B}"/>
          </ac:grpSpMkLst>
        </pc:grpChg>
        <pc:grpChg chg="add del">
          <ac:chgData name="Chesson, Taylor" userId="2741b434-0888-4d21-bd3d-3d25272d608f" providerId="ADAL" clId="{B4C410D2-5963-43CB-84D0-931238023A57}" dt="2022-04-01T18:00:36.594" v="23" actId="26606"/>
          <ac:grpSpMkLst>
            <pc:docMk/>
            <pc:sldMk cId="141719809" sldId="260"/>
            <ac:grpSpMk id="17" creationId="{35EE815E-1BD3-4777-B652-6D98825BF66B}"/>
          </ac:grpSpMkLst>
        </pc:grpChg>
        <pc:grpChg chg="add">
          <ac:chgData name="Chesson, Taylor" userId="2741b434-0888-4d21-bd3d-3d25272d608f" providerId="ADAL" clId="{B4C410D2-5963-43CB-84D0-931238023A57}" dt="2022-04-01T18:00:36.594" v="23" actId="26606"/>
          <ac:grpSpMkLst>
            <pc:docMk/>
            <pc:sldMk cId="141719809" sldId="260"/>
            <ac:grpSpMk id="27" creationId="{770AE191-D2EA-45C9-A44D-830C188F74CB}"/>
          </ac:grpSpMkLst>
        </pc:grpChg>
        <pc:picChg chg="del mod ord modCrop">
          <ac:chgData name="Chesson, Taylor" userId="2741b434-0888-4d21-bd3d-3d25272d608f" providerId="ADAL" clId="{B4C410D2-5963-43CB-84D0-931238023A57}" dt="2022-04-01T18:00:43.222" v="26" actId="478"/>
          <ac:picMkLst>
            <pc:docMk/>
            <pc:sldMk cId="141719809" sldId="260"/>
            <ac:picMk id="3" creationId="{4DD20F41-2E20-4D7E-8077-27DC16062936}"/>
          </ac:picMkLst>
        </pc:picChg>
        <pc:picChg chg="add mod modCrop">
          <ac:chgData name="Chesson, Taylor" userId="2741b434-0888-4d21-bd3d-3d25272d608f" providerId="ADAL" clId="{B4C410D2-5963-43CB-84D0-931238023A57}" dt="2022-04-01T18:01:53.185" v="44" actId="1076"/>
          <ac:picMkLst>
            <pc:docMk/>
            <pc:sldMk cId="141719809" sldId="260"/>
            <ac:picMk id="21" creationId="{79EEC5F3-5802-45FF-8732-F5ECFFBA3015}"/>
          </ac:picMkLst>
        </pc:picChg>
      </pc:sldChg>
      <pc:sldChg chg="addSp delSp modSp add mod setBg modClrScheme delDesignElem chgLayout">
        <pc:chgData name="Chesson, Taylor" userId="2741b434-0888-4d21-bd3d-3d25272d608f" providerId="ADAL" clId="{B4C410D2-5963-43CB-84D0-931238023A57}" dt="2022-04-01T18:56:30.187" v="1083" actId="478"/>
        <pc:sldMkLst>
          <pc:docMk/>
          <pc:sldMk cId="3703319991" sldId="260"/>
        </pc:sldMkLst>
        <pc:spChg chg="add del mod">
          <ac:chgData name="Chesson, Taylor" userId="2741b434-0888-4d21-bd3d-3d25272d608f" providerId="ADAL" clId="{B4C410D2-5963-43CB-84D0-931238023A57}" dt="2022-04-01T18:09:37.622" v="227" actId="478"/>
          <ac:spMkLst>
            <pc:docMk/>
            <pc:sldMk cId="3703319991" sldId="260"/>
            <ac:spMk id="3" creationId="{D9CA8347-2CD2-40CA-A366-F89FC7E923E3}"/>
          </ac:spMkLst>
        </pc:spChg>
        <pc:spChg chg="del mod">
          <ac:chgData name="Chesson, Taylor" userId="2741b434-0888-4d21-bd3d-3d25272d608f" providerId="ADAL" clId="{B4C410D2-5963-43CB-84D0-931238023A57}" dt="2022-04-01T18:56:30.187" v="1083" actId="478"/>
          <ac:spMkLst>
            <pc:docMk/>
            <pc:sldMk cId="3703319991" sldId="260"/>
            <ac:spMk id="5" creationId="{A8E6D016-FC90-D5B2-BB25-AB5B7DDC175C}"/>
          </ac:spMkLst>
        </pc:spChg>
        <pc:spChg chg="add del">
          <ac:chgData name="Chesson, Taylor" userId="2741b434-0888-4d21-bd3d-3d25272d608f" providerId="ADAL" clId="{B4C410D2-5963-43CB-84D0-931238023A57}" dt="2022-04-01T18:10:44.298" v="229"/>
          <ac:spMkLst>
            <pc:docMk/>
            <pc:sldMk cId="3703319991" sldId="260"/>
            <ac:spMk id="6" creationId="{6A7F1145-E897-4A7C-AFE6-2A0CAE796AFA}"/>
          </ac:spMkLst>
        </pc:spChg>
        <pc:spChg chg="add del">
          <ac:chgData name="Chesson, Taylor" userId="2741b434-0888-4d21-bd3d-3d25272d608f" providerId="ADAL" clId="{B4C410D2-5963-43CB-84D0-931238023A57}" dt="2022-04-01T18:10:45.951" v="231"/>
          <ac:spMkLst>
            <pc:docMk/>
            <pc:sldMk cId="3703319991" sldId="260"/>
            <ac:spMk id="7" creationId="{5A85CE9D-3889-47C8-8CD8-932DBBAD7B70}"/>
          </ac:spMkLst>
        </pc:spChg>
        <pc:spChg chg="add del">
          <ac:chgData name="Chesson, Taylor" userId="2741b434-0888-4d21-bd3d-3d25272d608f" providerId="ADAL" clId="{B4C410D2-5963-43CB-84D0-931238023A57}" dt="2022-04-01T18:10:49.435" v="233"/>
          <ac:spMkLst>
            <pc:docMk/>
            <pc:sldMk cId="3703319991" sldId="260"/>
            <ac:spMk id="8" creationId="{7789CD4E-EECD-4650-BE66-4337CDD20E0B}"/>
          </ac:spMkLst>
        </pc:spChg>
        <pc:spChg chg="add del">
          <ac:chgData name="Chesson, Taylor" userId="2741b434-0888-4d21-bd3d-3d25272d608f" providerId="ADAL" clId="{B4C410D2-5963-43CB-84D0-931238023A57}" dt="2022-04-01T18:10:54.956" v="235"/>
          <ac:spMkLst>
            <pc:docMk/>
            <pc:sldMk cId="3703319991" sldId="260"/>
            <ac:spMk id="9" creationId="{523C6FBE-48EC-4A77-85B2-43F72E8CB9BB}"/>
          </ac:spMkLst>
        </pc:spChg>
        <pc:spChg chg="add del">
          <ac:chgData name="Chesson, Taylor" userId="2741b434-0888-4d21-bd3d-3d25272d608f" providerId="ADAL" clId="{B4C410D2-5963-43CB-84D0-931238023A57}" dt="2022-04-01T18:35:10.178" v="737"/>
          <ac:spMkLst>
            <pc:docMk/>
            <pc:sldMk cId="3703319991" sldId="260"/>
            <ac:spMk id="10" creationId="{33CD251C-A887-4D2F-925B-FC097198538B}"/>
          </ac:spMkLst>
        </pc:spChg>
        <pc:spChg chg="add del">
          <ac:chgData name="Chesson, Taylor" userId="2741b434-0888-4d21-bd3d-3d25272d608f" providerId="ADAL" clId="{B4C410D2-5963-43CB-84D0-931238023A57}" dt="2022-04-01T18:10:55.331" v="237" actId="478"/>
          <ac:spMkLst>
            <pc:docMk/>
            <pc:sldMk cId="3703319991" sldId="260"/>
            <ac:spMk id="11" creationId="{74085DC4-F99B-4E3A-BB34-ED4356D64968}"/>
          </ac:spMkLst>
        </pc:spChg>
        <pc:spChg chg="add del">
          <ac:chgData name="Chesson, Taylor" userId="2741b434-0888-4d21-bd3d-3d25272d608f" providerId="ADAL" clId="{B4C410D2-5963-43CB-84D0-931238023A57}" dt="2022-04-01T18:35:10.178" v="737"/>
          <ac:spMkLst>
            <pc:docMk/>
            <pc:sldMk cId="3703319991" sldId="260"/>
            <ac:spMk id="12" creationId="{B19D093C-27FB-4032-B282-42C4563F257C}"/>
          </ac:spMkLst>
        </pc:spChg>
        <pc:spChg chg="add del mod">
          <ac:chgData name="Chesson, Taylor" userId="2741b434-0888-4d21-bd3d-3d25272d608f" providerId="ADAL" clId="{B4C410D2-5963-43CB-84D0-931238023A57}" dt="2022-04-01T18:43:35.076" v="943" actId="478"/>
          <ac:spMkLst>
            <pc:docMk/>
            <pc:sldMk cId="3703319991" sldId="260"/>
            <ac:spMk id="17" creationId="{09A45836-B13D-4D63-9CDB-3D0C869E8B53}"/>
          </ac:spMkLst>
        </pc:spChg>
        <pc:spChg chg="del">
          <ac:chgData name="Chesson, Taylor" userId="2741b434-0888-4d21-bd3d-3d25272d608f" providerId="ADAL" clId="{B4C410D2-5963-43CB-84D0-931238023A57}" dt="2022-04-01T18:06:27.582" v="97"/>
          <ac:spMkLst>
            <pc:docMk/>
            <pc:sldMk cId="3703319991" sldId="260"/>
            <ac:spMk id="19" creationId="{33CD251C-A887-4D2F-925B-FC097198538B}"/>
          </ac:spMkLst>
        </pc:spChg>
        <pc:spChg chg="add mod ord">
          <ac:chgData name="Chesson, Taylor" userId="2741b434-0888-4d21-bd3d-3d25272d608f" providerId="ADAL" clId="{B4C410D2-5963-43CB-84D0-931238023A57}" dt="2022-04-01T18:45:00.865" v="960" actId="1076"/>
          <ac:spMkLst>
            <pc:docMk/>
            <pc:sldMk cId="3703319991" sldId="260"/>
            <ac:spMk id="20" creationId="{0A38D66F-F81A-4B54-A55D-CFD7A8AA951A}"/>
          </ac:spMkLst>
        </pc:spChg>
        <pc:spChg chg="del">
          <ac:chgData name="Chesson, Taylor" userId="2741b434-0888-4d21-bd3d-3d25272d608f" providerId="ADAL" clId="{B4C410D2-5963-43CB-84D0-931238023A57}" dt="2022-04-01T18:06:27.582" v="97"/>
          <ac:spMkLst>
            <pc:docMk/>
            <pc:sldMk cId="3703319991" sldId="260"/>
            <ac:spMk id="21" creationId="{B19D093C-27FB-4032-B282-42C4563F257C}"/>
          </ac:spMkLst>
        </pc:spChg>
        <pc:spChg chg="add mod">
          <ac:chgData name="Chesson, Taylor" userId="2741b434-0888-4d21-bd3d-3d25272d608f" providerId="ADAL" clId="{B4C410D2-5963-43CB-84D0-931238023A57}" dt="2022-04-01T18:44:41.106" v="957" actId="1076"/>
          <ac:spMkLst>
            <pc:docMk/>
            <pc:sldMk cId="3703319991" sldId="260"/>
            <ac:spMk id="22" creationId="{6E62EC8A-CC4C-4A04-9C25-0D4FA59B7F85}"/>
          </ac:spMkLst>
        </pc:spChg>
        <pc:spChg chg="add mod ord">
          <ac:chgData name="Chesson, Taylor" userId="2741b434-0888-4d21-bd3d-3d25272d608f" providerId="ADAL" clId="{B4C410D2-5963-43CB-84D0-931238023A57}" dt="2022-04-01T18:43:32.371" v="942" actId="20577"/>
          <ac:spMkLst>
            <pc:docMk/>
            <pc:sldMk cId="3703319991" sldId="260"/>
            <ac:spMk id="26" creationId="{E8FC6C3D-8A74-4C45-AFB1-D95E47E24C67}"/>
          </ac:spMkLst>
        </pc:spChg>
        <pc:spChg chg="add mod">
          <ac:chgData name="Chesson, Taylor" userId="2741b434-0888-4d21-bd3d-3d25272d608f" providerId="ADAL" clId="{B4C410D2-5963-43CB-84D0-931238023A57}" dt="2022-04-01T18:44:34.319" v="955" actId="1076"/>
          <ac:spMkLst>
            <pc:docMk/>
            <pc:sldMk cId="3703319991" sldId="260"/>
            <ac:spMk id="28" creationId="{F2D62BF3-56BF-4593-AA05-923C61A49513}"/>
          </ac:spMkLst>
        </pc:spChg>
        <pc:spChg chg="add mod">
          <ac:chgData name="Chesson, Taylor" userId="2741b434-0888-4d21-bd3d-3d25272d608f" providerId="ADAL" clId="{B4C410D2-5963-43CB-84D0-931238023A57}" dt="2022-04-01T18:45:32.530" v="963" actId="20577"/>
          <ac:spMkLst>
            <pc:docMk/>
            <pc:sldMk cId="3703319991" sldId="260"/>
            <ac:spMk id="29" creationId="{315C9014-9CEA-4E46-9617-336B8346E715}"/>
          </ac:spMkLst>
        </pc:spChg>
        <pc:grpChg chg="add del">
          <ac:chgData name="Chesson, Taylor" userId="2741b434-0888-4d21-bd3d-3d25272d608f" providerId="ADAL" clId="{B4C410D2-5963-43CB-84D0-931238023A57}" dt="2022-04-01T18:35:10.178" v="737"/>
          <ac:grpSpMkLst>
            <pc:docMk/>
            <pc:sldMk cId="3703319991" sldId="260"/>
            <ac:grpSpMk id="14" creationId="{35EE815E-1BD3-4777-B652-6D98825BF66B}"/>
          </ac:grpSpMkLst>
        </pc:grpChg>
        <pc:grpChg chg="del">
          <ac:chgData name="Chesson, Taylor" userId="2741b434-0888-4d21-bd3d-3d25272d608f" providerId="ADAL" clId="{B4C410D2-5963-43CB-84D0-931238023A57}" dt="2022-04-01T18:06:27.582" v="97"/>
          <ac:grpSpMkLst>
            <pc:docMk/>
            <pc:sldMk cId="3703319991" sldId="260"/>
            <ac:grpSpMk id="23" creationId="{35EE815E-1BD3-4777-B652-6D98825BF66B}"/>
          </ac:grpSpMkLst>
        </pc:grpChg>
        <pc:picChg chg="del mod">
          <ac:chgData name="Chesson, Taylor" userId="2741b434-0888-4d21-bd3d-3d25272d608f" providerId="ADAL" clId="{B4C410D2-5963-43CB-84D0-931238023A57}" dt="2022-04-01T18:09:32.917" v="226" actId="478"/>
          <ac:picMkLst>
            <pc:docMk/>
            <pc:sldMk cId="3703319991" sldId="260"/>
            <ac:picMk id="4" creationId="{7CF2E0BA-0C77-862C-405D-4B57E8758C3C}"/>
          </ac:picMkLst>
        </pc:picChg>
        <pc:picChg chg="add mod ord">
          <ac:chgData name="Chesson, Taylor" userId="2741b434-0888-4d21-bd3d-3d25272d608f" providerId="ADAL" clId="{B4C410D2-5963-43CB-84D0-931238023A57}" dt="2022-04-01T18:45:13.626" v="961" actId="11530"/>
          <ac:picMkLst>
            <pc:docMk/>
            <pc:sldMk cId="3703319991" sldId="260"/>
            <ac:picMk id="18" creationId="{31B92FEB-3BEA-474E-9517-14F28215432D}"/>
          </ac:picMkLst>
        </pc:picChg>
        <pc:picChg chg="add mod">
          <ac:chgData name="Chesson, Taylor" userId="2741b434-0888-4d21-bd3d-3d25272d608f" providerId="ADAL" clId="{B4C410D2-5963-43CB-84D0-931238023A57}" dt="2022-04-01T18:44:08.410" v="949" actId="1076"/>
          <ac:picMkLst>
            <pc:docMk/>
            <pc:sldMk cId="3703319991" sldId="260"/>
            <ac:picMk id="1036" creationId="{9E133D04-9362-4AA9-AE7A-3A8C053129D8}"/>
          </ac:picMkLst>
        </pc:picChg>
        <pc:picChg chg="add mod">
          <ac:chgData name="Chesson, Taylor" userId="2741b434-0888-4d21-bd3d-3d25272d608f" providerId="ADAL" clId="{B4C410D2-5963-43CB-84D0-931238023A57}" dt="2022-04-01T18:44:03.190" v="948" actId="12788"/>
          <ac:picMkLst>
            <pc:docMk/>
            <pc:sldMk cId="3703319991" sldId="260"/>
            <ac:picMk id="1038" creationId="{576CB4F5-DDE8-4C1D-8C53-BF4A97AA136E}"/>
          </ac:picMkLst>
        </pc:picChg>
      </pc:sldChg>
      <pc:sldChg chg="delSp add del setBg delDesignElem">
        <pc:chgData name="Chesson, Taylor" userId="2741b434-0888-4d21-bd3d-3d25272d608f" providerId="ADAL" clId="{B4C410D2-5963-43CB-84D0-931238023A57}" dt="2022-04-01T18:02:02.765" v="48" actId="47"/>
        <pc:sldMkLst>
          <pc:docMk/>
          <pc:sldMk cId="1117070468" sldId="261"/>
        </pc:sldMkLst>
        <pc:spChg chg="del">
          <ac:chgData name="Chesson, Taylor" userId="2741b434-0888-4d21-bd3d-3d25272d608f" providerId="ADAL" clId="{B4C410D2-5963-43CB-84D0-931238023A57}" dt="2022-04-01T18:01:56.156" v="46"/>
          <ac:spMkLst>
            <pc:docMk/>
            <pc:sldMk cId="1117070468" sldId="261"/>
            <ac:spMk id="11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01:56.156" v="46"/>
          <ac:spMkLst>
            <pc:docMk/>
            <pc:sldMk cId="1117070468" sldId="261"/>
            <ac:spMk id="13" creationId="{B19D093C-27FB-4032-B282-42C4563F257C}"/>
          </ac:spMkLst>
        </pc:spChg>
        <pc:grpChg chg="del">
          <ac:chgData name="Chesson, Taylor" userId="2741b434-0888-4d21-bd3d-3d25272d608f" providerId="ADAL" clId="{B4C410D2-5963-43CB-84D0-931238023A57}" dt="2022-04-01T18:01:56.156" v="46"/>
          <ac:grpSpMkLst>
            <pc:docMk/>
            <pc:sldMk cId="1117070468" sldId="261"/>
            <ac:grpSpMk id="15" creationId="{35EE815E-1BD3-4777-B652-6D98825BF66B}"/>
          </ac:grpSpMkLst>
        </pc:grpChg>
      </pc:sldChg>
      <pc:sldChg chg="addSp delSp modSp add mod setBg modClrScheme modAnim delDesignElem chgLayout">
        <pc:chgData name="Chesson, Taylor" userId="2741b434-0888-4d21-bd3d-3d25272d608f" providerId="ADAL" clId="{B4C410D2-5963-43CB-84D0-931238023A57}" dt="2022-05-11T14:00:50.047" v="5417" actId="962"/>
        <pc:sldMkLst>
          <pc:docMk/>
          <pc:sldMk cId="2146212578" sldId="261"/>
        </pc:sldMkLst>
        <pc:spChg chg="mod">
          <ac:chgData name="Chesson, Taylor" userId="2741b434-0888-4d21-bd3d-3d25272d608f" providerId="ADAL" clId="{B4C410D2-5963-43CB-84D0-931238023A57}" dt="2022-04-25T14:54:43.771" v="2563" actId="207"/>
          <ac:spMkLst>
            <pc:docMk/>
            <pc:sldMk cId="2146212578" sldId="261"/>
            <ac:spMk id="2" creationId="{333FD768-0116-ABDE-74B3-D21D1CC52B9F}"/>
          </ac:spMkLst>
        </pc:spChg>
        <pc:spChg chg="mod">
          <ac:chgData name="Chesson, Taylor" userId="2741b434-0888-4d21-bd3d-3d25272d608f" providerId="ADAL" clId="{B4C410D2-5963-43CB-84D0-931238023A57}" dt="2022-04-25T14:53:39.124" v="2554" actId="164"/>
          <ac:spMkLst>
            <pc:docMk/>
            <pc:sldMk cId="2146212578" sldId="261"/>
            <ac:spMk id="4" creationId="{353F04D4-9775-FAB4-4CE9-97C40C68DAC9}"/>
          </ac:spMkLst>
        </pc:spChg>
        <pc:spChg chg="add mod ord">
          <ac:chgData name="Chesson, Taylor" userId="2741b434-0888-4d21-bd3d-3d25272d608f" providerId="ADAL" clId="{B4C410D2-5963-43CB-84D0-931238023A57}" dt="2022-04-01T18:46:16.181" v="1000" actId="20577"/>
          <ac:spMkLst>
            <pc:docMk/>
            <pc:sldMk cId="2146212578" sldId="261"/>
            <ac:spMk id="5" creationId="{DD024A29-11C6-4F22-A525-4EDEBC0C0ACE}"/>
          </ac:spMkLst>
        </pc:spChg>
        <pc:spChg chg="mod">
          <ac:chgData name="Chesson, Taylor" userId="2741b434-0888-4d21-bd3d-3d25272d608f" providerId="ADAL" clId="{B4C410D2-5963-43CB-84D0-931238023A57}" dt="2022-04-25T14:53:39.124" v="2554" actId="164"/>
          <ac:spMkLst>
            <pc:docMk/>
            <pc:sldMk cId="2146212578" sldId="261"/>
            <ac:spMk id="6" creationId="{9688E064-EB36-CB63-BABE-2D30934F7A58}"/>
          </ac:spMkLst>
        </pc:spChg>
        <pc:spChg chg="mod">
          <ac:chgData name="Chesson, Taylor" userId="2741b434-0888-4d21-bd3d-3d25272d608f" providerId="ADAL" clId="{B4C410D2-5963-43CB-84D0-931238023A57}" dt="2022-04-25T16:37:22.570" v="4474" actId="1037"/>
          <ac:spMkLst>
            <pc:docMk/>
            <pc:sldMk cId="2146212578" sldId="261"/>
            <ac:spMk id="7" creationId="{9E53511D-6CAB-981A-A1B8-635249C52EB5}"/>
          </ac:spMkLst>
        </pc:spChg>
        <pc:spChg chg="del mod ord">
          <ac:chgData name="Chesson, Taylor" userId="2741b434-0888-4d21-bd3d-3d25272d608f" providerId="ADAL" clId="{B4C410D2-5963-43CB-84D0-931238023A57}" dt="2022-04-01T18:46:20.795" v="1001" actId="478"/>
          <ac:spMkLst>
            <pc:docMk/>
            <pc:sldMk cId="2146212578" sldId="261"/>
            <ac:spMk id="8" creationId="{CA1FD269-EC8C-8A6F-D89B-B744890BB168}"/>
          </ac:spMkLst>
        </pc:spChg>
        <pc:spChg chg="add del">
          <ac:chgData name="Chesson, Taylor" userId="2741b434-0888-4d21-bd3d-3d25272d608f" providerId="ADAL" clId="{B4C410D2-5963-43CB-84D0-931238023A57}" dt="2022-04-01T18:35:10.178" v="737"/>
          <ac:spMkLst>
            <pc:docMk/>
            <pc:sldMk cId="2146212578" sldId="261"/>
            <ac:spMk id="10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22:14.061" v="532"/>
          <ac:spMkLst>
            <pc:docMk/>
            <pc:sldMk cId="2146212578" sldId="261"/>
            <ac:spMk id="11" creationId="{33CD251C-A887-4D2F-925B-FC097198538B}"/>
          </ac:spMkLst>
        </pc:spChg>
        <pc:spChg chg="add del">
          <ac:chgData name="Chesson, Taylor" userId="2741b434-0888-4d21-bd3d-3d25272d608f" providerId="ADAL" clId="{B4C410D2-5963-43CB-84D0-931238023A57}" dt="2022-04-01T18:35:10.178" v="737"/>
          <ac:spMkLst>
            <pc:docMk/>
            <pc:sldMk cId="2146212578" sldId="261"/>
            <ac:spMk id="12" creationId="{B19D093C-27FB-4032-B282-42C4563F257C}"/>
          </ac:spMkLst>
        </pc:spChg>
        <pc:spChg chg="del">
          <ac:chgData name="Chesson, Taylor" userId="2741b434-0888-4d21-bd3d-3d25272d608f" providerId="ADAL" clId="{B4C410D2-5963-43CB-84D0-931238023A57}" dt="2022-04-01T18:22:14.061" v="532"/>
          <ac:spMkLst>
            <pc:docMk/>
            <pc:sldMk cId="2146212578" sldId="261"/>
            <ac:spMk id="13" creationId="{B19D093C-27FB-4032-B282-42C4563F257C}"/>
          </ac:spMkLst>
        </pc:spChg>
        <pc:spChg chg="add mod">
          <ac:chgData name="Chesson, Taylor" userId="2741b434-0888-4d21-bd3d-3d25272d608f" providerId="ADAL" clId="{B4C410D2-5963-43CB-84D0-931238023A57}" dt="2022-04-01T18:56:08.148" v="1080" actId="1076"/>
          <ac:spMkLst>
            <pc:docMk/>
            <pc:sldMk cId="2146212578" sldId="261"/>
            <ac:spMk id="20" creationId="{FDB5EE94-11E2-4A1D-A13A-6D5A9AB19EC7}"/>
          </ac:spMkLst>
        </pc:spChg>
        <pc:spChg chg="add mod">
          <ac:chgData name="Chesson, Taylor" userId="2741b434-0888-4d21-bd3d-3d25272d608f" providerId="ADAL" clId="{B4C410D2-5963-43CB-84D0-931238023A57}" dt="2022-04-01T18:56:10.932" v="1081" actId="1076"/>
          <ac:spMkLst>
            <pc:docMk/>
            <pc:sldMk cId="2146212578" sldId="261"/>
            <ac:spMk id="21" creationId="{6ED9F9D7-001A-4555-A102-85392C6FA84A}"/>
          </ac:spMkLst>
        </pc:spChg>
        <pc:grpChg chg="add mod">
          <ac:chgData name="Chesson, Taylor" userId="2741b434-0888-4d21-bd3d-3d25272d608f" providerId="ADAL" clId="{B4C410D2-5963-43CB-84D0-931238023A57}" dt="2022-04-25T14:53:39.124" v="2554" actId="164"/>
          <ac:grpSpMkLst>
            <pc:docMk/>
            <pc:sldMk cId="2146212578" sldId="261"/>
            <ac:grpSpMk id="8" creationId="{CD016B23-6110-453B-84A6-EE37955289EE}"/>
          </ac:grpSpMkLst>
        </pc:grpChg>
        <pc:grpChg chg="del">
          <ac:chgData name="Chesson, Taylor" userId="2741b434-0888-4d21-bd3d-3d25272d608f" providerId="ADAL" clId="{B4C410D2-5963-43CB-84D0-931238023A57}" dt="2022-04-01T18:22:14.061" v="532"/>
          <ac:grpSpMkLst>
            <pc:docMk/>
            <pc:sldMk cId="2146212578" sldId="261"/>
            <ac:grpSpMk id="15" creationId="{35EE815E-1BD3-4777-B652-6D98825BF66B}"/>
          </ac:grpSpMkLst>
        </pc:grpChg>
        <pc:grpChg chg="add del">
          <ac:chgData name="Chesson, Taylor" userId="2741b434-0888-4d21-bd3d-3d25272d608f" providerId="ADAL" clId="{B4C410D2-5963-43CB-84D0-931238023A57}" dt="2022-04-01T18:35:10.178" v="737"/>
          <ac:grpSpMkLst>
            <pc:docMk/>
            <pc:sldMk cId="2146212578" sldId="261"/>
            <ac:grpSpMk id="17" creationId="{35EE815E-1BD3-4777-B652-6D98825BF66B}"/>
          </ac:grpSpMkLst>
        </pc:grpChg>
        <pc:picChg chg="add mod">
          <ac:chgData name="Chesson, Taylor" userId="2741b434-0888-4d21-bd3d-3d25272d608f" providerId="ADAL" clId="{B4C410D2-5963-43CB-84D0-931238023A57}" dt="2022-05-11T14:00:50.047" v="5417" actId="962"/>
          <ac:picMkLst>
            <pc:docMk/>
            <pc:sldMk cId="2146212578" sldId="261"/>
            <ac:picMk id="3" creationId="{BD2AF659-9B69-486F-BEB6-20F08CD86C45}"/>
          </ac:picMkLst>
        </pc:picChg>
        <pc:picChg chg="del mod">
          <ac:chgData name="Chesson, Taylor" userId="2741b434-0888-4d21-bd3d-3d25272d608f" providerId="ADAL" clId="{B4C410D2-5963-43CB-84D0-931238023A57}" dt="2022-04-01T18:22:35.472" v="567" actId="478"/>
          <ac:picMkLst>
            <pc:docMk/>
            <pc:sldMk cId="2146212578" sldId="261"/>
            <ac:picMk id="4" creationId="{6CA7B329-D6CD-A10D-7EAF-C7E4C886300C}"/>
          </ac:picMkLst>
        </pc:picChg>
      </pc:sldChg>
      <pc:sldChg chg="addSp delSp modSp add mod setBg modClrScheme delAnim modAnim delDesignElem chgLayout">
        <pc:chgData name="Chesson, Taylor" userId="2741b434-0888-4d21-bd3d-3d25272d608f" providerId="ADAL" clId="{B4C410D2-5963-43CB-84D0-931238023A57}" dt="2022-04-01T18:55:25.876" v="1075"/>
        <pc:sldMkLst>
          <pc:docMk/>
          <pc:sldMk cId="2799536705" sldId="262"/>
        </pc:sldMkLst>
        <pc:spChg chg="del mod ord">
          <ac:chgData name="Chesson, Taylor" userId="2741b434-0888-4d21-bd3d-3d25272d608f" providerId="ADAL" clId="{B4C410D2-5963-43CB-84D0-931238023A57}" dt="2022-04-01T18:55:19.060" v="1074" actId="478"/>
          <ac:spMkLst>
            <pc:docMk/>
            <pc:sldMk cId="2799536705" sldId="262"/>
            <ac:spMk id="8" creationId="{CA1FD269-EC8C-8A6F-D89B-B744890BB168}"/>
          </ac:spMkLst>
        </pc:spChg>
        <pc:spChg chg="del">
          <ac:chgData name="Chesson, Taylor" userId="2741b434-0888-4d21-bd3d-3d25272d608f" providerId="ADAL" clId="{B4C410D2-5963-43CB-84D0-931238023A57}" dt="2022-04-01T18:29:14.756" v="606"/>
          <ac:spMkLst>
            <pc:docMk/>
            <pc:sldMk cId="2799536705" sldId="262"/>
            <ac:spMk id="10" creationId="{33CD251C-A887-4D2F-925B-FC097198538B}"/>
          </ac:spMkLst>
        </pc:spChg>
        <pc:spChg chg="del">
          <ac:chgData name="Chesson, Taylor" userId="2741b434-0888-4d21-bd3d-3d25272d608f" providerId="ADAL" clId="{B4C410D2-5963-43CB-84D0-931238023A57}" dt="2022-04-01T18:29:14.756" v="606"/>
          <ac:spMkLst>
            <pc:docMk/>
            <pc:sldMk cId="2799536705" sldId="262"/>
            <ac:spMk id="12" creationId="{B19D093C-27FB-4032-B282-42C4563F257C}"/>
          </ac:spMkLst>
        </pc:spChg>
        <pc:spChg chg="add del">
          <ac:chgData name="Chesson, Taylor" userId="2741b434-0888-4d21-bd3d-3d25272d608f" providerId="ADAL" clId="{B4C410D2-5963-43CB-84D0-931238023A57}" dt="2022-04-01T18:30:36.609" v="632" actId="700"/>
          <ac:spMkLst>
            <pc:docMk/>
            <pc:sldMk cId="2799536705" sldId="262"/>
            <ac:spMk id="13" creationId="{33CD251C-A887-4D2F-925B-FC097198538B}"/>
          </ac:spMkLst>
        </pc:spChg>
        <pc:spChg chg="add del">
          <ac:chgData name="Chesson, Taylor" userId="2741b434-0888-4d21-bd3d-3d25272d608f" providerId="ADAL" clId="{B4C410D2-5963-43CB-84D0-931238023A57}" dt="2022-04-01T18:30:36.609" v="632" actId="700"/>
          <ac:spMkLst>
            <pc:docMk/>
            <pc:sldMk cId="2799536705" sldId="262"/>
            <ac:spMk id="15" creationId="{B19D093C-27FB-4032-B282-42C4563F257C}"/>
          </ac:spMkLst>
        </pc:spChg>
        <pc:spChg chg="del">
          <ac:chgData name="Chesson, Taylor" userId="2741b434-0888-4d21-bd3d-3d25272d608f" providerId="ADAL" clId="{B4C410D2-5963-43CB-84D0-931238023A57}" dt="2022-04-01T18:29:30.176" v="607" actId="478"/>
          <ac:spMkLst>
            <pc:docMk/>
            <pc:sldMk cId="2799536705" sldId="262"/>
            <ac:spMk id="20" creationId="{FDB5EE94-11E2-4A1D-A13A-6D5A9AB19EC7}"/>
          </ac:spMkLst>
        </pc:spChg>
        <pc:spChg chg="del">
          <ac:chgData name="Chesson, Taylor" userId="2741b434-0888-4d21-bd3d-3d25272d608f" providerId="ADAL" clId="{B4C410D2-5963-43CB-84D0-931238023A57}" dt="2022-04-01T18:29:33.888" v="610" actId="478"/>
          <ac:spMkLst>
            <pc:docMk/>
            <pc:sldMk cId="2799536705" sldId="262"/>
            <ac:spMk id="21" creationId="{6ED9F9D7-001A-4555-A102-85392C6FA84A}"/>
          </ac:spMkLst>
        </pc:spChg>
        <pc:spChg chg="add mod ord">
          <ac:chgData name="Chesson, Taylor" userId="2741b434-0888-4d21-bd3d-3d25272d608f" providerId="ADAL" clId="{B4C410D2-5963-43CB-84D0-931238023A57}" dt="2022-04-01T18:35:10.178" v="737"/>
          <ac:spMkLst>
            <pc:docMk/>
            <pc:sldMk cId="2799536705" sldId="262"/>
            <ac:spMk id="22" creationId="{C5287789-6E9A-4425-BAE6-2E9DFC4A25BE}"/>
          </ac:spMkLst>
        </pc:spChg>
        <pc:spChg chg="add mod">
          <ac:chgData name="Chesson, Taylor" userId="2741b434-0888-4d21-bd3d-3d25272d608f" providerId="ADAL" clId="{B4C410D2-5963-43CB-84D0-931238023A57}" dt="2022-04-01T18:47:03.316" v="1007" actId="1076"/>
          <ac:spMkLst>
            <pc:docMk/>
            <pc:sldMk cId="2799536705" sldId="262"/>
            <ac:spMk id="23" creationId="{0303D94D-0E52-480F-83AE-4598A3D826F8}"/>
          </ac:spMkLst>
        </pc:spChg>
        <pc:spChg chg="add del mod">
          <ac:chgData name="Chesson, Taylor" userId="2741b434-0888-4d21-bd3d-3d25272d608f" providerId="ADAL" clId="{B4C410D2-5963-43CB-84D0-931238023A57}" dt="2022-04-01T18:31:54.660" v="681" actId="478"/>
          <ac:spMkLst>
            <pc:docMk/>
            <pc:sldMk cId="2799536705" sldId="262"/>
            <ac:spMk id="24" creationId="{CC23C2ED-9173-47AA-AE21-BF7815F32C82}"/>
          </ac:spMkLst>
        </pc:spChg>
        <pc:spChg chg="add mod">
          <ac:chgData name="Chesson, Taylor" userId="2741b434-0888-4d21-bd3d-3d25272d608f" providerId="ADAL" clId="{B4C410D2-5963-43CB-84D0-931238023A57}" dt="2022-04-01T18:47:41.893" v="1013" actId="13822"/>
          <ac:spMkLst>
            <pc:docMk/>
            <pc:sldMk cId="2799536705" sldId="262"/>
            <ac:spMk id="25" creationId="{E32A9645-8220-4BA6-8D46-B6AB1160240F}"/>
          </ac:spMkLst>
        </pc:spChg>
        <pc:grpChg chg="add del">
          <ac:chgData name="Chesson, Taylor" userId="2741b434-0888-4d21-bd3d-3d25272d608f" providerId="ADAL" clId="{B4C410D2-5963-43CB-84D0-931238023A57}" dt="2022-04-01T18:30:36.609" v="632" actId="700"/>
          <ac:grpSpMkLst>
            <pc:docMk/>
            <pc:sldMk cId="2799536705" sldId="262"/>
            <ac:grpSpMk id="11" creationId="{35EE815E-1BD3-4777-B652-6D98825BF66B}"/>
          </ac:grpSpMkLst>
        </pc:grpChg>
        <pc:grpChg chg="del">
          <ac:chgData name="Chesson, Taylor" userId="2741b434-0888-4d21-bd3d-3d25272d608f" providerId="ADAL" clId="{B4C410D2-5963-43CB-84D0-931238023A57}" dt="2022-04-01T18:29:14.756" v="606"/>
          <ac:grpSpMkLst>
            <pc:docMk/>
            <pc:sldMk cId="2799536705" sldId="262"/>
            <ac:grpSpMk id="17" creationId="{35EE815E-1BD3-4777-B652-6D98825BF66B}"/>
          </ac:grpSpMkLst>
        </pc:grpChg>
        <pc:picChg chg="add del mod">
          <ac:chgData name="Chesson, Taylor" userId="2741b434-0888-4d21-bd3d-3d25272d608f" providerId="ADAL" clId="{B4C410D2-5963-43CB-84D0-931238023A57}" dt="2022-04-01T18:30:05.805" v="616" actId="478"/>
          <ac:picMkLst>
            <pc:docMk/>
            <pc:sldMk cId="2799536705" sldId="262"/>
            <ac:picMk id="3" creationId="{BD2AF659-9B69-486F-BEB6-20F08CD86C45}"/>
          </ac:picMkLst>
        </pc:picChg>
        <pc:picChg chg="add del mod">
          <ac:chgData name="Chesson, Taylor" userId="2741b434-0888-4d21-bd3d-3d25272d608f" providerId="ADAL" clId="{B4C410D2-5963-43CB-84D0-931238023A57}" dt="2022-04-01T18:30:18.987" v="625" actId="478"/>
          <ac:picMkLst>
            <pc:docMk/>
            <pc:sldMk cId="2799536705" sldId="262"/>
            <ac:picMk id="4" creationId="{E3177930-A022-4F6F-BD6C-7D5F4F7AD249}"/>
          </ac:picMkLst>
        </pc:picChg>
        <pc:picChg chg="add del mod">
          <ac:chgData name="Chesson, Taylor" userId="2741b434-0888-4d21-bd3d-3d25272d608f" providerId="ADAL" clId="{B4C410D2-5963-43CB-84D0-931238023A57}" dt="2022-04-01T18:30:18.176" v="624" actId="478"/>
          <ac:picMkLst>
            <pc:docMk/>
            <pc:sldMk cId="2799536705" sldId="262"/>
            <ac:picMk id="6" creationId="{464CD168-605E-439A-8E2C-DBB89C59217E}"/>
          </ac:picMkLst>
        </pc:picChg>
        <pc:picChg chg="add del mod">
          <ac:chgData name="Chesson, Taylor" userId="2741b434-0888-4d21-bd3d-3d25272d608f" providerId="ADAL" clId="{B4C410D2-5963-43CB-84D0-931238023A57}" dt="2022-04-01T18:30:25.967" v="628" actId="478"/>
          <ac:picMkLst>
            <pc:docMk/>
            <pc:sldMk cId="2799536705" sldId="262"/>
            <ac:picMk id="9" creationId="{17A4AE39-A35F-468F-8599-FD378E311EDE}"/>
          </ac:picMkLst>
        </pc:picChg>
        <pc:picChg chg="add mod">
          <ac:chgData name="Chesson, Taylor" userId="2741b434-0888-4d21-bd3d-3d25272d608f" providerId="ADAL" clId="{B4C410D2-5963-43CB-84D0-931238023A57}" dt="2022-04-01T18:46:59.377" v="1006" actId="1076"/>
          <ac:picMkLst>
            <pc:docMk/>
            <pc:sldMk cId="2799536705" sldId="262"/>
            <ac:picMk id="16" creationId="{AC4B0BE1-8BAD-4B14-9834-118B18BA0D57}"/>
          </ac:picMkLst>
        </pc:picChg>
      </pc:sldChg>
      <pc:sldChg chg="addSp delSp modSp add mod setBg delAnim modAnim chgLayout">
        <pc:chgData name="Chesson, Taylor" userId="2741b434-0888-4d21-bd3d-3d25272d608f" providerId="ADAL" clId="{B4C410D2-5963-43CB-84D0-931238023A57}" dt="2022-04-25T14:57:17.553" v="2579"/>
        <pc:sldMkLst>
          <pc:docMk/>
          <pc:sldMk cId="959723148" sldId="263"/>
        </pc:sldMkLst>
        <pc:spChg chg="add mod">
          <ac:chgData name="Chesson, Taylor" userId="2741b434-0888-4d21-bd3d-3d25272d608f" providerId="ADAL" clId="{B4C410D2-5963-43CB-84D0-931238023A57}" dt="2022-04-25T14:57:08.233" v="2577" actId="208"/>
          <ac:spMkLst>
            <pc:docMk/>
            <pc:sldMk cId="959723148" sldId="263"/>
            <ac:spMk id="2" creationId="{8D60DEF2-7A9C-43F3-8E03-2F1758498DEE}"/>
          </ac:spMkLst>
        </pc:spChg>
        <pc:spChg chg="del">
          <ac:chgData name="Chesson, Taylor" userId="2741b434-0888-4d21-bd3d-3d25272d608f" providerId="ADAL" clId="{B4C410D2-5963-43CB-84D0-931238023A57}" dt="2022-04-01T18:32:46.955" v="699" actId="478"/>
          <ac:spMkLst>
            <pc:docMk/>
            <pc:sldMk cId="959723148" sldId="263"/>
            <ac:spMk id="8" creationId="{CA1FD269-EC8C-8A6F-D89B-B744890BB168}"/>
          </ac:spMkLst>
        </pc:spChg>
        <pc:spChg chg="add del mod">
          <ac:chgData name="Chesson, Taylor" userId="2741b434-0888-4d21-bd3d-3d25272d608f" providerId="ADAL" clId="{B4C410D2-5963-43CB-84D0-931238023A57}" dt="2022-04-25T14:56:03.452" v="2565" actId="478"/>
          <ac:spMkLst>
            <pc:docMk/>
            <pc:sldMk cId="959723148" sldId="263"/>
            <ac:spMk id="11" creationId="{56DE5A2D-160C-4853-96F9-AEEABFCE8A6A}"/>
          </ac:spMkLst>
        </pc:spChg>
        <pc:spChg chg="mod ord">
          <ac:chgData name="Chesson, Taylor" userId="2741b434-0888-4d21-bd3d-3d25272d608f" providerId="ADAL" clId="{B4C410D2-5963-43CB-84D0-931238023A57}" dt="2022-04-01T18:47:55.099" v="1014" actId="700"/>
          <ac:spMkLst>
            <pc:docMk/>
            <pc:sldMk cId="959723148" sldId="263"/>
            <ac:spMk id="22" creationId="{C5287789-6E9A-4425-BAE6-2E9DFC4A25BE}"/>
          </ac:spMkLst>
        </pc:spChg>
        <pc:spChg chg="del">
          <ac:chgData name="Chesson, Taylor" userId="2741b434-0888-4d21-bd3d-3d25272d608f" providerId="ADAL" clId="{B4C410D2-5963-43CB-84D0-931238023A57}" dt="2022-04-01T18:32:31.977" v="692" actId="478"/>
          <ac:spMkLst>
            <pc:docMk/>
            <pc:sldMk cId="959723148" sldId="263"/>
            <ac:spMk id="23" creationId="{0303D94D-0E52-480F-83AE-4598A3D826F8}"/>
          </ac:spMkLst>
        </pc:spChg>
        <pc:spChg chg="del">
          <ac:chgData name="Chesson, Taylor" userId="2741b434-0888-4d21-bd3d-3d25272d608f" providerId="ADAL" clId="{B4C410D2-5963-43CB-84D0-931238023A57}" dt="2022-04-01T18:32:30.900" v="691" actId="478"/>
          <ac:spMkLst>
            <pc:docMk/>
            <pc:sldMk cId="959723148" sldId="263"/>
            <ac:spMk id="25" creationId="{E32A9645-8220-4BA6-8D46-B6AB1160240F}"/>
          </ac:spMkLst>
        </pc:spChg>
        <pc:picChg chg="add mod">
          <ac:chgData name="Chesson, Taylor" userId="2741b434-0888-4d21-bd3d-3d25272d608f" providerId="ADAL" clId="{B4C410D2-5963-43CB-84D0-931238023A57}" dt="2022-04-01T18:48:48.703" v="1029" actId="1076"/>
          <ac:picMkLst>
            <pc:docMk/>
            <pc:sldMk cId="959723148" sldId="263"/>
            <ac:picMk id="3" creationId="{17D13F81-9340-459B-A6E2-339180CA8653}"/>
          </ac:picMkLst>
        </pc:picChg>
        <pc:picChg chg="add mod">
          <ac:chgData name="Chesson, Taylor" userId="2741b434-0888-4d21-bd3d-3d25272d608f" providerId="ADAL" clId="{B4C410D2-5963-43CB-84D0-931238023A57}" dt="2022-04-01T18:48:35.514" v="1025" actId="1076"/>
          <ac:picMkLst>
            <pc:docMk/>
            <pc:sldMk cId="959723148" sldId="263"/>
            <ac:picMk id="9" creationId="{FDC4E77F-2B86-4E40-BCB4-EBA1FB27DD92}"/>
          </ac:picMkLst>
        </pc:picChg>
        <pc:picChg chg="add mod">
          <ac:chgData name="Chesson, Taylor" userId="2741b434-0888-4d21-bd3d-3d25272d608f" providerId="ADAL" clId="{B4C410D2-5963-43CB-84D0-931238023A57}" dt="2022-04-01T18:48:41.992" v="1027" actId="1076"/>
          <ac:picMkLst>
            <pc:docMk/>
            <pc:sldMk cId="959723148" sldId="263"/>
            <ac:picMk id="10" creationId="{EB348CC3-C647-4260-B354-D570D5B4A5AA}"/>
          </ac:picMkLst>
        </pc:picChg>
        <pc:picChg chg="add del mod">
          <ac:chgData name="Chesson, Taylor" userId="2741b434-0888-4d21-bd3d-3d25272d608f" providerId="ADAL" clId="{B4C410D2-5963-43CB-84D0-931238023A57}" dt="2022-04-01T18:52:15.398" v="1056" actId="478"/>
          <ac:picMkLst>
            <pc:docMk/>
            <pc:sldMk cId="959723148" sldId="263"/>
            <ac:picMk id="12" creationId="{247DF2C6-04B4-414E-B0A2-A87644A28307}"/>
          </ac:picMkLst>
        </pc:picChg>
        <pc:picChg chg="add del mod">
          <ac:chgData name="Chesson, Taylor" userId="2741b434-0888-4d21-bd3d-3d25272d608f" providerId="ADAL" clId="{B4C410D2-5963-43CB-84D0-931238023A57}" dt="2022-04-01T18:52:48.954" v="1061" actId="478"/>
          <ac:picMkLst>
            <pc:docMk/>
            <pc:sldMk cId="959723148" sldId="263"/>
            <ac:picMk id="13" creationId="{EB22FCF6-0E7A-4A6C-B588-B61186647AA9}"/>
          </ac:picMkLst>
        </pc:picChg>
        <pc:picChg chg="del">
          <ac:chgData name="Chesson, Taylor" userId="2741b434-0888-4d21-bd3d-3d25272d608f" providerId="ADAL" clId="{B4C410D2-5963-43CB-84D0-931238023A57}" dt="2022-04-01T18:32:30.248" v="690" actId="478"/>
          <ac:picMkLst>
            <pc:docMk/>
            <pc:sldMk cId="959723148" sldId="263"/>
            <ac:picMk id="16" creationId="{AC4B0BE1-8BAD-4B14-9834-118B18BA0D57}"/>
          </ac:picMkLst>
        </pc:picChg>
      </pc:sldChg>
      <pc:sldChg chg="addSp delSp modSp add del mod">
        <pc:chgData name="Chesson, Taylor" userId="2741b434-0888-4d21-bd3d-3d25272d608f" providerId="ADAL" clId="{B4C410D2-5963-43CB-84D0-931238023A57}" dt="2022-04-01T18:54:53.923" v="1070" actId="47"/>
        <pc:sldMkLst>
          <pc:docMk/>
          <pc:sldMk cId="3534305009" sldId="264"/>
        </pc:sldMkLst>
        <pc:picChg chg="add del mod">
          <ac:chgData name="Chesson, Taylor" userId="2741b434-0888-4d21-bd3d-3d25272d608f" providerId="ADAL" clId="{B4C410D2-5963-43CB-84D0-931238023A57}" dt="2022-04-01T18:33:19.703" v="713" actId="14826"/>
          <ac:picMkLst>
            <pc:docMk/>
            <pc:sldMk cId="3534305009" sldId="264"/>
            <ac:picMk id="3" creationId="{17D13F81-9340-459B-A6E2-339180CA8653}"/>
          </ac:picMkLst>
        </pc:picChg>
        <pc:picChg chg="add del mod">
          <ac:chgData name="Chesson, Taylor" userId="2741b434-0888-4d21-bd3d-3d25272d608f" providerId="ADAL" clId="{B4C410D2-5963-43CB-84D0-931238023A57}" dt="2022-04-01T18:33:07.281" v="712"/>
          <ac:picMkLst>
            <pc:docMk/>
            <pc:sldMk cId="3534305009" sldId="264"/>
            <ac:picMk id="4" creationId="{3B0B693B-F732-4AA5-B448-0AF697EC9B93}"/>
          </ac:picMkLst>
        </pc:picChg>
      </pc:sldChg>
      <pc:sldChg chg="addSp modSp add del mod modAnim">
        <pc:chgData name="Chesson, Taylor" userId="2741b434-0888-4d21-bd3d-3d25272d608f" providerId="ADAL" clId="{B4C410D2-5963-43CB-84D0-931238023A57}" dt="2022-04-01T18:54:53.004" v="1069" actId="47"/>
        <pc:sldMkLst>
          <pc:docMk/>
          <pc:sldMk cId="1622328410" sldId="265"/>
        </pc:sldMkLst>
        <pc:spChg chg="add mod">
          <ac:chgData name="Chesson, Taylor" userId="2741b434-0888-4d21-bd3d-3d25272d608f" providerId="ADAL" clId="{B4C410D2-5963-43CB-84D0-931238023A57}" dt="2022-04-01T18:33:52.445" v="719" actId="1076"/>
          <ac:spMkLst>
            <pc:docMk/>
            <pc:sldMk cId="1622328410" sldId="265"/>
            <ac:spMk id="4" creationId="{BDDF0D33-87DD-4949-B84E-0A3FB161F170}"/>
          </ac:spMkLst>
        </pc:spChg>
        <pc:picChg chg="mod">
          <ac:chgData name="Chesson, Taylor" userId="2741b434-0888-4d21-bd3d-3d25272d608f" providerId="ADAL" clId="{B4C410D2-5963-43CB-84D0-931238023A57}" dt="2022-04-01T18:33:35.681" v="715" actId="14826"/>
          <ac:picMkLst>
            <pc:docMk/>
            <pc:sldMk cId="1622328410" sldId="265"/>
            <ac:picMk id="3" creationId="{17D13F81-9340-459B-A6E2-339180CA8653}"/>
          </ac:picMkLst>
        </pc:picChg>
      </pc:sldChg>
      <pc:sldChg chg="addSp modSp add mod modAnim chgLayout">
        <pc:chgData name="Chesson, Taylor" userId="2741b434-0888-4d21-bd3d-3d25272d608f" providerId="ADAL" clId="{B4C410D2-5963-43CB-84D0-931238023A57}" dt="2022-04-01T18:55:11.270" v="1073" actId="1076"/>
        <pc:sldMkLst>
          <pc:docMk/>
          <pc:sldMk cId="3065792457" sldId="266"/>
        </pc:sldMkLst>
        <pc:spChg chg="add mod">
          <ac:chgData name="Chesson, Taylor" userId="2741b434-0888-4d21-bd3d-3d25272d608f" providerId="ADAL" clId="{B4C410D2-5963-43CB-84D0-931238023A57}" dt="2022-04-01T18:55:11.270" v="1073" actId="1076"/>
          <ac:spMkLst>
            <pc:docMk/>
            <pc:sldMk cId="3065792457" sldId="266"/>
            <ac:spMk id="4" creationId="{4EC78955-B6EF-4F46-8733-5C55BCD1E79F}"/>
          </ac:spMkLst>
        </pc:spChg>
        <pc:spChg chg="mod ord">
          <ac:chgData name="Chesson, Taylor" userId="2741b434-0888-4d21-bd3d-3d25272d608f" providerId="ADAL" clId="{B4C410D2-5963-43CB-84D0-931238023A57}" dt="2022-04-01T18:55:01.731" v="1071" actId="700"/>
          <ac:spMkLst>
            <pc:docMk/>
            <pc:sldMk cId="3065792457" sldId="266"/>
            <ac:spMk id="22" creationId="{C5287789-6E9A-4425-BAE6-2E9DFC4A25BE}"/>
          </ac:spMkLst>
        </pc:spChg>
        <pc:picChg chg="mod">
          <ac:chgData name="Chesson, Taylor" userId="2741b434-0888-4d21-bd3d-3d25272d608f" providerId="ADAL" clId="{B4C410D2-5963-43CB-84D0-931238023A57}" dt="2022-04-01T18:55:06.524" v="1072" actId="1076"/>
          <ac:picMkLst>
            <pc:docMk/>
            <pc:sldMk cId="3065792457" sldId="266"/>
            <ac:picMk id="3" creationId="{17D13F81-9340-459B-A6E2-339180CA8653}"/>
          </ac:picMkLst>
        </pc:picChg>
      </pc:sldChg>
      <pc:sldChg chg="addSp modSp add mod setBg">
        <pc:chgData name="Chesson, Taylor" userId="2741b434-0888-4d21-bd3d-3d25272d608f" providerId="ADAL" clId="{B4C410D2-5963-43CB-84D0-931238023A57}" dt="2022-04-01T19:17:49.589" v="1595"/>
        <pc:sldMkLst>
          <pc:docMk/>
          <pc:sldMk cId="1813298299" sldId="267"/>
        </pc:sldMkLst>
        <pc:spChg chg="mod">
          <ac:chgData name="Chesson, Taylor" userId="2741b434-0888-4d21-bd3d-3d25272d608f" providerId="ADAL" clId="{B4C410D2-5963-43CB-84D0-931238023A57}" dt="2022-04-01T18:57:43.497" v="1092" actId="121"/>
          <ac:spMkLst>
            <pc:docMk/>
            <pc:sldMk cId="1813298299" sldId="267"/>
            <ac:spMk id="6" creationId="{32008DE3-9DE9-4B37-8B7E-C5FC97A3D788}"/>
          </ac:spMkLst>
        </pc:spChg>
        <pc:picChg chg="mod">
          <ac:chgData name="Chesson, Taylor" userId="2741b434-0888-4d21-bd3d-3d25272d608f" providerId="ADAL" clId="{B4C410D2-5963-43CB-84D0-931238023A57}" dt="2022-04-01T18:58:08.098" v="1096" actId="208"/>
          <ac:picMkLst>
            <pc:docMk/>
            <pc:sldMk cId="1813298299" sldId="267"/>
            <ac:picMk id="4" creationId="{6CA7B329-D6CD-A10D-7EAF-C7E4C886300C}"/>
          </ac:picMkLst>
        </pc:picChg>
        <pc:picChg chg="add mod">
          <ac:chgData name="Chesson, Taylor" userId="2741b434-0888-4d21-bd3d-3d25272d608f" providerId="ADAL" clId="{B4C410D2-5963-43CB-84D0-931238023A57}" dt="2022-04-01T19:09:35.578" v="1594" actId="1076"/>
          <ac:picMkLst>
            <pc:docMk/>
            <pc:sldMk cId="1813298299" sldId="267"/>
            <ac:picMk id="5" creationId="{5AA53D10-561A-4D82-8145-48727C47B0EF}"/>
          </ac:picMkLst>
        </pc:pic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" creationId="{9BDADE6D-B4F3-4172-8EA6-679D77A64741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" creationId="{0837F1C7-7B56-48B4-9D21-0087421892D3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7" creationId="{57374045-5D90-43E5-B71E-3352D3736F6B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8" creationId="{FD5D2AAC-88B7-4D44-97F9-CE91D521CF16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9" creationId="{2A3D4321-BE32-438F-BAD3-BB4F5EC1385D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0" creationId="{CDDC25E3-F148-4EF6-8AC0-9772A626A9CA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1" creationId="{AF4B6345-A6C9-476B-B21E-2EB2F51D02B0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2" creationId="{C9BA00BD-BAB4-446F-9D74-8FB82922E2A4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3" creationId="{1FC19977-B097-4497-A0F5-3030D7351B76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4" creationId="{37755D78-2C14-4002-B2AE-AEB4AA119292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5" creationId="{B1AE0925-C813-434F-B032-1B344F13CD88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6" creationId="{E814E208-04FB-48C4-8F75-06438A5EC09B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7" creationId="{4DBA602A-D4F4-471C-AC76-8C2A924E1C63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8" creationId="{70C4E69F-6506-4FEA-BB85-79B601BA71FF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19" creationId="{3C92702D-30DD-4E26-804B-67AE44DB6BF3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0" creationId="{239EC3D0-BC20-49F4-9E5F-5DDA8CC36BD7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1" creationId="{5D590A70-3C1E-48AE-A055-290DFBF1289B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2" creationId="{E6C3EAA3-D311-49AD-BFBE-A414944FDDD8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3" creationId="{23A4A63C-5DBA-4EFB-B6B6-9FBE077E13F3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4" creationId="{076BF189-EE2E-4FE7-A6F1-78D650370F6F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5" creationId="{B7906B5C-F528-49CA-BB4D-EB0FF9255211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6" creationId="{1C9CC13F-A5EE-43BF-A40A-155B9AFD87B1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7" creationId="{5BC694F2-0BCA-431E-B9C3-DB87AB0CCE0E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8" creationId="{B62CAD98-25A6-49D4-8B6A-52109D362234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29" creationId="{63FBBC3B-21BA-4CF8-9BA4-1C9035BBD396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0" creationId="{B46F11E1-C64B-4575-98FF-5F7DFFFDB54A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1" creationId="{A25702EB-C462-4E69-BBC4-B20738C591FF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2" creationId="{70C8DEB0-2BD4-46AB-B237-A671D45DB57E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3" creationId="{2A87BA35-E20E-4500-BE5F-42E215393DAE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4" creationId="{5EF53E0D-B1F1-40F5-8189-43E3F032164D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5" creationId="{2615F5B4-0FEF-4514-A4EC-D1CBA7E6B297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6" creationId="{E296F2FC-3CD9-4984-A665-44EC0ACE2043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7" creationId="{05590E23-BDC0-41CB-9EED-41263D466DD5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8" creationId="{6C991383-2CBD-4272-876F-7EF9866A9A58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39" creationId="{3EC4F8E6-54E8-4F56-A495-41F680E3DECE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40" creationId="{1CC4BEB7-D3DD-4F4C-BC8D-017C5FFA6810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41" creationId="{C6474D7F-FB27-4BAF-9D03-2C595F3D0AEE}"/>
          </ac:inkMkLst>
        </pc:inkChg>
        <pc:inkChg chg="add">
          <ac:chgData name="Chesson, Taylor" userId="2741b434-0888-4d21-bd3d-3d25272d608f" providerId="ADAL" clId="{B4C410D2-5963-43CB-84D0-931238023A57}" dt="2022-04-01T19:17:49.589" v="1595"/>
          <ac:inkMkLst>
            <pc:docMk/>
            <pc:sldMk cId="1813298299" sldId="267"/>
            <ac:inkMk id="42" creationId="{EBB61C8F-32EE-408D-B4DF-80F151EB9118}"/>
          </ac:inkMkLst>
        </pc:inkChg>
      </pc:sldChg>
      <pc:sldChg chg="modSp add del">
        <pc:chgData name="Chesson, Taylor" userId="2741b434-0888-4d21-bd3d-3d25272d608f" providerId="ADAL" clId="{B4C410D2-5963-43CB-84D0-931238023A57}" dt="2022-04-01T18:34:17.743" v="724" actId="47"/>
        <pc:sldMkLst>
          <pc:docMk/>
          <pc:sldMk cId="2917768582" sldId="267"/>
        </pc:sldMkLst>
        <pc:picChg chg="mod">
          <ac:chgData name="Chesson, Taylor" userId="2741b434-0888-4d21-bd3d-3d25272d608f" providerId="ADAL" clId="{B4C410D2-5963-43CB-84D0-931238023A57}" dt="2022-04-01T18:34:14.076" v="723" actId="14826"/>
          <ac:picMkLst>
            <pc:docMk/>
            <pc:sldMk cId="2917768582" sldId="267"/>
            <ac:picMk id="3" creationId="{17D13F81-9340-459B-A6E2-339180CA8653}"/>
          </ac:picMkLst>
        </pc:picChg>
      </pc:sldChg>
      <pc:sldChg chg="modSp new mod">
        <pc:chgData name="Chesson, Taylor" userId="2741b434-0888-4d21-bd3d-3d25272d608f" providerId="ADAL" clId="{B4C410D2-5963-43CB-84D0-931238023A57}" dt="2022-04-01T19:19:36.808" v="1617" actId="20577"/>
        <pc:sldMkLst>
          <pc:docMk/>
          <pc:sldMk cId="2278993032" sldId="268"/>
        </pc:sldMkLst>
        <pc:spChg chg="mod">
          <ac:chgData name="Chesson, Taylor" userId="2741b434-0888-4d21-bd3d-3d25272d608f" providerId="ADAL" clId="{B4C410D2-5963-43CB-84D0-931238023A57}" dt="2022-04-01T19:19:36.808" v="1617" actId="20577"/>
          <ac:spMkLst>
            <pc:docMk/>
            <pc:sldMk cId="2278993032" sldId="268"/>
            <ac:spMk id="2" creationId="{E93189DE-2DF2-4D43-89DB-AD47A49B0774}"/>
          </ac:spMkLst>
        </pc:spChg>
      </pc:sldChg>
      <pc:sldChg chg="addSp delSp modSp new del mod modClrScheme chgLayout">
        <pc:chgData name="Chesson, Taylor" userId="2741b434-0888-4d21-bd3d-3d25272d608f" providerId="ADAL" clId="{B4C410D2-5963-43CB-84D0-931238023A57}" dt="2022-04-01T19:22:07.341" v="1690" actId="47"/>
        <pc:sldMkLst>
          <pc:docMk/>
          <pc:sldMk cId="2447179769" sldId="269"/>
        </pc:sldMkLst>
        <pc:spChg chg="del mod ord">
          <ac:chgData name="Chesson, Taylor" userId="2741b434-0888-4d21-bd3d-3d25272d608f" providerId="ADAL" clId="{B4C410D2-5963-43CB-84D0-931238023A57}" dt="2022-04-01T19:20:34.721" v="1619" actId="700"/>
          <ac:spMkLst>
            <pc:docMk/>
            <pc:sldMk cId="2447179769" sldId="269"/>
            <ac:spMk id="2" creationId="{720CBBE6-A020-45D7-9D60-82CCFBE47CF3}"/>
          </ac:spMkLst>
        </pc:spChg>
        <pc:spChg chg="del mod ord">
          <ac:chgData name="Chesson, Taylor" userId="2741b434-0888-4d21-bd3d-3d25272d608f" providerId="ADAL" clId="{B4C410D2-5963-43CB-84D0-931238023A57}" dt="2022-04-01T19:20:34.721" v="1619" actId="700"/>
          <ac:spMkLst>
            <pc:docMk/>
            <pc:sldMk cId="2447179769" sldId="269"/>
            <ac:spMk id="3" creationId="{686BBB4E-FAD8-4775-B644-0795E7396874}"/>
          </ac:spMkLst>
        </pc:spChg>
        <pc:spChg chg="add del mod ord">
          <ac:chgData name="Chesson, Taylor" userId="2741b434-0888-4d21-bd3d-3d25272d608f" providerId="ADAL" clId="{B4C410D2-5963-43CB-84D0-931238023A57}" dt="2022-04-01T19:20:37.954" v="1620" actId="700"/>
          <ac:spMkLst>
            <pc:docMk/>
            <pc:sldMk cId="2447179769" sldId="269"/>
            <ac:spMk id="4" creationId="{7059E461-3729-42AB-9664-70EA24783F72}"/>
          </ac:spMkLst>
        </pc:spChg>
        <pc:spChg chg="add del mod ord">
          <ac:chgData name="Chesson, Taylor" userId="2741b434-0888-4d21-bd3d-3d25272d608f" providerId="ADAL" clId="{B4C410D2-5963-43CB-84D0-931238023A57}" dt="2022-04-01T19:20:37.954" v="1620" actId="700"/>
          <ac:spMkLst>
            <pc:docMk/>
            <pc:sldMk cId="2447179769" sldId="269"/>
            <ac:spMk id="5" creationId="{911EBB9D-0315-46D1-B69B-8D4F72493411}"/>
          </ac:spMkLst>
        </pc:spChg>
        <pc:spChg chg="add del mod ord">
          <ac:chgData name="Chesson, Taylor" userId="2741b434-0888-4d21-bd3d-3d25272d608f" providerId="ADAL" clId="{B4C410D2-5963-43CB-84D0-931238023A57}" dt="2022-04-01T19:20:37.954" v="1620" actId="700"/>
          <ac:spMkLst>
            <pc:docMk/>
            <pc:sldMk cId="2447179769" sldId="269"/>
            <ac:spMk id="6" creationId="{E53E9AE5-A298-4F62-B83C-D4AB99C8A040}"/>
          </ac:spMkLst>
        </pc:spChg>
        <pc:spChg chg="add del mod ord">
          <ac:chgData name="Chesson, Taylor" userId="2741b434-0888-4d21-bd3d-3d25272d608f" providerId="ADAL" clId="{B4C410D2-5963-43CB-84D0-931238023A57}" dt="2022-04-01T19:20:37.954" v="1620" actId="700"/>
          <ac:spMkLst>
            <pc:docMk/>
            <pc:sldMk cId="2447179769" sldId="269"/>
            <ac:spMk id="7" creationId="{730073D6-AD9E-4921-A1A5-0E3DFF03F9CA}"/>
          </ac:spMkLst>
        </pc:spChg>
        <pc:spChg chg="add del mod ord">
          <ac:chgData name="Chesson, Taylor" userId="2741b434-0888-4d21-bd3d-3d25272d608f" providerId="ADAL" clId="{B4C410D2-5963-43CB-84D0-931238023A57}" dt="2022-04-01T19:20:37.954" v="1620" actId="700"/>
          <ac:spMkLst>
            <pc:docMk/>
            <pc:sldMk cId="2447179769" sldId="269"/>
            <ac:spMk id="8" creationId="{E36476AF-DF29-4CEC-A2EA-E3D85AF001AE}"/>
          </ac:spMkLst>
        </pc:spChg>
        <pc:spChg chg="add mod ord">
          <ac:chgData name="Chesson, Taylor" userId="2741b434-0888-4d21-bd3d-3d25272d608f" providerId="ADAL" clId="{B4C410D2-5963-43CB-84D0-931238023A57}" dt="2022-04-01T19:21:08.194" v="1682" actId="3064"/>
          <ac:spMkLst>
            <pc:docMk/>
            <pc:sldMk cId="2447179769" sldId="269"/>
            <ac:spMk id="9" creationId="{5883CE73-7FBA-4445-91D5-E67E27C0DB4F}"/>
          </ac:spMkLst>
        </pc:spChg>
      </pc:sldChg>
      <pc:sldChg chg="add del">
        <pc:chgData name="Chesson, Taylor" userId="2741b434-0888-4d21-bd3d-3d25272d608f" providerId="ADAL" clId="{B4C410D2-5963-43CB-84D0-931238023A57}" dt="2022-04-01T19:22:06.365" v="1689" actId="47"/>
        <pc:sldMkLst>
          <pc:docMk/>
          <pc:sldMk cId="4268427642" sldId="270"/>
        </pc:sldMkLst>
      </pc:sldChg>
      <pc:sldChg chg="add del">
        <pc:chgData name="Chesson, Taylor" userId="2741b434-0888-4d21-bd3d-3d25272d608f" providerId="ADAL" clId="{B4C410D2-5963-43CB-84D0-931238023A57}" dt="2022-04-01T19:22:05.458" v="1688" actId="47"/>
        <pc:sldMkLst>
          <pc:docMk/>
          <pc:sldMk cId="3235815114" sldId="271"/>
        </pc:sldMkLst>
      </pc:sldChg>
      <pc:sldChg chg="delSp modSp add mod">
        <pc:chgData name="Chesson, Taylor" userId="2741b434-0888-4d21-bd3d-3d25272d608f" providerId="ADAL" clId="{B4C410D2-5963-43CB-84D0-931238023A57}" dt="2022-04-01T19:30:20.075" v="2027" actId="20577"/>
        <pc:sldMkLst>
          <pc:docMk/>
          <pc:sldMk cId="3678722564" sldId="272"/>
        </pc:sldMkLst>
        <pc:spChg chg="del">
          <ac:chgData name="Chesson, Taylor" userId="2741b434-0888-4d21-bd3d-3d25272d608f" providerId="ADAL" clId="{B4C410D2-5963-43CB-84D0-931238023A57}" dt="2022-04-01T19:30:15.088" v="2021" actId="478"/>
          <ac:spMkLst>
            <pc:docMk/>
            <pc:sldMk cId="3678722564" sldId="272"/>
            <ac:spMk id="8" creationId="{228C597E-C147-4835-AA42-7E874801404D}"/>
          </ac:spMkLst>
        </pc:spChg>
        <pc:graphicFrameChg chg="modGraphic">
          <ac:chgData name="Chesson, Taylor" userId="2741b434-0888-4d21-bd3d-3d25272d608f" providerId="ADAL" clId="{B4C410D2-5963-43CB-84D0-931238023A57}" dt="2022-04-01T19:30:20.075" v="2027" actId="20577"/>
          <ac:graphicFrameMkLst>
            <pc:docMk/>
            <pc:sldMk cId="3678722564" sldId="272"/>
            <ac:graphicFrameMk id="11" creationId="{2175EEF8-C342-4993-866B-66F4E7B2C14B}"/>
          </ac:graphicFrameMkLst>
        </pc:graphicFrameChg>
        <pc:picChg chg="del">
          <ac:chgData name="Chesson, Taylor" userId="2741b434-0888-4d21-bd3d-3d25272d608f" providerId="ADAL" clId="{B4C410D2-5963-43CB-84D0-931238023A57}" dt="2022-04-01T19:30:15.088" v="2021" actId="478"/>
          <ac:picMkLst>
            <pc:docMk/>
            <pc:sldMk cId="3678722564" sldId="272"/>
            <ac:picMk id="7" creationId="{B6FF3243-8153-4985-A51A-E7FC92543B24}"/>
          </ac:picMkLst>
        </pc:picChg>
      </pc:sldChg>
      <pc:sldChg chg="add del">
        <pc:chgData name="Chesson, Taylor" userId="2741b434-0888-4d21-bd3d-3d25272d608f" providerId="ADAL" clId="{B4C410D2-5963-43CB-84D0-931238023A57}" dt="2022-04-01T19:22:34.490" v="1694" actId="47"/>
        <pc:sldMkLst>
          <pc:docMk/>
          <pc:sldMk cId="3759763513" sldId="273"/>
        </pc:sldMkLst>
      </pc:sldChg>
      <pc:sldChg chg="add del setBg">
        <pc:chgData name="Chesson, Taylor" userId="2741b434-0888-4d21-bd3d-3d25272d608f" providerId="ADAL" clId="{B4C410D2-5963-43CB-84D0-931238023A57}" dt="2022-04-01T19:22:44.039" v="1697" actId="47"/>
        <pc:sldMkLst>
          <pc:docMk/>
          <pc:sldMk cId="3818119989" sldId="273"/>
        </pc:sldMkLst>
      </pc:sldChg>
      <pc:sldChg chg="new del">
        <pc:chgData name="Chesson, Taylor" userId="2741b434-0888-4d21-bd3d-3d25272d608f" providerId="ADAL" clId="{B4C410D2-5963-43CB-84D0-931238023A57}" dt="2022-04-01T19:22:27.021" v="1692" actId="47"/>
        <pc:sldMkLst>
          <pc:docMk/>
          <pc:sldMk cId="4064090367" sldId="273"/>
        </pc:sldMkLst>
      </pc:sldChg>
      <pc:sldChg chg="addSp delSp modSp add mod modClrScheme chgLayout">
        <pc:chgData name="Chesson, Taylor" userId="2741b434-0888-4d21-bd3d-3d25272d608f" providerId="ADAL" clId="{B4C410D2-5963-43CB-84D0-931238023A57}" dt="2022-05-05T18:29:39.121" v="5091" actId="20577"/>
        <pc:sldMkLst>
          <pc:docMk/>
          <pc:sldMk cId="3400562421" sldId="274"/>
        </pc:sldMkLst>
        <pc:spChg chg="add mod ord">
          <ac:chgData name="Chesson, Taylor" userId="2741b434-0888-4d21-bd3d-3d25272d608f" providerId="ADAL" clId="{B4C410D2-5963-43CB-84D0-931238023A57}" dt="2022-04-01T19:24:19.343" v="1779" actId="255"/>
          <ac:spMkLst>
            <pc:docMk/>
            <pc:sldMk cId="3400562421" sldId="274"/>
            <ac:spMk id="2" creationId="{CCD5EBF4-FAC8-4BE9-AD61-EB3B38C64AE1}"/>
          </ac:spMkLst>
        </pc:spChg>
        <pc:spChg chg="add del mod ord">
          <ac:chgData name="Chesson, Taylor" userId="2741b434-0888-4d21-bd3d-3d25272d608f" providerId="ADAL" clId="{B4C410D2-5963-43CB-84D0-931238023A57}" dt="2022-04-01T19:23:08.236" v="1701" actId="478"/>
          <ac:spMkLst>
            <pc:docMk/>
            <pc:sldMk cId="3400562421" sldId="274"/>
            <ac:spMk id="3" creationId="{E867B476-341B-4446-805A-CE7882931DA6}"/>
          </ac:spMkLst>
        </pc:spChg>
        <pc:spChg chg="mod ord">
          <ac:chgData name="Chesson, Taylor" userId="2741b434-0888-4d21-bd3d-3d25272d608f" providerId="ADAL" clId="{B4C410D2-5963-43CB-84D0-931238023A57}" dt="2022-05-05T18:29:39.121" v="5091" actId="20577"/>
          <ac:spMkLst>
            <pc:docMk/>
            <pc:sldMk cId="3400562421" sldId="274"/>
            <ac:spMk id="6" creationId="{32008DE3-9DE9-4B37-8B7E-C5FC97A3D788}"/>
          </ac:spMkLst>
        </pc:spChg>
        <pc:picChg chg="del">
          <ac:chgData name="Chesson, Taylor" userId="2741b434-0888-4d21-bd3d-3d25272d608f" providerId="ADAL" clId="{B4C410D2-5963-43CB-84D0-931238023A57}" dt="2022-04-01T19:22:46.828" v="1698" actId="478"/>
          <ac:picMkLst>
            <pc:docMk/>
            <pc:sldMk cId="3400562421" sldId="274"/>
            <ac:picMk id="4" creationId="{6CA7B329-D6CD-A10D-7EAF-C7E4C886300C}"/>
          </ac:picMkLst>
        </pc:picChg>
        <pc:picChg chg="add mod">
          <ac:chgData name="Chesson, Taylor" userId="2741b434-0888-4d21-bd3d-3d25272d608f" providerId="ADAL" clId="{B4C410D2-5963-43CB-84D0-931238023A57}" dt="2022-04-01T19:25:03.556" v="1785" actId="1076"/>
          <ac:picMkLst>
            <pc:docMk/>
            <pc:sldMk cId="3400562421" sldId="274"/>
            <ac:picMk id="7" creationId="{29AA5695-D732-4BF3-B631-94AA5072CDC6}"/>
          </ac:picMkLst>
        </pc:picChg>
      </pc:sldChg>
      <pc:sldChg chg="addSp delSp modSp add mod ord setBg modClrScheme chgLayout">
        <pc:chgData name="Chesson, Taylor" userId="2741b434-0888-4d21-bd3d-3d25272d608f" providerId="ADAL" clId="{B4C410D2-5963-43CB-84D0-931238023A57}" dt="2022-04-22T18:10:32.175" v="2361"/>
        <pc:sldMkLst>
          <pc:docMk/>
          <pc:sldMk cId="3660747243" sldId="275"/>
        </pc:sldMkLst>
        <pc:spChg chg="del mod ord">
          <ac:chgData name="Chesson, Taylor" userId="2741b434-0888-4d21-bd3d-3d25272d608f" providerId="ADAL" clId="{B4C410D2-5963-43CB-84D0-931238023A57}" dt="2022-04-01T19:25:19.209" v="1788" actId="478"/>
          <ac:spMkLst>
            <pc:docMk/>
            <pc:sldMk cId="3660747243" sldId="275"/>
            <ac:spMk id="2" creationId="{CCD5EBF4-FAC8-4BE9-AD61-EB3B38C64AE1}"/>
          </ac:spMkLst>
        </pc:spChg>
        <pc:spChg chg="add mod">
          <ac:chgData name="Chesson, Taylor" userId="2741b434-0888-4d21-bd3d-3d25272d608f" providerId="ADAL" clId="{B4C410D2-5963-43CB-84D0-931238023A57}" dt="2022-04-01T19:26:08.428" v="2008" actId="20577"/>
          <ac:spMkLst>
            <pc:docMk/>
            <pc:sldMk cId="3660747243" sldId="275"/>
            <ac:spMk id="4" creationId="{88BD71E6-73DA-4578-B0BC-240E9FC9E5AE}"/>
          </ac:spMkLst>
        </pc:spChg>
        <pc:spChg chg="mod ord">
          <ac:chgData name="Chesson, Taylor" userId="2741b434-0888-4d21-bd3d-3d25272d608f" providerId="ADAL" clId="{B4C410D2-5963-43CB-84D0-931238023A57}" dt="2022-04-01T19:25:28.210" v="1816" actId="20577"/>
          <ac:spMkLst>
            <pc:docMk/>
            <pc:sldMk cId="3660747243" sldId="275"/>
            <ac:spMk id="6" creationId="{32008DE3-9DE9-4B37-8B7E-C5FC97A3D788}"/>
          </ac:spMkLst>
        </pc:spChg>
        <pc:picChg chg="del">
          <ac:chgData name="Chesson, Taylor" userId="2741b434-0888-4d21-bd3d-3d25272d608f" providerId="ADAL" clId="{B4C410D2-5963-43CB-84D0-931238023A57}" dt="2022-04-01T19:25:20.396" v="1789" actId="478"/>
          <ac:picMkLst>
            <pc:docMk/>
            <pc:sldMk cId="3660747243" sldId="275"/>
            <ac:picMk id="7" creationId="{29AA5695-D732-4BF3-B631-94AA5072CDC6}"/>
          </ac:picMkLst>
        </pc:picChg>
        <pc:picChg chg="add mod">
          <ac:chgData name="Chesson, Taylor" userId="2741b434-0888-4d21-bd3d-3d25272d608f" providerId="ADAL" clId="{B4C410D2-5963-43CB-84D0-931238023A57}" dt="2022-04-01T19:27:08.080" v="2020" actId="1076"/>
          <ac:picMkLst>
            <pc:docMk/>
            <pc:sldMk cId="3660747243" sldId="275"/>
            <ac:picMk id="8" creationId="{7387D153-4075-4D4C-A627-A0D42E6DF70A}"/>
          </ac:picMkLst>
        </pc:picChg>
      </pc:sldChg>
      <pc:sldChg chg="addSp delSp modSp add mod">
        <pc:chgData name="Chesson, Taylor" userId="2741b434-0888-4d21-bd3d-3d25272d608f" providerId="ADAL" clId="{B4C410D2-5963-43CB-84D0-931238023A57}" dt="2022-04-01T19:34:48.985" v="2164" actId="14826"/>
        <pc:sldMkLst>
          <pc:docMk/>
          <pc:sldMk cId="3474160943" sldId="276"/>
        </pc:sldMkLst>
        <pc:spChg chg="mod">
          <ac:chgData name="Chesson, Taylor" userId="2741b434-0888-4d21-bd3d-3d25272d608f" providerId="ADAL" clId="{B4C410D2-5963-43CB-84D0-931238023A57}" dt="2022-04-01T19:34:27.814" v="2161" actId="20577"/>
          <ac:spMkLst>
            <pc:docMk/>
            <pc:sldMk cId="3474160943" sldId="276"/>
            <ac:spMk id="4" creationId="{88BD71E6-73DA-4578-B0BC-240E9FC9E5AE}"/>
          </ac:spMkLst>
        </pc:spChg>
        <pc:spChg chg="mod">
          <ac:chgData name="Chesson, Taylor" userId="2741b434-0888-4d21-bd3d-3d25272d608f" providerId="ADAL" clId="{B4C410D2-5963-43CB-84D0-931238023A57}" dt="2022-04-01T19:33:52.747" v="2041" actId="20577"/>
          <ac:spMkLst>
            <pc:docMk/>
            <pc:sldMk cId="3474160943" sldId="276"/>
            <ac:spMk id="6" creationId="{32008DE3-9DE9-4B37-8B7E-C5FC97A3D788}"/>
          </ac:spMkLst>
        </pc:spChg>
        <pc:picChg chg="add del mod">
          <ac:chgData name="Chesson, Taylor" userId="2741b434-0888-4d21-bd3d-3d25272d608f" providerId="ADAL" clId="{B4C410D2-5963-43CB-84D0-931238023A57}" dt="2022-04-01T19:34:48.985" v="2164" actId="14826"/>
          <ac:picMkLst>
            <pc:docMk/>
            <pc:sldMk cId="3474160943" sldId="276"/>
            <ac:picMk id="8" creationId="{7387D153-4075-4D4C-A627-A0D42E6DF70A}"/>
          </ac:picMkLst>
        </pc:picChg>
      </pc:sldChg>
      <pc:sldChg chg="modSp add mod">
        <pc:chgData name="Chesson, Taylor" userId="2741b434-0888-4d21-bd3d-3d25272d608f" providerId="ADAL" clId="{B4C410D2-5963-43CB-84D0-931238023A57}" dt="2022-04-01T19:36:18.869" v="2281" actId="20577"/>
        <pc:sldMkLst>
          <pc:docMk/>
          <pc:sldMk cId="3445166417" sldId="277"/>
        </pc:sldMkLst>
        <pc:spChg chg="mod">
          <ac:chgData name="Chesson, Taylor" userId="2741b434-0888-4d21-bd3d-3d25272d608f" providerId="ADAL" clId="{B4C410D2-5963-43CB-84D0-931238023A57}" dt="2022-04-01T19:36:18.869" v="2281" actId="20577"/>
          <ac:spMkLst>
            <pc:docMk/>
            <pc:sldMk cId="3445166417" sldId="277"/>
            <ac:spMk id="4" creationId="{88BD71E6-73DA-4578-B0BC-240E9FC9E5AE}"/>
          </ac:spMkLst>
        </pc:spChg>
        <pc:spChg chg="mod">
          <ac:chgData name="Chesson, Taylor" userId="2741b434-0888-4d21-bd3d-3d25272d608f" providerId="ADAL" clId="{B4C410D2-5963-43CB-84D0-931238023A57}" dt="2022-04-01T19:35:10.669" v="2183" actId="20577"/>
          <ac:spMkLst>
            <pc:docMk/>
            <pc:sldMk cId="3445166417" sldId="277"/>
            <ac:spMk id="6" creationId="{32008DE3-9DE9-4B37-8B7E-C5FC97A3D788}"/>
          </ac:spMkLst>
        </pc:spChg>
        <pc:picChg chg="mod">
          <ac:chgData name="Chesson, Taylor" userId="2741b434-0888-4d21-bd3d-3d25272d608f" providerId="ADAL" clId="{B4C410D2-5963-43CB-84D0-931238023A57}" dt="2022-04-01T19:35:42.683" v="2184" actId="14826"/>
          <ac:picMkLst>
            <pc:docMk/>
            <pc:sldMk cId="3445166417" sldId="277"/>
            <ac:picMk id="8" creationId="{7387D153-4075-4D4C-A627-A0D42E6DF70A}"/>
          </ac:picMkLst>
        </pc:picChg>
      </pc:sldChg>
      <pc:sldChg chg="modSp add mod">
        <pc:chgData name="Chesson, Taylor" userId="2741b434-0888-4d21-bd3d-3d25272d608f" providerId="ADAL" clId="{B4C410D2-5963-43CB-84D0-931238023A57}" dt="2022-04-01T19:37:18.424" v="2356" actId="20577"/>
        <pc:sldMkLst>
          <pc:docMk/>
          <pc:sldMk cId="2940690793" sldId="278"/>
        </pc:sldMkLst>
        <pc:spChg chg="mod">
          <ac:chgData name="Chesson, Taylor" userId="2741b434-0888-4d21-bd3d-3d25272d608f" providerId="ADAL" clId="{B4C410D2-5963-43CB-84D0-931238023A57}" dt="2022-04-01T19:37:18.424" v="2356" actId="20577"/>
          <ac:spMkLst>
            <pc:docMk/>
            <pc:sldMk cId="2940690793" sldId="278"/>
            <ac:spMk id="4" creationId="{88BD71E6-73DA-4578-B0BC-240E9FC9E5AE}"/>
          </ac:spMkLst>
        </pc:spChg>
        <pc:spChg chg="mod">
          <ac:chgData name="Chesson, Taylor" userId="2741b434-0888-4d21-bd3d-3d25272d608f" providerId="ADAL" clId="{B4C410D2-5963-43CB-84D0-931238023A57}" dt="2022-04-01T19:36:31.991" v="2290" actId="20577"/>
          <ac:spMkLst>
            <pc:docMk/>
            <pc:sldMk cId="2940690793" sldId="278"/>
            <ac:spMk id="6" creationId="{32008DE3-9DE9-4B37-8B7E-C5FC97A3D788}"/>
          </ac:spMkLst>
        </pc:spChg>
        <pc:picChg chg="mod">
          <ac:chgData name="Chesson, Taylor" userId="2741b434-0888-4d21-bd3d-3d25272d608f" providerId="ADAL" clId="{B4C410D2-5963-43CB-84D0-931238023A57}" dt="2022-04-01T19:36:51.895" v="2291" actId="14826"/>
          <ac:picMkLst>
            <pc:docMk/>
            <pc:sldMk cId="2940690793" sldId="278"/>
            <ac:picMk id="8" creationId="{7387D153-4075-4D4C-A627-A0D42E6DF70A}"/>
          </ac:picMkLst>
        </pc:picChg>
      </pc:sldChg>
      <pc:sldChg chg="new del">
        <pc:chgData name="Chesson, Taylor" userId="2741b434-0888-4d21-bd3d-3d25272d608f" providerId="ADAL" clId="{B4C410D2-5963-43CB-84D0-931238023A57}" dt="2022-04-01T20:07:21.014" v="2358" actId="47"/>
        <pc:sldMkLst>
          <pc:docMk/>
          <pc:sldMk cId="1910229690" sldId="279"/>
        </pc:sldMkLst>
      </pc:sldChg>
      <pc:sldChg chg="addSp modSp add modNotes">
        <pc:chgData name="Chesson, Taylor" userId="2741b434-0888-4d21-bd3d-3d25272d608f" providerId="ADAL" clId="{B4C410D2-5963-43CB-84D0-931238023A57}" dt="2022-04-22T18:11:28.680" v="2366" actId="20577"/>
        <pc:sldMkLst>
          <pc:docMk/>
          <pc:sldMk cId="1086710692" sldId="281"/>
        </pc:sldMkLst>
        <pc:picChg chg="add mod">
          <ac:chgData name="Chesson, Taylor" userId="2741b434-0888-4d21-bd3d-3d25272d608f" providerId="ADAL" clId="{B4C410D2-5963-43CB-84D0-931238023A57}" dt="2022-04-22T18:11:28.659" v="2364"/>
          <ac:picMkLst>
            <pc:docMk/>
            <pc:sldMk cId="1086710692" sldId="281"/>
            <ac:picMk id="3" creationId="{9440DFFF-B892-4BF2-B67C-852FC3D56B2D}"/>
          </ac:picMkLst>
        </pc:picChg>
      </pc:sldChg>
      <pc:sldChg chg="addSp modSp add del modNotes">
        <pc:chgData name="Chesson, Taylor" userId="2741b434-0888-4d21-bd3d-3d25272d608f" providerId="ADAL" clId="{B4C410D2-5963-43CB-84D0-931238023A57}" dt="2022-05-09T14:15:55.298" v="5093" actId="47"/>
        <pc:sldMkLst>
          <pc:docMk/>
          <pc:sldMk cId="3332525023" sldId="282"/>
        </pc:sldMkLst>
        <pc:picChg chg="add mod">
          <ac:chgData name="Chesson, Taylor" userId="2741b434-0888-4d21-bd3d-3d25272d608f" providerId="ADAL" clId="{B4C410D2-5963-43CB-84D0-931238023A57}" dt="2022-04-25T14:29:05.900" v="2373"/>
          <ac:picMkLst>
            <pc:docMk/>
            <pc:sldMk cId="3332525023" sldId="282"/>
            <ac:picMk id="3" creationId="{E3E644CB-32EE-4A31-BAA5-9EDA64D8684A}"/>
          </ac:picMkLst>
        </pc:picChg>
      </pc:sldChg>
      <pc:sldChg chg="modSp new mod ord modNotesTx">
        <pc:chgData name="Chesson, Taylor" userId="2741b434-0888-4d21-bd3d-3d25272d608f" providerId="ADAL" clId="{B4C410D2-5963-43CB-84D0-931238023A57}" dt="2022-05-11T13:20:40.053" v="5095"/>
        <pc:sldMkLst>
          <pc:docMk/>
          <pc:sldMk cId="1499460568" sldId="283"/>
        </pc:sldMkLst>
        <pc:spChg chg="mod">
          <ac:chgData name="Chesson, Taylor" userId="2741b434-0888-4d21-bd3d-3d25272d608f" providerId="ADAL" clId="{B4C410D2-5963-43CB-84D0-931238023A57}" dt="2022-04-25T15:28:11.394" v="3198" actId="20577"/>
          <ac:spMkLst>
            <pc:docMk/>
            <pc:sldMk cId="1499460568" sldId="283"/>
            <ac:spMk id="2" creationId="{8CB34061-68DB-461F-BC04-E99E62312AA0}"/>
          </ac:spMkLst>
        </pc:spChg>
        <pc:spChg chg="mod">
          <ac:chgData name="Chesson, Taylor" userId="2741b434-0888-4d21-bd3d-3d25272d608f" providerId="ADAL" clId="{B4C410D2-5963-43CB-84D0-931238023A57}" dt="2022-04-25T15:19:39.163" v="2965" actId="2711"/>
          <ac:spMkLst>
            <pc:docMk/>
            <pc:sldMk cId="1499460568" sldId="283"/>
            <ac:spMk id="3" creationId="{D6F490F3-C71A-4E5E-A820-35F832B22B66}"/>
          </ac:spMkLst>
        </pc:spChg>
      </pc:sldChg>
      <pc:sldChg chg="addSp delSp modSp new mod ord modNotesTx">
        <pc:chgData name="Chesson, Taylor" userId="2741b434-0888-4d21-bd3d-3d25272d608f" providerId="ADAL" clId="{B4C410D2-5963-43CB-84D0-931238023A57}" dt="2022-05-11T13:21:59.569" v="5099"/>
        <pc:sldMkLst>
          <pc:docMk/>
          <pc:sldMk cId="1397471577" sldId="284"/>
        </pc:sldMkLst>
        <pc:spChg chg="mod">
          <ac:chgData name="Chesson, Taylor" userId="2741b434-0888-4d21-bd3d-3d25272d608f" providerId="ADAL" clId="{B4C410D2-5963-43CB-84D0-931238023A57}" dt="2022-04-25T15:06:03.069" v="2707" actId="20577"/>
          <ac:spMkLst>
            <pc:docMk/>
            <pc:sldMk cId="1397471577" sldId="284"/>
            <ac:spMk id="2" creationId="{8D8D3F7D-8027-44BE-8944-7E7BCD2118AA}"/>
          </ac:spMkLst>
        </pc:spChg>
        <pc:spChg chg="mod">
          <ac:chgData name="Chesson, Taylor" userId="2741b434-0888-4d21-bd3d-3d25272d608f" providerId="ADAL" clId="{B4C410D2-5963-43CB-84D0-931238023A57}" dt="2022-04-25T15:20:22.313" v="3006" actId="20577"/>
          <ac:spMkLst>
            <pc:docMk/>
            <pc:sldMk cId="1397471577" sldId="284"/>
            <ac:spMk id="3" creationId="{E1BAC699-598D-47B7-AA0B-EA0DD8E771FF}"/>
          </ac:spMkLst>
        </pc:spChg>
        <pc:picChg chg="add del mod">
          <ac:chgData name="Chesson, Taylor" userId="2741b434-0888-4d21-bd3d-3d25272d608f" providerId="ADAL" clId="{B4C410D2-5963-43CB-84D0-931238023A57}" dt="2022-04-25T15:08:55.233" v="2824" actId="478"/>
          <ac:picMkLst>
            <pc:docMk/>
            <pc:sldMk cId="1397471577" sldId="284"/>
            <ac:picMk id="5" creationId="{1FFB9778-D5D3-4249-B38B-027437AF341B}"/>
          </ac:picMkLst>
        </pc:picChg>
        <pc:picChg chg="add mod">
          <ac:chgData name="Chesson, Taylor" userId="2741b434-0888-4d21-bd3d-3d25272d608f" providerId="ADAL" clId="{B4C410D2-5963-43CB-84D0-931238023A57}" dt="2022-04-25T15:09:08.111" v="2829" actId="1076"/>
          <ac:picMkLst>
            <pc:docMk/>
            <pc:sldMk cId="1397471577" sldId="284"/>
            <ac:picMk id="7" creationId="{1B7AA723-FD19-48C6-A0BB-C0F053E369CD}"/>
          </ac:picMkLst>
        </pc:picChg>
      </pc:sldChg>
      <pc:sldChg chg="addSp delSp modSp new mod delAnim modAnim modNotesTx">
        <pc:chgData name="Chesson, Taylor" userId="2741b434-0888-4d21-bd3d-3d25272d608f" providerId="ADAL" clId="{B4C410D2-5963-43CB-84D0-931238023A57}" dt="2022-05-11T15:01:05.711" v="5597" actId="1076"/>
        <pc:sldMkLst>
          <pc:docMk/>
          <pc:sldMk cId="325300133" sldId="285"/>
        </pc:sldMkLst>
        <pc:spChg chg="mod">
          <ac:chgData name="Chesson, Taylor" userId="2741b434-0888-4d21-bd3d-3d25272d608f" providerId="ADAL" clId="{B4C410D2-5963-43CB-84D0-931238023A57}" dt="2022-04-25T15:23:14.743" v="3015" actId="20577"/>
          <ac:spMkLst>
            <pc:docMk/>
            <pc:sldMk cId="325300133" sldId="285"/>
            <ac:spMk id="2" creationId="{63870DF3-F0FC-4B3E-AB94-C5CA6065BCCD}"/>
          </ac:spMkLst>
        </pc:spChg>
        <pc:spChg chg="mod">
          <ac:chgData name="Chesson, Taylor" userId="2741b434-0888-4d21-bd3d-3d25272d608f" providerId="ADAL" clId="{B4C410D2-5963-43CB-84D0-931238023A57}" dt="2022-05-11T13:56:14.732" v="5109" actId="20577"/>
          <ac:spMkLst>
            <pc:docMk/>
            <pc:sldMk cId="325300133" sldId="285"/>
            <ac:spMk id="3" creationId="{656E74C1-C7FD-40C9-A83B-9F36E69B326E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7" creationId="{57F0B79C-ECB3-48FC-AF7E-A784247E3ED5}"/>
          </ac:spMkLst>
        </pc:spChg>
        <pc:spChg chg="mod">
          <ac:chgData name="Chesson, Taylor" userId="2741b434-0888-4d21-bd3d-3d25272d608f" providerId="ADAL" clId="{B4C410D2-5963-43CB-84D0-931238023A57}" dt="2022-04-29T14:32:18.336" v="4864" actId="20577"/>
          <ac:spMkLst>
            <pc:docMk/>
            <pc:sldMk cId="325300133" sldId="285"/>
            <ac:spMk id="8" creationId="{953AA757-9EF4-437C-987A-182A2F3B6B03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9" creationId="{9649215C-BB66-48E7-8FC1-1A789A630FB1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10" creationId="{93203599-2917-4A08-82BD-76D054637F77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11" creationId="{CB0B1E52-E275-4149-9D8A-34406FF42B8D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12" creationId="{4D78DF2E-281A-4BC4-BFD1-D4493CB36BD4}"/>
          </ac:spMkLst>
        </pc:spChg>
        <pc:spChg chg="mod ord">
          <ac:chgData name="Chesson, Taylor" userId="2741b434-0888-4d21-bd3d-3d25272d608f" providerId="ADAL" clId="{B4C410D2-5963-43CB-84D0-931238023A57}" dt="2022-04-29T14:32:58.195" v="4873" actId="166"/>
          <ac:spMkLst>
            <pc:docMk/>
            <pc:sldMk cId="325300133" sldId="285"/>
            <ac:spMk id="13" creationId="{306078D5-2323-4E10-9347-43D383050832}"/>
          </ac:spMkLst>
        </pc:spChg>
        <pc:spChg chg="mod ord">
          <ac:chgData name="Chesson, Taylor" userId="2741b434-0888-4d21-bd3d-3d25272d608f" providerId="ADAL" clId="{B4C410D2-5963-43CB-84D0-931238023A57}" dt="2022-04-29T14:32:53.840" v="4872" actId="166"/>
          <ac:spMkLst>
            <pc:docMk/>
            <pc:sldMk cId="325300133" sldId="285"/>
            <ac:spMk id="14" creationId="{E483F5F1-5665-4591-9778-032FB0D82393}"/>
          </ac:spMkLst>
        </pc:spChg>
        <pc:spChg chg="mod">
          <ac:chgData name="Chesson, Taylor" userId="2741b434-0888-4d21-bd3d-3d25272d608f" providerId="ADAL" clId="{B4C410D2-5963-43CB-84D0-931238023A57}" dt="2022-04-25T15:40:54.225" v="3207" actId="27803"/>
          <ac:spMkLst>
            <pc:docMk/>
            <pc:sldMk cId="325300133" sldId="285"/>
            <ac:spMk id="15" creationId="{1529BC7D-AE59-4466-A3DE-E80C18694D18}"/>
          </ac:spMkLst>
        </pc:spChg>
        <pc:grpChg chg="del mod">
          <ac:chgData name="Chesson, Taylor" userId="2741b434-0888-4d21-bd3d-3d25272d608f" providerId="ADAL" clId="{B4C410D2-5963-43CB-84D0-931238023A57}" dt="2022-04-29T14:33:02.048" v="4874" actId="478"/>
          <ac:grpSpMkLst>
            <pc:docMk/>
            <pc:sldMk cId="325300133" sldId="285"/>
            <ac:grpSpMk id="6" creationId="{CFBD39BC-B460-4D42-867F-9F4782AA3566}"/>
          </ac:grpSpMkLst>
        </pc:grpChg>
        <pc:picChg chg="add del mod">
          <ac:chgData name="Chesson, Taylor" userId="2741b434-0888-4d21-bd3d-3d25272d608f" providerId="ADAL" clId="{B4C410D2-5963-43CB-84D0-931238023A57}" dt="2022-05-11T14:19:39.531" v="5561" actId="478"/>
          <ac:picMkLst>
            <pc:docMk/>
            <pc:sldMk cId="325300133" sldId="285"/>
            <ac:picMk id="4" creationId="{64E5B0FD-1E76-4E06-AC81-26337B71027A}"/>
          </ac:picMkLst>
        </pc:picChg>
        <pc:picChg chg="add del mod">
          <ac:chgData name="Chesson, Taylor" userId="2741b434-0888-4d21-bd3d-3d25272d608f" providerId="ADAL" clId="{B4C410D2-5963-43CB-84D0-931238023A57}" dt="2022-05-11T14:47:53.439" v="5566" actId="478"/>
          <ac:picMkLst>
            <pc:docMk/>
            <pc:sldMk cId="325300133" sldId="285"/>
            <ac:picMk id="4" creationId="{746D932D-9976-40A3-8E98-FF615FA2E77D}"/>
          </ac:picMkLst>
        </pc:picChg>
        <pc:picChg chg="add del mod">
          <ac:chgData name="Chesson, Taylor" userId="2741b434-0888-4d21-bd3d-3d25272d608f" providerId="ADAL" clId="{B4C410D2-5963-43CB-84D0-931238023A57}" dt="2022-04-29T14:34:00.959" v="4880" actId="478"/>
          <ac:picMkLst>
            <pc:docMk/>
            <pc:sldMk cId="325300133" sldId="285"/>
            <ac:picMk id="4" creationId="{EB328BDB-4ECB-409B-A55C-17F6DE82844D}"/>
          </ac:picMkLst>
        </pc:picChg>
        <pc:picChg chg="add del mod">
          <ac:chgData name="Chesson, Taylor" userId="2741b434-0888-4d21-bd3d-3d25272d608f" providerId="ADAL" clId="{B4C410D2-5963-43CB-84D0-931238023A57}" dt="2022-04-25T15:40:54.225" v="3207" actId="27803"/>
          <ac:picMkLst>
            <pc:docMk/>
            <pc:sldMk cId="325300133" sldId="285"/>
            <ac:picMk id="5" creationId="{31456E6A-A577-4471-8514-FD5CCC5925F1}"/>
          </ac:picMkLst>
        </pc:picChg>
        <pc:picChg chg="add del mod">
          <ac:chgData name="Chesson, Taylor" userId="2741b434-0888-4d21-bd3d-3d25272d608f" providerId="ADAL" clId="{B4C410D2-5963-43CB-84D0-931238023A57}" dt="2022-05-11T15:00:55.524" v="5596" actId="478"/>
          <ac:picMkLst>
            <pc:docMk/>
            <pc:sldMk cId="325300133" sldId="285"/>
            <ac:picMk id="5" creationId="{E61D6EC0-65EA-4FAF-AA6F-4D41F6FA39DF}"/>
          </ac:picMkLst>
        </pc:picChg>
        <pc:picChg chg="add del mod">
          <ac:chgData name="Chesson, Taylor" userId="2741b434-0888-4d21-bd3d-3d25272d608f" providerId="ADAL" clId="{B4C410D2-5963-43CB-84D0-931238023A57}" dt="2022-05-11T14:58:44.932" v="5570" actId="478"/>
          <ac:picMkLst>
            <pc:docMk/>
            <pc:sldMk cId="325300133" sldId="285"/>
            <ac:picMk id="6" creationId="{2879D5D4-172E-40A9-831F-F2582C25FBBF}"/>
          </ac:picMkLst>
        </pc:picChg>
        <pc:picChg chg="add del mod">
          <ac:chgData name="Chesson, Taylor" userId="2741b434-0888-4d21-bd3d-3d25272d608f" providerId="ADAL" clId="{B4C410D2-5963-43CB-84D0-931238023A57}" dt="2022-05-11T14:58:42.782" v="5569" actId="478"/>
          <ac:picMkLst>
            <pc:docMk/>
            <pc:sldMk cId="325300133" sldId="285"/>
            <ac:picMk id="7" creationId="{7B29D901-A15B-4B27-A04F-4A83B76892BE}"/>
          </ac:picMkLst>
        </pc:picChg>
        <pc:picChg chg="add mod">
          <ac:chgData name="Chesson, Taylor" userId="2741b434-0888-4d21-bd3d-3d25272d608f" providerId="ADAL" clId="{B4C410D2-5963-43CB-84D0-931238023A57}" dt="2022-05-11T15:01:05.711" v="5597" actId="1076"/>
          <ac:picMkLst>
            <pc:docMk/>
            <pc:sldMk cId="325300133" sldId="285"/>
            <ac:picMk id="8" creationId="{96799BA3-0F29-4053-957E-44CA44D38427}"/>
          </ac:picMkLst>
        </pc:picChg>
      </pc:sldChg>
      <pc:sldChg chg="addSp delSp modSp new mod modNotesTx">
        <pc:chgData name="Chesson, Taylor" userId="2741b434-0888-4d21-bd3d-3d25272d608f" providerId="ADAL" clId="{B4C410D2-5963-43CB-84D0-931238023A57}" dt="2022-04-25T16:03:13.773" v="4159" actId="12"/>
        <pc:sldMkLst>
          <pc:docMk/>
          <pc:sldMk cId="3704763909" sldId="286"/>
        </pc:sldMkLst>
        <pc:spChg chg="mod">
          <ac:chgData name="Chesson, Taylor" userId="2741b434-0888-4d21-bd3d-3d25272d608f" providerId="ADAL" clId="{B4C410D2-5963-43CB-84D0-931238023A57}" dt="2022-04-25T15:42:44.997" v="3313" actId="20577"/>
          <ac:spMkLst>
            <pc:docMk/>
            <pc:sldMk cId="3704763909" sldId="286"/>
            <ac:spMk id="2" creationId="{4DF9907B-E695-496A-A97F-6D92BE6071D5}"/>
          </ac:spMkLst>
        </pc:spChg>
        <pc:spChg chg="mod">
          <ac:chgData name="Chesson, Taylor" userId="2741b434-0888-4d21-bd3d-3d25272d608f" providerId="ADAL" clId="{B4C410D2-5963-43CB-84D0-931238023A57}" dt="2022-04-25T16:03:13.773" v="4159" actId="12"/>
          <ac:spMkLst>
            <pc:docMk/>
            <pc:sldMk cId="3704763909" sldId="286"/>
            <ac:spMk id="3" creationId="{FA9C9F38-17F7-446D-BB62-677ACAE0AC78}"/>
          </ac:spMkLst>
        </pc:spChg>
        <pc:spChg chg="add mod">
          <ac:chgData name="Chesson, Taylor" userId="2741b434-0888-4d21-bd3d-3d25272d608f" providerId="ADAL" clId="{B4C410D2-5963-43CB-84D0-931238023A57}" dt="2022-04-25T15:52:13.447" v="3758" actId="207"/>
          <ac:spMkLst>
            <pc:docMk/>
            <pc:sldMk cId="3704763909" sldId="286"/>
            <ac:spMk id="4" creationId="{64B755AD-3354-4079-990A-2BE4C956EE54}"/>
          </ac:spMkLst>
        </pc:spChg>
        <pc:spChg chg="add del mod">
          <ac:chgData name="Chesson, Taylor" userId="2741b434-0888-4d21-bd3d-3d25272d608f" providerId="ADAL" clId="{B4C410D2-5963-43CB-84D0-931238023A57}" dt="2022-04-25T15:51:52.710" v="3753" actId="478"/>
          <ac:spMkLst>
            <pc:docMk/>
            <pc:sldMk cId="3704763909" sldId="286"/>
            <ac:spMk id="5" creationId="{302EFDF4-5D6F-4F21-862B-8FC1807A60C3}"/>
          </ac:spMkLst>
        </pc:spChg>
      </pc:sldChg>
      <pc:sldChg chg="modSp add mod">
        <pc:chgData name="Chesson, Taylor" userId="2741b434-0888-4d21-bd3d-3d25272d608f" providerId="ADAL" clId="{B4C410D2-5963-43CB-84D0-931238023A57}" dt="2022-04-25T16:03:44.854" v="4168" actId="12"/>
        <pc:sldMkLst>
          <pc:docMk/>
          <pc:sldMk cId="3883541320" sldId="287"/>
        </pc:sldMkLst>
        <pc:spChg chg="mod">
          <ac:chgData name="Chesson, Taylor" userId="2741b434-0888-4d21-bd3d-3d25272d608f" providerId="ADAL" clId="{B4C410D2-5963-43CB-84D0-931238023A57}" dt="2022-04-25T15:53:42.336" v="3783" actId="20577"/>
          <ac:spMkLst>
            <pc:docMk/>
            <pc:sldMk cId="3883541320" sldId="287"/>
            <ac:spMk id="2" creationId="{4DF9907B-E695-496A-A97F-6D92BE6071D5}"/>
          </ac:spMkLst>
        </pc:spChg>
        <pc:spChg chg="mod">
          <ac:chgData name="Chesson, Taylor" userId="2741b434-0888-4d21-bd3d-3d25272d608f" providerId="ADAL" clId="{B4C410D2-5963-43CB-84D0-931238023A57}" dt="2022-04-25T16:03:44.854" v="4168" actId="12"/>
          <ac:spMkLst>
            <pc:docMk/>
            <pc:sldMk cId="3883541320" sldId="287"/>
            <ac:spMk id="3" creationId="{FA9C9F38-17F7-446D-BB62-677ACAE0AC78}"/>
          </ac:spMkLst>
        </pc:spChg>
      </pc:sldChg>
      <pc:sldChg chg="addSp delSp modSp new mod modAnim modNotesTx">
        <pc:chgData name="Chesson, Taylor" userId="2741b434-0888-4d21-bd3d-3d25272d608f" providerId="ADAL" clId="{B4C410D2-5963-43CB-84D0-931238023A57}" dt="2022-05-03T17:55:13.542" v="5087"/>
        <pc:sldMkLst>
          <pc:docMk/>
          <pc:sldMk cId="954090350" sldId="288"/>
        </pc:sldMkLst>
        <pc:spChg chg="del mod">
          <ac:chgData name="Chesson, Taylor" userId="2741b434-0888-4d21-bd3d-3d25272d608f" providerId="ADAL" clId="{B4C410D2-5963-43CB-84D0-931238023A57}" dt="2022-04-25T16:04:31.387" v="4182" actId="478"/>
          <ac:spMkLst>
            <pc:docMk/>
            <pc:sldMk cId="954090350" sldId="288"/>
            <ac:spMk id="2" creationId="{A49397C3-0CB7-4377-A988-0ADF249F1AD3}"/>
          </ac:spMkLst>
        </pc:spChg>
        <pc:spChg chg="mod">
          <ac:chgData name="Chesson, Taylor" userId="2741b434-0888-4d21-bd3d-3d25272d608f" providerId="ADAL" clId="{B4C410D2-5963-43CB-84D0-931238023A57}" dt="2022-04-25T15:59:34.099" v="4141" actId="255"/>
          <ac:spMkLst>
            <pc:docMk/>
            <pc:sldMk cId="954090350" sldId="288"/>
            <ac:spMk id="3" creationId="{ACF96A30-F808-43C7-8351-A53758F9B03B}"/>
          </ac:spMkLst>
        </pc:spChg>
        <pc:spChg chg="add mod">
          <ac:chgData name="Chesson, Taylor" userId="2741b434-0888-4d21-bd3d-3d25272d608f" providerId="ADAL" clId="{B4C410D2-5963-43CB-84D0-931238023A57}" dt="2022-04-25T15:59:56.257" v="4145" actId="1076"/>
          <ac:spMkLst>
            <pc:docMk/>
            <pc:sldMk cId="954090350" sldId="288"/>
            <ac:spMk id="4" creationId="{567304B1-1C8D-429B-A9C5-1A7EFB964715}"/>
          </ac:spMkLst>
        </pc:spChg>
        <pc:spChg chg="add mod">
          <ac:chgData name="Chesson, Taylor" userId="2741b434-0888-4d21-bd3d-3d25272d608f" providerId="ADAL" clId="{B4C410D2-5963-43CB-84D0-931238023A57}" dt="2022-04-25T16:04:40.588" v="4225" actId="20577"/>
          <ac:spMkLst>
            <pc:docMk/>
            <pc:sldMk cId="954090350" sldId="288"/>
            <ac:spMk id="6" creationId="{77134F87-6A94-498D-9EF8-9186F84D9262}"/>
          </ac:spMkLst>
        </pc:spChg>
      </pc:sldChg>
      <pc:sldChg chg="addSp modSp add del modNotes">
        <pc:chgData name="Chesson, Taylor" userId="2741b434-0888-4d21-bd3d-3d25272d608f" providerId="ADAL" clId="{B4C410D2-5963-43CB-84D0-931238023A57}" dt="2022-04-25T16:36:23.446" v="4467" actId="47"/>
        <pc:sldMkLst>
          <pc:docMk/>
          <pc:sldMk cId="1730365464" sldId="289"/>
        </pc:sldMkLst>
        <pc:picChg chg="add mod">
          <ac:chgData name="Chesson, Taylor" userId="2741b434-0888-4d21-bd3d-3d25272d608f" providerId="ADAL" clId="{B4C410D2-5963-43CB-84D0-931238023A57}" dt="2022-04-25T16:12:43.446" v="4228"/>
          <ac:picMkLst>
            <pc:docMk/>
            <pc:sldMk cId="1730365464" sldId="289"/>
            <ac:picMk id="3" creationId="{314C4B9B-31D6-4645-A410-C7597525D410}"/>
          </ac:picMkLst>
        </pc:picChg>
      </pc:sldChg>
      <pc:sldChg chg="addSp delSp modSp new mod">
        <pc:chgData name="Chesson, Taylor" userId="2741b434-0888-4d21-bd3d-3d25272d608f" providerId="ADAL" clId="{B4C410D2-5963-43CB-84D0-931238023A57}" dt="2022-04-25T16:28:21.482" v="4373" actId="207"/>
        <pc:sldMkLst>
          <pc:docMk/>
          <pc:sldMk cId="4049556943" sldId="290"/>
        </pc:sldMkLst>
        <pc:spChg chg="mod">
          <ac:chgData name="Chesson, Taylor" userId="2741b434-0888-4d21-bd3d-3d25272d608f" providerId="ADAL" clId="{B4C410D2-5963-43CB-84D0-931238023A57}" dt="2022-04-25T16:24:04.312" v="4236" actId="20577"/>
          <ac:spMkLst>
            <pc:docMk/>
            <pc:sldMk cId="4049556943" sldId="290"/>
            <ac:spMk id="2" creationId="{09A9933D-4CAE-48BF-80C3-5F7C4F8CECC4}"/>
          </ac:spMkLst>
        </pc:spChg>
        <pc:spChg chg="del">
          <ac:chgData name="Chesson, Taylor" userId="2741b434-0888-4d21-bd3d-3d25272d608f" providerId="ADAL" clId="{B4C410D2-5963-43CB-84D0-931238023A57}" dt="2022-04-25T16:23:42.826" v="4232" actId="931"/>
          <ac:spMkLst>
            <pc:docMk/>
            <pc:sldMk cId="4049556943" sldId="290"/>
            <ac:spMk id="3" creationId="{C87BE62B-BA55-4804-8D76-4C267977B440}"/>
          </ac:spMkLst>
        </pc:spChg>
        <pc:spChg chg="add mod">
          <ac:chgData name="Chesson, Taylor" userId="2741b434-0888-4d21-bd3d-3d25272d608f" providerId="ADAL" clId="{B4C410D2-5963-43CB-84D0-931238023A57}" dt="2022-04-25T16:26:59.252" v="4348" actId="207"/>
          <ac:spMkLst>
            <pc:docMk/>
            <pc:sldMk cId="4049556943" sldId="290"/>
            <ac:spMk id="6" creationId="{9BFACE4B-960D-4192-AB8B-7B73A2A2A7AE}"/>
          </ac:spMkLst>
        </pc:spChg>
        <pc:spChg chg="add mod">
          <ac:chgData name="Chesson, Taylor" userId="2741b434-0888-4d21-bd3d-3d25272d608f" providerId="ADAL" clId="{B4C410D2-5963-43CB-84D0-931238023A57}" dt="2022-04-25T16:27:08.687" v="4349" actId="207"/>
          <ac:spMkLst>
            <pc:docMk/>
            <pc:sldMk cId="4049556943" sldId="290"/>
            <ac:spMk id="8" creationId="{E259228D-464E-4F60-8CDD-E7157A5371D2}"/>
          </ac:spMkLst>
        </pc:spChg>
        <pc:spChg chg="add mod">
          <ac:chgData name="Chesson, Taylor" userId="2741b434-0888-4d21-bd3d-3d25272d608f" providerId="ADAL" clId="{B4C410D2-5963-43CB-84D0-931238023A57}" dt="2022-04-25T16:27:21.377" v="4350" actId="207"/>
          <ac:spMkLst>
            <pc:docMk/>
            <pc:sldMk cId="4049556943" sldId="290"/>
            <ac:spMk id="10" creationId="{7CDA20D7-E50E-4BAF-AC86-19F869FB9172}"/>
          </ac:spMkLst>
        </pc:spChg>
        <pc:spChg chg="add mod">
          <ac:chgData name="Chesson, Taylor" userId="2741b434-0888-4d21-bd3d-3d25272d608f" providerId="ADAL" clId="{B4C410D2-5963-43CB-84D0-931238023A57}" dt="2022-04-25T16:28:21.482" v="4373" actId="207"/>
          <ac:spMkLst>
            <pc:docMk/>
            <pc:sldMk cId="4049556943" sldId="290"/>
            <ac:spMk id="11" creationId="{C9C120B3-7649-4E02-AF4E-FD001F6A947D}"/>
          </ac:spMkLst>
        </pc:spChg>
        <pc:picChg chg="add mod">
          <ac:chgData name="Chesson, Taylor" userId="2741b434-0888-4d21-bd3d-3d25272d608f" providerId="ADAL" clId="{B4C410D2-5963-43CB-84D0-931238023A57}" dt="2022-04-25T16:25:55.336" v="4314" actId="12789"/>
          <ac:picMkLst>
            <pc:docMk/>
            <pc:sldMk cId="4049556943" sldId="290"/>
            <ac:picMk id="5" creationId="{DF06AAAD-4CA8-4C8E-92EB-BDA539D8DFC5}"/>
          </ac:picMkLst>
        </pc:picChg>
        <pc:picChg chg="add mod">
          <ac:chgData name="Chesson, Taylor" userId="2741b434-0888-4d21-bd3d-3d25272d608f" providerId="ADAL" clId="{B4C410D2-5963-43CB-84D0-931238023A57}" dt="2022-04-25T16:26:08.534" v="4316" actId="1076"/>
          <ac:picMkLst>
            <pc:docMk/>
            <pc:sldMk cId="4049556943" sldId="290"/>
            <ac:picMk id="7" creationId="{5A614DA1-20FA-46C1-A221-DF9430AAAB02}"/>
          </ac:picMkLst>
        </pc:picChg>
        <pc:picChg chg="add mod">
          <ac:chgData name="Chesson, Taylor" userId="2741b434-0888-4d21-bd3d-3d25272d608f" providerId="ADAL" clId="{B4C410D2-5963-43CB-84D0-931238023A57}" dt="2022-04-25T16:26:34.107" v="4336" actId="1076"/>
          <ac:picMkLst>
            <pc:docMk/>
            <pc:sldMk cId="4049556943" sldId="290"/>
            <ac:picMk id="9" creationId="{D62D1A18-646B-4F5E-A34E-436A729103C0}"/>
          </ac:picMkLst>
        </pc:picChg>
      </pc:sldChg>
      <pc:sldChg chg="addSp delSp modSp new mod">
        <pc:chgData name="Chesson, Taylor" userId="2741b434-0888-4d21-bd3d-3d25272d608f" providerId="ADAL" clId="{B4C410D2-5963-43CB-84D0-931238023A57}" dt="2022-04-25T16:31:55.639" v="4461" actId="207"/>
        <pc:sldMkLst>
          <pc:docMk/>
          <pc:sldMk cId="709065074" sldId="291"/>
        </pc:sldMkLst>
        <pc:spChg chg="mod">
          <ac:chgData name="Chesson, Taylor" userId="2741b434-0888-4d21-bd3d-3d25272d608f" providerId="ADAL" clId="{B4C410D2-5963-43CB-84D0-931238023A57}" dt="2022-04-25T16:29:29.580" v="4398" actId="20577"/>
          <ac:spMkLst>
            <pc:docMk/>
            <pc:sldMk cId="709065074" sldId="291"/>
            <ac:spMk id="2" creationId="{1EBB7C64-D5DF-4400-92ED-7EE62FBB573E}"/>
          </ac:spMkLst>
        </pc:spChg>
        <pc:spChg chg="del mod">
          <ac:chgData name="Chesson, Taylor" userId="2741b434-0888-4d21-bd3d-3d25272d608f" providerId="ADAL" clId="{B4C410D2-5963-43CB-84D0-931238023A57}" dt="2022-04-25T16:31:20.264" v="4429" actId="478"/>
          <ac:spMkLst>
            <pc:docMk/>
            <pc:sldMk cId="709065074" sldId="291"/>
            <ac:spMk id="3" creationId="{56470FDF-4A41-4E20-B292-120AFCD1BB7B}"/>
          </ac:spMkLst>
        </pc:spChg>
        <pc:spChg chg="add mod">
          <ac:chgData name="Chesson, Taylor" userId="2741b434-0888-4d21-bd3d-3d25272d608f" providerId="ADAL" clId="{B4C410D2-5963-43CB-84D0-931238023A57}" dt="2022-04-25T16:30:49.933" v="4428" actId="207"/>
          <ac:spMkLst>
            <pc:docMk/>
            <pc:sldMk cId="709065074" sldId="291"/>
            <ac:spMk id="5" creationId="{AAA89258-65EF-4736-955C-75C7EAD3E6DA}"/>
          </ac:spMkLst>
        </pc:spChg>
        <pc:spChg chg="add mod">
          <ac:chgData name="Chesson, Taylor" userId="2741b434-0888-4d21-bd3d-3d25272d608f" providerId="ADAL" clId="{B4C410D2-5963-43CB-84D0-931238023A57}" dt="2022-04-25T16:31:55.639" v="4461" actId="207"/>
          <ac:spMkLst>
            <pc:docMk/>
            <pc:sldMk cId="709065074" sldId="291"/>
            <ac:spMk id="7" creationId="{D4FE65B4-9950-4147-AF72-8D5F256C0D7A}"/>
          </ac:spMkLst>
        </pc:spChg>
        <pc:picChg chg="add mod">
          <ac:chgData name="Chesson, Taylor" userId="2741b434-0888-4d21-bd3d-3d25272d608f" providerId="ADAL" clId="{B4C410D2-5963-43CB-84D0-931238023A57}" dt="2022-04-25T16:30:24.183" v="4399"/>
          <ac:picMkLst>
            <pc:docMk/>
            <pc:sldMk cId="709065074" sldId="291"/>
            <ac:picMk id="4" creationId="{07AA49E8-7861-4B16-8559-DF8366E34B25}"/>
          </ac:picMkLst>
        </pc:picChg>
        <pc:picChg chg="add mod">
          <ac:chgData name="Chesson, Taylor" userId="2741b434-0888-4d21-bd3d-3d25272d608f" providerId="ADAL" clId="{B4C410D2-5963-43CB-84D0-931238023A57}" dt="2022-04-25T16:31:33.292" v="4431" actId="1076"/>
          <ac:picMkLst>
            <pc:docMk/>
            <pc:sldMk cId="709065074" sldId="291"/>
            <ac:picMk id="6" creationId="{E52557D5-D6D9-45E8-B171-18C7F63F8A05}"/>
          </ac:picMkLst>
        </pc:picChg>
      </pc:sldChg>
      <pc:sldChg chg="addSp modSp add del modNotes">
        <pc:chgData name="Chesson, Taylor" userId="2741b434-0888-4d21-bd3d-3d25272d608f" providerId="ADAL" clId="{B4C410D2-5963-43CB-84D0-931238023A57}" dt="2022-05-06T15:20:07.087" v="5092" actId="47"/>
        <pc:sldMkLst>
          <pc:docMk/>
          <pc:sldMk cId="3952226298" sldId="292"/>
        </pc:sldMkLst>
        <pc:picChg chg="add mod">
          <ac:chgData name="Chesson, Taylor" userId="2741b434-0888-4d21-bd3d-3d25272d608f" providerId="ADAL" clId="{B4C410D2-5963-43CB-84D0-931238023A57}" dt="2022-04-25T16:36:14.901" v="4464"/>
          <ac:picMkLst>
            <pc:docMk/>
            <pc:sldMk cId="3952226298" sldId="292"/>
            <ac:picMk id="3" creationId="{9EC7FEFB-93D0-43E3-976A-0B7482A51C30}"/>
          </ac:picMkLst>
        </pc:picChg>
      </pc:sldChg>
      <pc:sldChg chg="addSp delSp modSp add mod delAnim modAnim">
        <pc:chgData name="Chesson, Taylor" userId="2741b434-0888-4d21-bd3d-3d25272d608f" providerId="ADAL" clId="{B4C410D2-5963-43CB-84D0-931238023A57}" dt="2022-05-11T15:00:06.429" v="5593" actId="1076"/>
        <pc:sldMkLst>
          <pc:docMk/>
          <pc:sldMk cId="1242555395" sldId="293"/>
        </pc:sldMkLst>
        <pc:spChg chg="mod">
          <ac:chgData name="Chesson, Taylor" userId="2741b434-0888-4d21-bd3d-3d25272d608f" providerId="ADAL" clId="{B4C410D2-5963-43CB-84D0-931238023A57}" dt="2022-04-29T14:34:21.328" v="4938" actId="20577"/>
          <ac:spMkLst>
            <pc:docMk/>
            <pc:sldMk cId="1242555395" sldId="293"/>
            <ac:spMk id="2" creationId="{63870DF3-F0FC-4B3E-AB94-C5CA6065BCCD}"/>
          </ac:spMkLst>
        </pc:spChg>
        <pc:spChg chg="mod">
          <ac:chgData name="Chesson, Taylor" userId="2741b434-0888-4d21-bd3d-3d25272d608f" providerId="ADAL" clId="{B4C410D2-5963-43CB-84D0-931238023A57}" dt="2022-04-29T14:36:54.571" v="5086" actId="20577"/>
          <ac:spMkLst>
            <pc:docMk/>
            <pc:sldMk cId="1242555395" sldId="293"/>
            <ac:spMk id="3" creationId="{656E74C1-C7FD-40C9-A83B-9F36E69B326E}"/>
          </ac:spMkLst>
        </pc:spChg>
        <pc:picChg chg="del mod">
          <ac:chgData name="Chesson, Taylor" userId="2741b434-0888-4d21-bd3d-3d25272d608f" providerId="ADAL" clId="{B4C410D2-5963-43CB-84D0-931238023A57}" dt="2022-05-11T14:59:59.657" v="5592" actId="478"/>
          <ac:picMkLst>
            <pc:docMk/>
            <pc:sldMk cId="1242555395" sldId="293"/>
            <ac:picMk id="4" creationId="{EB328BDB-4ECB-409B-A55C-17F6DE82844D}"/>
          </ac:picMkLst>
        </pc:picChg>
        <pc:picChg chg="add mod">
          <ac:chgData name="Chesson, Taylor" userId="2741b434-0888-4d21-bd3d-3d25272d608f" providerId="ADAL" clId="{B4C410D2-5963-43CB-84D0-931238023A57}" dt="2022-05-11T15:00:06.429" v="5593" actId="1076"/>
          <ac:picMkLst>
            <pc:docMk/>
            <pc:sldMk cId="1242555395" sldId="293"/>
            <ac:picMk id="5" creationId="{D71EEFED-10C9-4FEC-86BA-D484983E00AF}"/>
          </ac:picMkLst>
        </pc:picChg>
      </pc:sldChg>
      <pc:sldChg chg="addSp modSp add modNotes">
        <pc:chgData name="Chesson, Taylor" userId="2741b434-0888-4d21-bd3d-3d25272d608f" providerId="ADAL" clId="{B4C410D2-5963-43CB-84D0-931238023A57}" dt="2022-05-11T14:13:15.426" v="5422" actId="20577"/>
        <pc:sldMkLst>
          <pc:docMk/>
          <pc:sldMk cId="2966625039" sldId="294"/>
        </pc:sldMkLst>
        <pc:picChg chg="add mod">
          <ac:chgData name="Chesson, Taylor" userId="2741b434-0888-4d21-bd3d-3d25272d608f" providerId="ADAL" clId="{B4C410D2-5963-43CB-84D0-931238023A57}" dt="2022-05-11T14:13:15.283" v="5420"/>
          <ac:picMkLst>
            <pc:docMk/>
            <pc:sldMk cId="2966625039" sldId="294"/>
            <ac:picMk id="3" creationId="{DD08B7B0-12FD-4EBB-9EAE-95F8036AF6AD}"/>
          </ac:picMkLst>
        </pc:picChg>
      </pc:sldChg>
      <pc:sldChg chg="addSp modSp add modNotes">
        <pc:chgData name="Chesson, Taylor" userId="2741b434-0888-4d21-bd3d-3d25272d608f" providerId="ADAL" clId="{B4C410D2-5963-43CB-84D0-931238023A57}" dt="2022-05-11T15:03:37.164" v="5602" actId="20577"/>
        <pc:sldMkLst>
          <pc:docMk/>
          <pc:sldMk cId="415104472" sldId="295"/>
        </pc:sldMkLst>
        <pc:picChg chg="add mod">
          <ac:chgData name="Chesson, Taylor" userId="2741b434-0888-4d21-bd3d-3d25272d608f" providerId="ADAL" clId="{B4C410D2-5963-43CB-84D0-931238023A57}" dt="2022-05-11T15:03:37.133" v="5600"/>
          <ac:picMkLst>
            <pc:docMk/>
            <pc:sldMk cId="415104472" sldId="295"/>
            <ac:picMk id="3" creationId="{F59FBAAA-335A-4430-8575-55196B9E0C98}"/>
          </ac:picMkLst>
        </pc:picChg>
      </pc:sldChg>
    </pc:docChg>
  </pc:docChgLst>
  <pc:docChgLst>
    <pc:chgData name="Chesson, Taylor" userId="S::tchesson@tntech.edu::2741b434-0888-4d21-bd3d-3d25272d608f" providerId="AD" clId="Web-{A737C37D-8CDD-4FB2-BB22-84D20187116F}"/>
    <pc:docChg chg="addSld modSld">
      <pc:chgData name="Chesson, Taylor" userId="S::tchesson@tntech.edu::2741b434-0888-4d21-bd3d-3d25272d608f" providerId="AD" clId="Web-{A737C37D-8CDD-4FB2-BB22-84D20187116F}" dt="2022-04-01T19:47:31.901" v="190" actId="20577"/>
      <pc:docMkLst>
        <pc:docMk/>
      </pc:docMkLst>
      <pc:sldChg chg="addSp delSp modSp new mod setBg">
        <pc:chgData name="Chesson, Taylor" userId="S::tchesson@tntech.edu::2741b434-0888-4d21-bd3d-3d25272d608f" providerId="AD" clId="Web-{A737C37D-8CDD-4FB2-BB22-84D20187116F}" dt="2022-04-01T19:47:31.901" v="190" actId="20577"/>
        <pc:sldMkLst>
          <pc:docMk/>
          <pc:sldMk cId="2339127183" sldId="257"/>
        </pc:sldMkLst>
        <pc:spChg chg="del">
          <ac:chgData name="Chesson, Taylor" userId="S::tchesson@tntech.edu::2741b434-0888-4d21-bd3d-3d25272d608f" providerId="AD" clId="Web-{A737C37D-8CDD-4FB2-BB22-84D20187116F}" dt="2022-04-01T17:43:23.952" v="5"/>
          <ac:spMkLst>
            <pc:docMk/>
            <pc:sldMk cId="2339127183" sldId="257"/>
            <ac:spMk id="2" creationId="{0195326C-9F6F-CCF3-E1B5-C7A0417CCA3C}"/>
          </ac:spMkLst>
        </pc:spChg>
        <pc:spChg chg="del">
          <ac:chgData name="Chesson, Taylor" userId="S::tchesson@tntech.edu::2741b434-0888-4d21-bd3d-3d25272d608f" providerId="AD" clId="Web-{A737C37D-8CDD-4FB2-BB22-84D20187116F}" dt="2022-04-01T17:43:05.107" v="1"/>
          <ac:spMkLst>
            <pc:docMk/>
            <pc:sldMk cId="2339127183" sldId="257"/>
            <ac:spMk id="3" creationId="{6BB58DD2-E894-A04F-CB43-6EF251BF1D2F}"/>
          </ac:spMkLst>
        </pc:spChg>
        <pc:spChg chg="add mod">
          <ac:chgData name="Chesson, Taylor" userId="S::tchesson@tntech.edu::2741b434-0888-4d21-bd3d-3d25272d608f" providerId="AD" clId="Web-{A737C37D-8CDD-4FB2-BB22-84D20187116F}" dt="2022-04-01T17:51:02.026" v="113" actId="20577"/>
          <ac:spMkLst>
            <pc:docMk/>
            <pc:sldMk cId="2339127183" sldId="257"/>
            <ac:spMk id="5" creationId="{A8E6D016-FC90-D5B2-BB25-AB5B7DDC175C}"/>
          </ac:spMkLst>
        </pc:spChg>
        <pc:spChg chg="add del">
          <ac:chgData name="Chesson, Taylor" userId="S::tchesson@tntech.edu::2741b434-0888-4d21-bd3d-3d25272d608f" providerId="AD" clId="Web-{A737C37D-8CDD-4FB2-BB22-84D20187116F}" dt="2022-04-01T17:45:17.111" v="54"/>
          <ac:spMkLst>
            <pc:docMk/>
            <pc:sldMk cId="2339127183" sldId="257"/>
            <ac:spMk id="6" creationId="{EDAEEE6A-8789-AD8A-C7DE-43EF7957C890}"/>
          </ac:spMkLst>
        </pc:spChg>
        <pc:spChg chg="add del">
          <ac:chgData name="Chesson, Taylor" userId="S::tchesson@tntech.edu::2741b434-0888-4d21-bd3d-3d25272d608f" providerId="AD" clId="Web-{A737C37D-8CDD-4FB2-BB22-84D20187116F}" dt="2022-04-01T17:50:41.526" v="106"/>
          <ac:spMkLst>
            <pc:docMk/>
            <pc:sldMk cId="2339127183" sldId="257"/>
            <ac:spMk id="10" creationId="{C232B152-3720-4D3B-97ED-45CE5483F16F}"/>
          </ac:spMkLst>
        </pc:spChg>
        <pc:spChg chg="mod">
          <ac:chgData name="Chesson, Taylor" userId="S::tchesson@tntech.edu::2741b434-0888-4d21-bd3d-3d25272d608f" providerId="AD" clId="Web-{A737C37D-8CDD-4FB2-BB22-84D20187116F}" dt="2022-04-01T19:47:31.901" v="190" actId="20577"/>
          <ac:spMkLst>
            <pc:docMk/>
            <pc:sldMk cId="2339127183" sldId="257"/>
            <ac:spMk id="11" creationId="{2D98B7BD-26AE-4977-AD86-EA4350BE9FA0}"/>
          </ac:spMkLst>
        </pc:spChg>
        <pc:spChg chg="add del">
          <ac:chgData name="Chesson, Taylor" userId="S::tchesson@tntech.edu::2741b434-0888-4d21-bd3d-3d25272d608f" providerId="AD" clId="Web-{A737C37D-8CDD-4FB2-BB22-84D20187116F}" dt="2022-04-01T17:50:41.526" v="106"/>
          <ac:spMkLst>
            <pc:docMk/>
            <pc:sldMk cId="2339127183" sldId="257"/>
            <ac:spMk id="12" creationId="{11BAB570-FF10-4E96-8A3F-FA9804702B89}"/>
          </ac:spMkLst>
        </pc:spChg>
        <pc:spChg chg="add del">
          <ac:chgData name="Chesson, Taylor" userId="S::tchesson@tntech.edu::2741b434-0888-4d21-bd3d-3d25272d608f" providerId="AD" clId="Web-{A737C37D-8CDD-4FB2-BB22-84D20187116F}" dt="2022-04-01T17:50:41.526" v="106"/>
          <ac:spMkLst>
            <pc:docMk/>
            <pc:sldMk cId="2339127183" sldId="257"/>
            <ac:spMk id="14" creationId="{4B9FAFB2-BEB5-4848-8018-BCAD99E2E1AA}"/>
          </ac:spMkLst>
        </pc:spChg>
        <pc:spChg chg="add">
          <ac:chgData name="Chesson, Taylor" userId="S::tchesson@tntech.edu::2741b434-0888-4d21-bd3d-3d25272d608f" providerId="AD" clId="Web-{A737C37D-8CDD-4FB2-BB22-84D20187116F}" dt="2022-04-01T17:50:41.526" v="106"/>
          <ac:spMkLst>
            <pc:docMk/>
            <pc:sldMk cId="2339127183" sldId="257"/>
            <ac:spMk id="19" creationId="{33CD251C-A887-4D2F-925B-FC097198538B}"/>
          </ac:spMkLst>
        </pc:spChg>
        <pc:spChg chg="add">
          <ac:chgData name="Chesson, Taylor" userId="S::tchesson@tntech.edu::2741b434-0888-4d21-bd3d-3d25272d608f" providerId="AD" clId="Web-{A737C37D-8CDD-4FB2-BB22-84D20187116F}" dt="2022-04-01T17:50:41.526" v="106"/>
          <ac:spMkLst>
            <pc:docMk/>
            <pc:sldMk cId="2339127183" sldId="257"/>
            <ac:spMk id="21" creationId="{B19D093C-27FB-4032-B282-42C4563F257C}"/>
          </ac:spMkLst>
        </pc:spChg>
        <pc:grpChg chg="add">
          <ac:chgData name="Chesson, Taylor" userId="S::tchesson@tntech.edu::2741b434-0888-4d21-bd3d-3d25272d608f" providerId="AD" clId="Web-{A737C37D-8CDD-4FB2-BB22-84D20187116F}" dt="2022-04-01T17:50:41.526" v="106"/>
          <ac:grpSpMkLst>
            <pc:docMk/>
            <pc:sldMk cId="2339127183" sldId="257"/>
            <ac:grpSpMk id="23" creationId="{35EE815E-1BD3-4777-B652-6D98825BF66B}"/>
          </ac:grpSpMkLst>
        </pc:grpChg>
        <pc:picChg chg="add mod ord">
          <ac:chgData name="Chesson, Taylor" userId="S::tchesson@tntech.edu::2741b434-0888-4d21-bd3d-3d25272d608f" providerId="AD" clId="Web-{A737C37D-8CDD-4FB2-BB22-84D20187116F}" dt="2022-04-01T17:52:13.231" v="128" actId="1076"/>
          <ac:picMkLst>
            <pc:docMk/>
            <pc:sldMk cId="2339127183" sldId="257"/>
            <ac:picMk id="4" creationId="{7CF2E0BA-0C77-862C-405D-4B57E8758C3C}"/>
          </ac:picMkLst>
        </pc:picChg>
      </pc:sldChg>
      <pc:sldChg chg="addSp delSp modSp new mod setBg">
        <pc:chgData name="Chesson, Taylor" userId="S::tchesson@tntech.edu::2741b434-0888-4d21-bd3d-3d25272d608f" providerId="AD" clId="Web-{A737C37D-8CDD-4FB2-BB22-84D20187116F}" dt="2022-04-01T17:52:38.779" v="130" actId="1076"/>
        <pc:sldMkLst>
          <pc:docMk/>
          <pc:sldMk cId="4246784096" sldId="258"/>
        </pc:sldMkLst>
        <pc:spChg chg="del">
          <ac:chgData name="Chesson, Taylor" userId="S::tchesson@tntech.edu::2741b434-0888-4d21-bd3d-3d25272d608f" providerId="AD" clId="Web-{A737C37D-8CDD-4FB2-BB22-84D20187116F}" dt="2022-04-01T17:50:29.354" v="102"/>
          <ac:spMkLst>
            <pc:docMk/>
            <pc:sldMk cId="4246784096" sldId="258"/>
            <ac:spMk id="2" creationId="{946A94B6-97FC-5567-7CC7-2BE4F755E94F}"/>
          </ac:spMkLst>
        </pc:spChg>
        <pc:spChg chg="del">
          <ac:chgData name="Chesson, Taylor" userId="S::tchesson@tntech.edu::2741b434-0888-4d21-bd3d-3d25272d608f" providerId="AD" clId="Web-{A737C37D-8CDD-4FB2-BB22-84D20187116F}" dt="2022-04-01T17:50:26.682" v="101"/>
          <ac:spMkLst>
            <pc:docMk/>
            <pc:sldMk cId="4246784096" sldId="258"/>
            <ac:spMk id="3" creationId="{D5B82883-191B-100E-3BF7-A8B858E4A06A}"/>
          </ac:spMkLst>
        </pc:spChg>
        <pc:spChg chg="add mod">
          <ac:chgData name="Chesson, Taylor" userId="S::tchesson@tntech.edu::2741b434-0888-4d21-bd3d-3d25272d608f" providerId="AD" clId="Web-{A737C37D-8CDD-4FB2-BB22-84D20187116F}" dt="2022-04-01T17:52:38.779" v="130" actId="1076"/>
          <ac:spMkLst>
            <pc:docMk/>
            <pc:sldMk cId="4246784096" sldId="258"/>
            <ac:spMk id="8" creationId="{CA1FD269-EC8C-8A6F-D89B-B744890BB168}"/>
          </ac:spMkLst>
        </pc:spChg>
        <pc:spChg chg="add">
          <ac:chgData name="Chesson, Taylor" userId="S::tchesson@tntech.edu::2741b434-0888-4d21-bd3d-3d25272d608f" providerId="AD" clId="Web-{A737C37D-8CDD-4FB2-BB22-84D20187116F}" dt="2022-04-01T17:50:35.182" v="105"/>
          <ac:spMkLst>
            <pc:docMk/>
            <pc:sldMk cId="4246784096" sldId="258"/>
            <ac:spMk id="11" creationId="{33CD251C-A887-4D2F-925B-FC097198538B}"/>
          </ac:spMkLst>
        </pc:spChg>
        <pc:spChg chg="add">
          <ac:chgData name="Chesson, Taylor" userId="S::tchesson@tntech.edu::2741b434-0888-4d21-bd3d-3d25272d608f" providerId="AD" clId="Web-{A737C37D-8CDD-4FB2-BB22-84D20187116F}" dt="2022-04-01T17:50:35.182" v="105"/>
          <ac:spMkLst>
            <pc:docMk/>
            <pc:sldMk cId="4246784096" sldId="258"/>
            <ac:spMk id="13" creationId="{B19D093C-27FB-4032-B282-42C4563F257C}"/>
          </ac:spMkLst>
        </pc:spChg>
        <pc:grpChg chg="add">
          <ac:chgData name="Chesson, Taylor" userId="S::tchesson@tntech.edu::2741b434-0888-4d21-bd3d-3d25272d608f" providerId="AD" clId="Web-{A737C37D-8CDD-4FB2-BB22-84D20187116F}" dt="2022-04-01T17:50:35.182" v="105"/>
          <ac:grpSpMkLst>
            <pc:docMk/>
            <pc:sldMk cId="4246784096" sldId="258"/>
            <ac:grpSpMk id="15" creationId="{35EE815E-1BD3-4777-B652-6D98825BF66B}"/>
          </ac:grpSpMkLst>
        </pc:grpChg>
        <pc:picChg chg="add mod ord">
          <ac:chgData name="Chesson, Taylor" userId="S::tchesson@tntech.edu::2741b434-0888-4d21-bd3d-3d25272d608f" providerId="AD" clId="Web-{A737C37D-8CDD-4FB2-BB22-84D20187116F}" dt="2022-04-01T17:51:19.120" v="116" actId="1076"/>
          <ac:picMkLst>
            <pc:docMk/>
            <pc:sldMk cId="4246784096" sldId="258"/>
            <ac:picMk id="4" creationId="{6CA7B329-D6CD-A10D-7EAF-C7E4C886300C}"/>
          </ac:picMkLst>
        </pc:picChg>
      </pc:sldChg>
      <pc:sldChg chg="modSp add replId">
        <pc:chgData name="Chesson, Taylor" userId="S::tchesson@tntech.edu::2741b434-0888-4d21-bd3d-3d25272d608f" providerId="AD" clId="Web-{A737C37D-8CDD-4FB2-BB22-84D20187116F}" dt="2022-04-01T17:56:10.425" v="156" actId="20577"/>
        <pc:sldMkLst>
          <pc:docMk/>
          <pc:sldMk cId="4287315803" sldId="259"/>
        </pc:sldMkLst>
        <pc:spChg chg="mod">
          <ac:chgData name="Chesson, Taylor" userId="S::tchesson@tntech.edu::2741b434-0888-4d21-bd3d-3d25272d608f" providerId="AD" clId="Web-{A737C37D-8CDD-4FB2-BB22-84D20187116F}" dt="2022-04-01T17:56:10.425" v="156" actId="20577"/>
          <ac:spMkLst>
            <pc:docMk/>
            <pc:sldMk cId="4287315803" sldId="259"/>
            <ac:spMk id="8" creationId="{CA1FD269-EC8C-8A6F-D89B-B744890BB168}"/>
          </ac:spMkLst>
        </pc:spChg>
      </pc:sldChg>
      <pc:sldChg chg="modSp">
        <pc:chgData name="Chesson, Taylor" userId="S::tchesson@tntech.edu::2741b434-0888-4d21-bd3d-3d25272d608f" providerId="AD" clId="Web-{A737C37D-8CDD-4FB2-BB22-84D20187116F}" dt="2022-04-01T19:46:40.743" v="174" actId="20577"/>
        <pc:sldMkLst>
          <pc:docMk/>
          <pc:sldMk cId="3400562421" sldId="274"/>
        </pc:sldMkLst>
        <pc:spChg chg="mod">
          <ac:chgData name="Chesson, Taylor" userId="S::tchesson@tntech.edu::2741b434-0888-4d21-bd3d-3d25272d608f" providerId="AD" clId="Web-{A737C37D-8CDD-4FB2-BB22-84D20187116F}" dt="2022-04-01T19:46:40.743" v="174" actId="20577"/>
          <ac:spMkLst>
            <pc:docMk/>
            <pc:sldMk cId="3400562421" sldId="274"/>
            <ac:spMk id="6" creationId="{32008DE3-9DE9-4B37-8B7E-C5FC97A3D788}"/>
          </ac:spMkLst>
        </pc:spChg>
      </pc:sldChg>
    </pc:docChg>
  </pc:docChgLst>
  <pc:docChgLst>
    <pc:chgData name="Chesson, Taylor" userId="2741b434-0888-4d21-bd3d-3d25272d608f" providerId="ADAL" clId="{CE043A35-83A6-4ECC-B710-4872C36E44D6}"/>
    <pc:docChg chg="custSel delSld modSld">
      <pc:chgData name="Chesson, Taylor" userId="2741b434-0888-4d21-bd3d-3d25272d608f" providerId="ADAL" clId="{CE043A35-83A6-4ECC-B710-4872C36E44D6}" dt="2022-05-11T15:09:31.347" v="4" actId="47"/>
      <pc:docMkLst>
        <pc:docMk/>
      </pc:docMkLst>
      <pc:sldChg chg="delSp mod">
        <pc:chgData name="Chesson, Taylor" userId="2741b434-0888-4d21-bd3d-3d25272d608f" providerId="ADAL" clId="{CE043A35-83A6-4ECC-B710-4872C36E44D6}" dt="2022-05-11T15:08:58.267" v="2" actId="478"/>
        <pc:sldMkLst>
          <pc:docMk/>
          <pc:sldMk cId="109857222" sldId="256"/>
        </pc:sldMkLst>
        <pc:spChg chg="del">
          <ac:chgData name="Chesson, Taylor" userId="2741b434-0888-4d21-bd3d-3d25272d608f" providerId="ADAL" clId="{CE043A35-83A6-4ECC-B710-4872C36E44D6}" dt="2022-05-11T15:08:57.612" v="1" actId="478"/>
          <ac:spMkLst>
            <pc:docMk/>
            <pc:sldMk cId="109857222" sldId="256"/>
            <ac:spMk id="4" creationId="{D4608A39-497A-4978-8C23-5A8119E143EE}"/>
          </ac:spMkLst>
        </pc:spChg>
        <pc:picChg chg="del">
          <ac:chgData name="Chesson, Taylor" userId="2741b434-0888-4d21-bd3d-3d25272d608f" providerId="ADAL" clId="{CE043A35-83A6-4ECC-B710-4872C36E44D6}" dt="2022-05-11T15:08:58.267" v="2" actId="478"/>
          <ac:picMkLst>
            <pc:docMk/>
            <pc:sldMk cId="109857222" sldId="256"/>
            <ac:picMk id="1028" creationId="{862ABFCF-C049-4868-9668-F5512900F949}"/>
          </ac:picMkLst>
        </pc:picChg>
      </pc:sldChg>
      <pc:sldChg chg="del">
        <pc:chgData name="Chesson, Taylor" userId="2741b434-0888-4d21-bd3d-3d25272d608f" providerId="ADAL" clId="{CE043A35-83A6-4ECC-B710-4872C36E44D6}" dt="2022-05-11T15:08:55.016" v="0" actId="47"/>
        <pc:sldMkLst>
          <pc:docMk/>
          <pc:sldMk cId="1086710692" sldId="281"/>
        </pc:sldMkLst>
      </pc:sldChg>
      <pc:sldChg chg="del">
        <pc:chgData name="Chesson, Taylor" userId="2741b434-0888-4d21-bd3d-3d25272d608f" providerId="ADAL" clId="{CE043A35-83A6-4ECC-B710-4872C36E44D6}" dt="2022-05-11T15:09:13.965" v="3" actId="47"/>
        <pc:sldMkLst>
          <pc:docMk/>
          <pc:sldMk cId="2966625039" sldId="294"/>
        </pc:sldMkLst>
      </pc:sldChg>
      <pc:sldChg chg="del">
        <pc:chgData name="Chesson, Taylor" userId="2741b434-0888-4d21-bd3d-3d25272d608f" providerId="ADAL" clId="{CE043A35-83A6-4ECC-B710-4872C36E44D6}" dt="2022-05-11T15:09:31.347" v="4" actId="47"/>
        <pc:sldMkLst>
          <pc:docMk/>
          <pc:sldMk cId="415104472" sldId="295"/>
        </pc:sldMkLst>
      </pc:sldChg>
    </pc:docChg>
  </pc:docChgLst>
  <pc:docChgLst>
    <pc:chgData name="Chesson, Taylor" userId="S::tchesson@tntech.edu::2741b434-0888-4d21-bd3d-3d25272d608f" providerId="AD" clId="Web-{AF4BAB87-441E-6397-7D2D-16C37AE1BDE0}"/>
    <pc:docChg chg="sldOrd">
      <pc:chgData name="Chesson, Taylor" userId="S::tchesson@tntech.edu::2741b434-0888-4d21-bd3d-3d25272d608f" providerId="AD" clId="Web-{AF4BAB87-441E-6397-7D2D-16C37AE1BDE0}" dt="2022-04-22T18:09:34.554" v="0"/>
      <pc:docMkLst>
        <pc:docMk/>
      </pc:docMkLst>
      <pc:sldChg chg="ord">
        <pc:chgData name="Chesson, Taylor" userId="S::tchesson@tntech.edu::2741b434-0888-4d21-bd3d-3d25272d608f" providerId="AD" clId="Web-{AF4BAB87-441E-6397-7D2D-16C37AE1BDE0}" dt="2022-04-22T18:09:34.554" v="0"/>
        <pc:sldMkLst>
          <pc:docMk/>
          <pc:sldMk cId="2339127183" sldId="257"/>
        </pc:sldMkLst>
      </pc:sldChg>
    </pc:docChg>
  </pc:docChgLst>
  <pc:docChgLst>
    <pc:chgData name="Chesson, Taylor" userId="S::tchesson@tntech.edu::2741b434-0888-4d21-bd3d-3d25272d608f" providerId="AD" clId="Web-{D83085AD-8E97-1EB5-1552-CB6F8EE85595}"/>
    <pc:docChg chg="addSld delSld modSld">
      <pc:chgData name="Chesson, Taylor" userId="S::tchesson@tntech.edu::2741b434-0888-4d21-bd3d-3d25272d608f" providerId="AD" clId="Web-{D83085AD-8E97-1EB5-1552-CB6F8EE85595}" dt="2022-04-25T14:27:07.932" v="108" actId="1076"/>
      <pc:docMkLst>
        <pc:docMk/>
      </pc:docMkLst>
      <pc:sldChg chg="delSp modSp delAnim">
        <pc:chgData name="Chesson, Taylor" userId="S::tchesson@tntech.edu::2741b434-0888-4d21-bd3d-3d25272d608f" providerId="AD" clId="Web-{D83085AD-8E97-1EB5-1552-CB6F8EE85595}" dt="2022-04-25T14:27:07.932" v="108" actId="1076"/>
        <pc:sldMkLst>
          <pc:docMk/>
          <pc:sldMk cId="2339127183" sldId="257"/>
        </pc:sldMkLst>
        <pc:spChg chg="del mod">
          <ac:chgData name="Chesson, Taylor" userId="S::tchesson@tntech.edu::2741b434-0888-4d21-bd3d-3d25272d608f" providerId="AD" clId="Web-{D83085AD-8E97-1EB5-1552-CB6F8EE85595}" dt="2022-04-25T14:27:05.338" v="107"/>
          <ac:spMkLst>
            <pc:docMk/>
            <pc:sldMk cId="2339127183" sldId="257"/>
            <ac:spMk id="8" creationId="{A84C8CEC-965F-482F-842E-8CD60FC97713}"/>
          </ac:spMkLst>
        </pc:spChg>
        <pc:spChg chg="mod">
          <ac:chgData name="Chesson, Taylor" userId="S::tchesson@tntech.edu::2741b434-0888-4d21-bd3d-3d25272d608f" providerId="AD" clId="Web-{D83085AD-8E97-1EB5-1552-CB6F8EE85595}" dt="2022-04-25T14:27:07.932" v="108" actId="1076"/>
          <ac:spMkLst>
            <pc:docMk/>
            <pc:sldMk cId="2339127183" sldId="257"/>
            <ac:spMk id="11" creationId="{2D98B7BD-26AE-4977-AD86-EA4350BE9FA0}"/>
          </ac:spMkLst>
        </pc:spChg>
      </pc:sldChg>
      <pc:sldChg chg="del">
        <pc:chgData name="Chesson, Taylor" userId="S::tchesson@tntech.edu::2741b434-0888-4d21-bd3d-3d25272d608f" providerId="AD" clId="Web-{D83085AD-8E97-1EB5-1552-CB6F8EE85595}" dt="2022-04-25T14:19:38.327" v="38"/>
        <pc:sldMkLst>
          <pc:docMk/>
          <pc:sldMk cId="4246784096" sldId="258"/>
        </pc:sldMkLst>
      </pc:sldChg>
      <pc:sldChg chg="del">
        <pc:chgData name="Chesson, Taylor" userId="S::tchesson@tntech.edu::2741b434-0888-4d21-bd3d-3d25272d608f" providerId="AD" clId="Web-{D83085AD-8E97-1EB5-1552-CB6F8EE85595}" dt="2022-04-25T14:19:41.109" v="39"/>
        <pc:sldMkLst>
          <pc:docMk/>
          <pc:sldMk cId="4287315803" sldId="259"/>
        </pc:sldMkLst>
      </pc:sldChg>
      <pc:sldChg chg="del">
        <pc:chgData name="Chesson, Taylor" userId="S::tchesson@tntech.edu::2741b434-0888-4d21-bd3d-3d25272d608f" providerId="AD" clId="Web-{D83085AD-8E97-1EB5-1552-CB6F8EE85595}" dt="2022-04-25T14:19:42.234" v="40"/>
        <pc:sldMkLst>
          <pc:docMk/>
          <pc:sldMk cId="3703319991" sldId="260"/>
        </pc:sldMkLst>
      </pc:sldChg>
      <pc:sldChg chg="addSp modSp addAnim modAnim">
        <pc:chgData name="Chesson, Taylor" userId="S::tchesson@tntech.edu::2741b434-0888-4d21-bd3d-3d25272d608f" providerId="AD" clId="Web-{D83085AD-8E97-1EB5-1552-CB6F8EE85595}" dt="2022-04-25T14:26:36.774" v="105" actId="20577"/>
        <pc:sldMkLst>
          <pc:docMk/>
          <pc:sldMk cId="2146212578" sldId="261"/>
        </pc:sldMkLst>
        <pc:spChg chg="add mod">
          <ac:chgData name="Chesson, Taylor" userId="S::tchesson@tntech.edu::2741b434-0888-4d21-bd3d-3d25272d608f" providerId="AD" clId="Web-{D83085AD-8E97-1EB5-1552-CB6F8EE85595}" dt="2022-04-25T14:23:36.748" v="65" actId="20577"/>
          <ac:spMkLst>
            <pc:docMk/>
            <pc:sldMk cId="2146212578" sldId="261"/>
            <ac:spMk id="2" creationId="{333FD768-0116-ABDE-74B3-D21D1CC52B9F}"/>
          </ac:spMkLst>
        </pc:spChg>
        <pc:spChg chg="add mod">
          <ac:chgData name="Chesson, Taylor" userId="S::tchesson@tntech.edu::2741b434-0888-4d21-bd3d-3d25272d608f" providerId="AD" clId="Web-{D83085AD-8E97-1EB5-1552-CB6F8EE85595}" dt="2022-04-25T14:25:20.691" v="76" actId="14100"/>
          <ac:spMkLst>
            <pc:docMk/>
            <pc:sldMk cId="2146212578" sldId="261"/>
            <ac:spMk id="4" creationId="{353F04D4-9775-FAB4-4CE9-97C40C68DAC9}"/>
          </ac:spMkLst>
        </pc:spChg>
        <pc:spChg chg="mod">
          <ac:chgData name="Chesson, Taylor" userId="S::tchesson@tntech.edu::2741b434-0888-4d21-bd3d-3d25272d608f" providerId="AD" clId="Web-{D83085AD-8E97-1EB5-1552-CB6F8EE85595}" dt="2022-04-25T14:22:22.025" v="47" actId="20577"/>
          <ac:spMkLst>
            <pc:docMk/>
            <pc:sldMk cId="2146212578" sldId="261"/>
            <ac:spMk id="5" creationId="{DD024A29-11C6-4F22-A525-4EDEBC0C0ACE}"/>
          </ac:spMkLst>
        </pc:spChg>
        <pc:spChg chg="add mod">
          <ac:chgData name="Chesson, Taylor" userId="S::tchesson@tntech.edu::2741b434-0888-4d21-bd3d-3d25272d608f" providerId="AD" clId="Web-{D83085AD-8E97-1EB5-1552-CB6F8EE85595}" dt="2022-04-25T14:25:58.490" v="99" actId="1076"/>
          <ac:spMkLst>
            <pc:docMk/>
            <pc:sldMk cId="2146212578" sldId="261"/>
            <ac:spMk id="6" creationId="{9688E064-EB36-CB63-BABE-2D30934F7A58}"/>
          </ac:spMkLst>
        </pc:spChg>
        <pc:spChg chg="add mod">
          <ac:chgData name="Chesson, Taylor" userId="S::tchesson@tntech.edu::2741b434-0888-4d21-bd3d-3d25272d608f" providerId="AD" clId="Web-{D83085AD-8E97-1EB5-1552-CB6F8EE85595}" dt="2022-04-25T14:26:36.774" v="105" actId="20577"/>
          <ac:spMkLst>
            <pc:docMk/>
            <pc:sldMk cId="2146212578" sldId="261"/>
            <ac:spMk id="7" creationId="{9E53511D-6CAB-981A-A1B8-635249C52EB5}"/>
          </ac:spMkLst>
        </pc:spChg>
      </pc:sldChg>
      <pc:sldChg chg="add del">
        <pc:chgData name="Chesson, Taylor" userId="S::tchesson@tntech.edu::2741b434-0888-4d21-bd3d-3d25272d608f" providerId="AD" clId="Web-{D83085AD-8E97-1EB5-1552-CB6F8EE85595}" dt="2022-04-25T14:15:26.625" v="12"/>
        <pc:sldMkLst>
          <pc:docMk/>
          <pc:sldMk cId="3065792457" sldId="266"/>
        </pc:sldMkLst>
      </pc:sldChg>
      <pc:sldChg chg="del">
        <pc:chgData name="Chesson, Taylor" userId="S::tchesson@tntech.edu::2741b434-0888-4d21-bd3d-3d25272d608f" providerId="AD" clId="Web-{D83085AD-8E97-1EB5-1552-CB6F8EE85595}" dt="2022-04-25T14:10:58.142" v="2"/>
        <pc:sldMkLst>
          <pc:docMk/>
          <pc:sldMk cId="1813298299" sldId="267"/>
        </pc:sldMkLst>
      </pc:sldChg>
      <pc:sldChg chg="del">
        <pc:chgData name="Chesson, Taylor" userId="S::tchesson@tntech.edu::2741b434-0888-4d21-bd3d-3d25272d608f" providerId="AD" clId="Web-{D83085AD-8E97-1EB5-1552-CB6F8EE85595}" dt="2022-04-25T14:11:26.361" v="3"/>
        <pc:sldMkLst>
          <pc:docMk/>
          <pc:sldMk cId="2278993032" sldId="268"/>
        </pc:sldMkLst>
      </pc:sldChg>
      <pc:sldChg chg="del">
        <pc:chgData name="Chesson, Taylor" userId="S::tchesson@tntech.edu::2741b434-0888-4d21-bd3d-3d25272d608f" providerId="AD" clId="Web-{D83085AD-8E97-1EB5-1552-CB6F8EE85595}" dt="2022-04-25T13:58:08.346" v="0"/>
        <pc:sldMkLst>
          <pc:docMk/>
          <pc:sldMk cId="974688745" sldId="279"/>
        </pc:sldMkLst>
      </pc:sldChg>
      <pc:sldChg chg="del">
        <pc:chgData name="Chesson, Taylor" userId="S::tchesson@tntech.edu::2741b434-0888-4d21-bd3d-3d25272d608f" providerId="AD" clId="Web-{D83085AD-8E97-1EB5-1552-CB6F8EE85595}" dt="2022-04-25T13:58:09.486" v="1"/>
        <pc:sldMkLst>
          <pc:docMk/>
          <pc:sldMk cId="1934444969" sldId="280"/>
        </pc:sldMkLst>
      </pc:sldChg>
    </pc:docChg>
  </pc:docChgLst>
  <pc:docChgLst>
    <pc:chgData name="Chesson, Taylor" userId="S::tchesson@tntech.edu::2741b434-0888-4d21-bd3d-3d25272d608f" providerId="AD" clId="Web-{1F99C852-0E7E-62F5-8609-4E7AECABED78}"/>
    <pc:docChg chg="addSld modSld">
      <pc:chgData name="Chesson, Taylor" userId="S::tchesson@tntech.edu::2741b434-0888-4d21-bd3d-3d25272d608f" providerId="AD" clId="Web-{1F99C852-0E7E-62F5-8609-4E7AECABED78}" dt="2022-04-21T18:18:11.207" v="12" actId="14100"/>
      <pc:docMkLst>
        <pc:docMk/>
      </pc:docMkLst>
      <pc:sldChg chg="modSp new">
        <pc:chgData name="Chesson, Taylor" userId="S::tchesson@tntech.edu::2741b434-0888-4d21-bd3d-3d25272d608f" providerId="AD" clId="Web-{1F99C852-0E7E-62F5-8609-4E7AECABED78}" dt="2022-04-21T18:18:11.207" v="12" actId="14100"/>
        <pc:sldMkLst>
          <pc:docMk/>
          <pc:sldMk cId="974688745" sldId="279"/>
        </pc:sldMkLst>
        <pc:spChg chg="mod">
          <ac:chgData name="Chesson, Taylor" userId="S::tchesson@tntech.edu::2741b434-0888-4d21-bd3d-3d25272d608f" providerId="AD" clId="Web-{1F99C852-0E7E-62F5-8609-4E7AECABED78}" dt="2022-04-21T18:18:11.207" v="12" actId="14100"/>
          <ac:spMkLst>
            <pc:docMk/>
            <pc:sldMk cId="974688745" sldId="279"/>
            <ac:spMk id="2" creationId="{F5B14072-84A9-B5BC-7EA2-99FCC5C37F20}"/>
          </ac:spMkLst>
        </pc:spChg>
      </pc:sldChg>
      <pc:sldChg chg="modSp new">
        <pc:chgData name="Chesson, Taylor" userId="S::tchesson@tntech.edu::2741b434-0888-4d21-bd3d-3d25272d608f" providerId="AD" clId="Web-{1F99C852-0E7E-62F5-8609-4E7AECABED78}" dt="2022-04-21T18:17:52.284" v="8" actId="14100"/>
        <pc:sldMkLst>
          <pc:docMk/>
          <pc:sldMk cId="1934444969" sldId="280"/>
        </pc:sldMkLst>
        <pc:spChg chg="mod">
          <ac:chgData name="Chesson, Taylor" userId="S::tchesson@tntech.edu::2741b434-0888-4d21-bd3d-3d25272d608f" providerId="AD" clId="Web-{1F99C852-0E7E-62F5-8609-4E7AECABED78}" dt="2022-04-21T18:17:52.284" v="8" actId="14100"/>
          <ac:spMkLst>
            <pc:docMk/>
            <pc:sldMk cId="1934444969" sldId="280"/>
            <ac:spMk id="2" creationId="{B6277459-CAA5-82E0-6050-139DEE3829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C1AF1-16F6-4856-BD4B-690F32DD7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FB202-A7CA-4952-85CC-EFFBB3CD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ph.osu.edu/distance-learning/step-step-guide-making-welcome-video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nnesseetechuniversity-my.sharepoint.com/:w:/g/personal/tchesson_tntech_edu/EW7l5HAGuWNHsqztiYY_k_gBwl-JBIkkpULjKjMkFYgC5Q?e=TjpTwg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dfs.semanticscholar.org/072b/0e36d45c4c45823d54f6f5a38ba0f679d72e.pdf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dfs.semanticscholar.org/072b/0e36d45c4c45823d54f6f5a38ba0f679d72e.pdf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dfs.semanticscholar.org/072b/0e36d45c4c45823d54f6f5a38ba0f679d72e.pdf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Short and Engaging: Remember, you want to motivate your students and not overload them with too much information. Short and concise is best. Try to make your videos no longer than ten minutes.</a:t>
            </a:r>
          </a:p>
          <a:p>
            <a:pPr algn="l">
              <a:buFont typeface="+mj-lt"/>
              <a:buNone/>
            </a:pPr>
            <a:r>
              <a:rPr lang="en-US" b="1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Relax: </a:t>
            </a: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Show your personality and speak naturally. You should talk about why you enjoy the subject matter and include a little about your professional experience.</a:t>
            </a:r>
            <a:endParaRPr lang="en-US" b="1" i="0" dirty="0">
              <a:solidFill>
                <a:srgbClr val="494C4E"/>
              </a:solidFill>
              <a:effectLst/>
              <a:latin typeface="Lato" panose="020F0502020204030203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The video does not have to be perfect.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You can stumble over your words and correct yourself. It is simply a way for students to see you.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You do not have perfect speech in class, so you do not have to have a perfect edited video.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Body Language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Remember to </a:t>
            </a:r>
            <a:r>
              <a:rPr lang="en-US" b="1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smile</a:t>
            </a: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!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Make </a:t>
            </a:r>
            <a:r>
              <a:rPr lang="en-US" b="1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eye contact</a:t>
            </a: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 with the </a:t>
            </a:r>
            <a:r>
              <a:rPr lang="en-US" b="1" i="0" u="sng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camera</a:t>
            </a: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, not your computer screen.</a:t>
            </a:r>
            <a:b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</a:br>
            <a:r>
              <a:rPr lang="en-US" b="0" i="1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There are times I was looking down in the video (because I was reading a script), but try to make eye contact throughout most of the video. </a:t>
            </a:r>
            <a:endParaRPr lang="en-US" b="0" i="0" dirty="0">
              <a:solidFill>
                <a:srgbClr val="494C4E"/>
              </a:solidFill>
              <a:effectLst/>
              <a:latin typeface="Lato" panose="020F0502020204030203" pitchFamily="34" charset="0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Use </a:t>
            </a:r>
            <a:r>
              <a:rPr lang="en-US" b="1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natural hand gestures</a:t>
            </a: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 like you would when talking in person with someone. </a:t>
            </a:r>
          </a:p>
          <a:p>
            <a:pPr marL="285750" lvl="0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Consider using a script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5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 Consider creating a script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Instructor Introduction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Welcome!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Introduce yourself, your title, and field of expertise (educational &amp; work background)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Personal Information (family information, hobbies, etc.)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Course Introduction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Course name and how it falls in the program curriculum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Importance and relevance for students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Expectations for participation and assignment submission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dirty="0">
                <a:solidFill>
                  <a:srgbClr val="494C4E"/>
                </a:solidFill>
                <a:effectLst/>
                <a:latin typeface="Lato" panose="020F0502020204030203" pitchFamily="34" charset="0"/>
              </a:rPr>
              <a:t>Script Writing Help: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6FBF"/>
                </a:solidFill>
                <a:effectLst/>
                <a:latin typeface="Lato" panose="020F0502020204030203" pitchFamily="34" charset="0"/>
                <a:hlinkClick r:id="rId3"/>
              </a:rPr>
              <a:t>Ohio State University</a:t>
            </a:r>
            <a:endParaRPr lang="en-US" b="0" i="0" dirty="0">
              <a:solidFill>
                <a:srgbClr val="494C4E"/>
              </a:solidFill>
              <a:effectLst/>
              <a:latin typeface="Lato" panose="020F0502020204030203" pitchFamily="34" charset="0"/>
            </a:endParaRPr>
          </a:p>
          <a:p>
            <a:pPr marL="1143000" lvl="2" indent="-22860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6FBF"/>
                </a:solidFill>
                <a:effectLst/>
                <a:latin typeface="Lato" panose="020F0502020204030203" pitchFamily="34" charset="0"/>
                <a:hlinkClick r:id="rId4"/>
              </a:rPr>
              <a:t>My Video Script</a:t>
            </a:r>
            <a:endParaRPr lang="en-US" b="0" i="0" dirty="0">
              <a:solidFill>
                <a:srgbClr val="494C4E"/>
              </a:solidFill>
              <a:effectLst/>
              <a:latin typeface="Lato" panose="020F050202020403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0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some things you notice about this video that make it a good example? Video, lighting, pacing, etc. (Stop at 1:10)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10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err="1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Simunich</a:t>
            </a:r>
            <a:r>
              <a:rPr lang="en-US" b="0" i="0" u="none" strike="noStrike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, Robins, and Kelly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(2015) found that courses with high levels of findability, based on careful development and placement of course information materials, have a direct impact on learner perceptions of course quality, experience, and successful learning outcomes.</a:t>
            </a:r>
          </a:p>
          <a:p>
            <a:endParaRPr lang="en-US" b="0" i="0">
              <a:solidFill>
                <a:srgbClr val="424242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Creating an area in the course for </a:t>
            </a:r>
            <a:r>
              <a:rPr lang="en-US" b="0" i="1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Course Information/Syllabus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materials, provides the opportunity to present course information into well-labeled smaller chunks of information for the learners to easily access and review. The intent is to enable learners to find varied, discrete course information details easily and quickly with a scan of document heads and subheads, or one or two clicks, rather than having the information buried in obscure nested folders/documents, or a convoluted and lengthy syllabus .pdf.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err="1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Simunich</a:t>
            </a:r>
            <a:r>
              <a:rPr lang="en-US" b="0" i="0" u="none" strike="noStrike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, Robins, and Kelly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(2015) found that courses with high levels of findability, based on careful development and placement of course information materials, have a direct impact on learner perceptions of course quality, experience, and successful learning outcomes.</a:t>
            </a:r>
          </a:p>
          <a:p>
            <a:endParaRPr lang="en-US" b="0" i="0">
              <a:solidFill>
                <a:srgbClr val="424242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Creating an area in the course for </a:t>
            </a:r>
            <a:r>
              <a:rPr lang="en-US" b="0" i="1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Course Information/Syllabus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materials, provides the opportunity to present course information into well-labeled smaller chunks of information for the learners to easily access and review. The intent is to enable learners to find varied, discrete course information details easily and quickly with a scan of document heads and subheads, or one or two clicks, rather than having the information buried in obscure nested folders/documents, or a convoluted and lengthy syllabus .pdf.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3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err="1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Simunich</a:t>
            </a:r>
            <a:r>
              <a:rPr lang="en-US" b="0" i="0" u="none" strike="noStrike">
                <a:solidFill>
                  <a:srgbClr val="1E27CC"/>
                </a:solidFill>
                <a:effectLst/>
                <a:latin typeface="Source Sans Pro" panose="020B0503030403020204" pitchFamily="34" charset="0"/>
                <a:hlinkClick r:id="rId3"/>
              </a:rPr>
              <a:t>, Robins, and Kelly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(2015) found that courses with high levels of findability, based on careful development and placement of course information materials, have a direct impact on learner perceptions of course quality, experience, and successful learning outcomes.</a:t>
            </a:r>
          </a:p>
          <a:p>
            <a:endParaRPr lang="en-US" b="0" i="0">
              <a:solidFill>
                <a:srgbClr val="424242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Creating an area in the course for </a:t>
            </a:r>
            <a:r>
              <a:rPr lang="en-US" b="0" i="1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Course Information/Syllabus</a:t>
            </a:r>
            <a:r>
              <a:rPr lang="en-US" b="0" i="0">
                <a:solidFill>
                  <a:srgbClr val="424242"/>
                </a:solidFill>
                <a:effectLst/>
                <a:latin typeface="Source Sans Pro" panose="020B0503030403020204" pitchFamily="34" charset="0"/>
              </a:rPr>
              <a:t> materials, provides the opportunity to present course information into well-labeled smaller chunks of information for the learners to easily access and review. The intent is to enable learners to find varied, discrete course information details easily and quickly with a scan of document heads and subheads, or one or two clicks, rather than having the information buried in obscure nested folders/documents, or a convoluted and lengthy syllabus .pdf.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FB202-A7CA-4952-85CC-EFFBB3CDDA3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1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4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5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46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96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53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29953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1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43091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01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5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11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8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62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4472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22202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46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0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6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6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5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774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ph.osu.edu/distance-learning/step-step-guide-making-welcome-vide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hyperlink" Target="https://tennesseetechuniversity-my.sharepoint.com/:w:/g/personal/tchesson_tntech_edu/EW7l5HAGuWNHsqztiYY_k_gBwl-JBIkkpULjKjMkFYgC5Q?e=Zrw4v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ua6ZIiRrmE?feature=oembed" TargetMode="Externa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6ek-4AKZ6s?start=4&amp;feature=oemb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scqr.suny.edu/standard3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scqr.suny.edu/standard3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teaching.open.suny.edu/page/courseinfo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scqr.suny.edu/standard3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teaching.open.suny.edu/page/courseinfo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oscqr.suny.edu/standard7/" TargetMode="External"/><Relationship Id="rId3" Type="http://schemas.openxmlformats.org/officeDocument/2006/relationships/hyperlink" Target="https://oscqr.suny.edu/standard2/" TargetMode="External"/><Relationship Id="rId7" Type="http://schemas.openxmlformats.org/officeDocument/2006/relationships/hyperlink" Target="https://oscqr.suny.edu/standard6/" TargetMode="External"/><Relationship Id="rId2" Type="http://schemas.openxmlformats.org/officeDocument/2006/relationships/hyperlink" Target="https://oscqr.suny.edu/standard1/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oscqr.suny.edu/standard5/" TargetMode="External"/><Relationship Id="rId11" Type="http://schemas.openxmlformats.org/officeDocument/2006/relationships/hyperlink" Target="https://oscqr.suny.edu/standard10/" TargetMode="External"/><Relationship Id="rId5" Type="http://schemas.openxmlformats.org/officeDocument/2006/relationships/hyperlink" Target="https://oscqr.suny.edu/standard4/" TargetMode="External"/><Relationship Id="rId10" Type="http://schemas.openxmlformats.org/officeDocument/2006/relationships/hyperlink" Target="https://oscqr.suny.edu/standard9/" TargetMode="External"/><Relationship Id="rId4" Type="http://schemas.openxmlformats.org/officeDocument/2006/relationships/hyperlink" Target="https://oscqr.suny.edu/standard3/" TargetMode="External"/><Relationship Id="rId9" Type="http://schemas.openxmlformats.org/officeDocument/2006/relationships/hyperlink" Target="https://oscqr.suny.edu/standard8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ntech.edu/citl/accessibility/syllabus.php" TargetMode="External"/><Relationship Id="rId3" Type="http://schemas.openxmlformats.org/officeDocument/2006/relationships/image" Target="../media/image26.svg"/><Relationship Id="rId7" Type="http://schemas.openxmlformats.org/officeDocument/2006/relationships/hyperlink" Target="https://oscqr.suny.edu/standard3/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ntech.edu/provost/files/course_syllabi/TTUCourseSyllabusTemplateFall2021.docx" TargetMode="External"/><Relationship Id="rId5" Type="http://schemas.openxmlformats.org/officeDocument/2006/relationships/hyperlink" Target="https://www.tntech.edu/provost/pdf/course_syllabus/CourseSyllabusInformationGuide.pdf" TargetMode="External"/><Relationship Id="rId4" Type="http://schemas.openxmlformats.org/officeDocument/2006/relationships/hyperlink" Target="https://www.tntech.edu/provost/pdf/course_syllabus/TTU_Course_Syllabus_Requirements_September2019_002.pdf" TargetMode="External"/><Relationship Id="rId9" Type="http://schemas.openxmlformats.org/officeDocument/2006/relationships/hyperlink" Target="https://www.tntech.edu/provost/facultyinformation.ph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ntech.edu/citl/accessibility/index.php" TargetMode="External"/><Relationship Id="rId4" Type="http://schemas.openxmlformats.org/officeDocument/2006/relationships/hyperlink" Target="https://www.tntech.edu/disability/policies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2:</a:t>
            </a:r>
            <a:br>
              <a:rPr lang="en-US" dirty="0"/>
            </a:br>
            <a:r>
              <a:rPr lang="en-US" dirty="0"/>
              <a:t>Course Overview and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4872789"/>
            <a:ext cx="6090671" cy="1985211"/>
          </a:xfrm>
        </p:spPr>
        <p:txBody>
          <a:bodyPr anchor="ctr" anchorCtr="0"/>
          <a:lstStyle/>
          <a:p>
            <a:r>
              <a:rPr lang="en-US" sz="2400"/>
              <a:t>Taylor Chesson</a:t>
            </a:r>
            <a:br>
              <a:rPr lang="en-US" sz="2400"/>
            </a:br>
            <a:r>
              <a:rPr lang="en-US"/>
              <a:t>Instructional Design Specialist</a:t>
            </a:r>
            <a:br>
              <a:rPr lang="en-US"/>
            </a:br>
            <a:r>
              <a:rPr lang="en-US"/>
              <a:t>Center for Innovation in Teaching and Learning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A0CD3E9-F9CF-4E42-BD6D-A66404182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916" y="0"/>
            <a:ext cx="2699084" cy="96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Welcome Video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8BD71E6-73DA-4578-B0BC-240E9FC9E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What information do I include in an introductory video?</a:t>
            </a:r>
          </a:p>
          <a:p>
            <a:r>
              <a:rPr lang="en-US"/>
              <a:t>Why do I need to have an introductory video for an in-person class?</a:t>
            </a:r>
          </a:p>
        </p:txBody>
      </p:sp>
      <p:pic>
        <p:nvPicPr>
          <p:cNvPr id="8" name="Graphic 7" descr="Presentation with media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60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D3F7D-8027-44BE-8944-7E7BCD211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AC699-598D-47B7-AA0B-EA0DD8E77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755392"/>
            <a:ext cx="10554574" cy="3467608"/>
          </a:xfrm>
        </p:spPr>
        <p:txBody>
          <a:bodyPr>
            <a:normAutofit/>
          </a:bodyPr>
          <a:lstStyle/>
          <a:p>
            <a:r>
              <a:rPr lang="en-US" sz="2400" b="1"/>
              <a:t>Short and Engaging</a:t>
            </a:r>
          </a:p>
          <a:p>
            <a:r>
              <a:rPr lang="en-US" sz="2400" b="1"/>
              <a:t>Relaxed Body Language </a:t>
            </a:r>
          </a:p>
          <a:p>
            <a:pPr lvl="1"/>
            <a:r>
              <a:rPr lang="en-US" sz="2000"/>
              <a:t>Smile</a:t>
            </a:r>
          </a:p>
          <a:p>
            <a:pPr lvl="1"/>
            <a:r>
              <a:rPr lang="en-US" sz="2000"/>
              <a:t>Eye Contact</a:t>
            </a:r>
          </a:p>
          <a:p>
            <a:pPr lvl="1"/>
            <a:r>
              <a:rPr lang="en-US" sz="2000"/>
              <a:t>Natural Hand Gestures</a:t>
            </a:r>
          </a:p>
          <a:p>
            <a:r>
              <a:rPr lang="en-US" sz="2400" b="1"/>
              <a:t>Script</a:t>
            </a:r>
          </a:p>
          <a:p>
            <a:pPr lvl="1"/>
            <a:r>
              <a:rPr lang="en-US" sz="20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Ohio State University</a:t>
            </a:r>
            <a:endParaRPr lang="en-US" sz="2000"/>
          </a:p>
          <a:p>
            <a:pPr lvl="1"/>
            <a:r>
              <a:rPr lang="en-US" sz="20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TTU CITL Example</a:t>
            </a:r>
            <a:endParaRPr lang="en-US" sz="2000"/>
          </a:p>
        </p:txBody>
      </p:sp>
      <p:pic>
        <p:nvPicPr>
          <p:cNvPr id="7" name="Graphic 6" descr="Vlog with solid fill">
            <a:extLst>
              <a:ext uri="{FF2B5EF4-FFF2-40B4-BE49-F238E27FC236}">
                <a16:creationId xmlns:a16="http://schemas.microsoft.com/office/drawing/2014/main" id="{1B7AA723-FD19-48C6-A0BB-C0F053E369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92385" y="2222287"/>
            <a:ext cx="4089613" cy="408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7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4061-68DB-461F-BC04-E99E6231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Include in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490F3-C71A-4E5E-A820-35F832B22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879601"/>
            <a:ext cx="10554574" cy="4978400"/>
          </a:xfrm>
        </p:spPr>
        <p:txBody>
          <a:bodyPr>
            <a:normAutofit/>
          </a:bodyPr>
          <a:lstStyle/>
          <a:p>
            <a:pPr marL="742950" lvl="1" indent="-285750" algn="l">
              <a:buFont typeface="+mj-lt"/>
              <a:buAutoNum type="arabicPeriod"/>
            </a:pPr>
            <a:r>
              <a:rPr lang="en-US" sz="2400" b="1" i="0">
                <a:effectLst/>
              </a:rPr>
              <a:t>Instructor Introduction</a:t>
            </a:r>
          </a:p>
          <a:p>
            <a:pPr lvl="2"/>
            <a:r>
              <a:rPr lang="en-US" sz="2000" b="0" i="0">
                <a:effectLst/>
              </a:rPr>
              <a:t>Welcome!</a:t>
            </a:r>
          </a:p>
          <a:p>
            <a:pPr lvl="2"/>
            <a:r>
              <a:rPr lang="en-US" sz="2000" b="0" i="0">
                <a:effectLst/>
              </a:rPr>
              <a:t>Introduce yourself, your title, and field of expertise </a:t>
            </a:r>
            <a:endParaRPr lang="en-US" sz="2000"/>
          </a:p>
          <a:p>
            <a:pPr lvl="2"/>
            <a:r>
              <a:rPr lang="en-US" sz="2000" b="0" i="0">
                <a:effectLst/>
              </a:rPr>
              <a:t>Personal Information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sz="2400" b="1" i="0">
                <a:effectLst/>
              </a:rPr>
              <a:t>Course Introduction</a:t>
            </a:r>
          </a:p>
          <a:p>
            <a:pPr lvl="2"/>
            <a:r>
              <a:rPr lang="en-US" sz="2000" b="0" i="0">
                <a:effectLst/>
              </a:rPr>
              <a:t>Course name and how it falls in the program curriculum</a:t>
            </a:r>
          </a:p>
          <a:p>
            <a:pPr lvl="2"/>
            <a:r>
              <a:rPr lang="en-US" sz="2000" b="0" i="0">
                <a:effectLst/>
              </a:rPr>
              <a:t>Importance and relevance for students</a:t>
            </a:r>
          </a:p>
          <a:p>
            <a:pPr lvl="2"/>
            <a:r>
              <a:rPr lang="en-US" sz="2000" b="0" i="0">
                <a:effectLst/>
              </a:rPr>
              <a:t>Expectations for participation and assignment submission</a:t>
            </a:r>
          </a:p>
        </p:txBody>
      </p:sp>
    </p:spTree>
    <p:extLst>
      <p:ext uri="{BB962C8B-B14F-4D97-AF65-F5344CB8AC3E}">
        <p14:creationId xmlns:p14="http://schemas.microsoft.com/office/powerpoint/2010/main" val="149946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70DF3-F0FC-4B3E-AB94-C5CA6065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E74C1-C7FD-40C9-A83B-9F36E69B3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4331787" cy="3636511"/>
          </a:xfrm>
        </p:spPr>
        <p:txBody>
          <a:bodyPr>
            <a:normAutofit/>
          </a:bodyPr>
          <a:lstStyle/>
          <a:p>
            <a:r>
              <a:rPr lang="en-US" sz="2400" dirty="0"/>
              <a:t>Introduces students</a:t>
            </a:r>
            <a:br>
              <a:rPr lang="en-US" sz="2400" dirty="0"/>
            </a:br>
            <a:r>
              <a:rPr lang="en-US" sz="2400" dirty="0"/>
              <a:t> to you</a:t>
            </a:r>
          </a:p>
          <a:p>
            <a:r>
              <a:rPr lang="en-US" sz="2400" dirty="0"/>
              <a:t>States course purpose </a:t>
            </a:r>
            <a:br>
              <a:rPr lang="en-US" sz="2400" dirty="0"/>
            </a:br>
            <a:r>
              <a:rPr lang="en-US" sz="2400" dirty="0"/>
              <a:t>and objectives</a:t>
            </a:r>
          </a:p>
          <a:p>
            <a:r>
              <a:rPr lang="en-US" sz="2400" dirty="0"/>
              <a:t>Helps orient students </a:t>
            </a:r>
            <a:br>
              <a:rPr lang="en-US" sz="2400" dirty="0"/>
            </a:br>
            <a:r>
              <a:rPr lang="en-US" sz="2400" dirty="0"/>
              <a:t>to course layout</a:t>
            </a:r>
          </a:p>
        </p:txBody>
      </p:sp>
      <p:pic>
        <p:nvPicPr>
          <p:cNvPr id="8" name="Online Media 7" title="Course Welcome Video">
            <a:hlinkClick r:id="" action="ppaction://media"/>
            <a:extLst>
              <a:ext uri="{FF2B5EF4-FFF2-40B4-BE49-F238E27FC236}">
                <a16:creationId xmlns:a16="http://schemas.microsoft.com/office/drawing/2014/main" id="{96799BA3-0F29-4053-957E-44CA44D3842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981198" y="2242346"/>
            <a:ext cx="6400800" cy="36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70DF3-F0FC-4B3E-AB94-C5CA6065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Introduction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E74C1-C7FD-40C9-A83B-9F36E69B3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42146"/>
            <a:ext cx="4330413" cy="3516652"/>
          </a:xfrm>
        </p:spPr>
        <p:txBody>
          <a:bodyPr>
            <a:normAutofit/>
          </a:bodyPr>
          <a:lstStyle/>
          <a:p>
            <a:r>
              <a:rPr lang="en-US" sz="2400" dirty="0"/>
              <a:t>Sparks the interest of students</a:t>
            </a:r>
          </a:p>
          <a:p>
            <a:r>
              <a:rPr lang="en-US" sz="2400" dirty="0"/>
              <a:t>States module objectives and assignments for the week</a:t>
            </a:r>
          </a:p>
          <a:p>
            <a:r>
              <a:rPr lang="en-US" sz="2400" dirty="0"/>
              <a:t>Offers “face time” in online courses</a:t>
            </a:r>
          </a:p>
        </p:txBody>
      </p:sp>
      <p:pic>
        <p:nvPicPr>
          <p:cNvPr id="5" name="Online Media 4" title="Online Class Introduction">
            <a:hlinkClick r:id="" action="ppaction://media"/>
            <a:extLst>
              <a:ext uri="{FF2B5EF4-FFF2-40B4-BE49-F238E27FC236}">
                <a16:creationId xmlns:a16="http://schemas.microsoft.com/office/drawing/2014/main" id="{D71EEFED-10C9-4FEC-86BA-D484983E00A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67176" y="2292246"/>
            <a:ext cx="6400800" cy="36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5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Course Information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8BD71E6-73DA-4578-B0BC-240E9FC9E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Why do I need a separate section for course information?</a:t>
            </a:r>
          </a:p>
          <a:p>
            <a:r>
              <a:rPr lang="en-US"/>
              <a:t>What do I include in Course Information?</a:t>
            </a:r>
          </a:p>
        </p:txBody>
      </p:sp>
      <p:pic>
        <p:nvPicPr>
          <p:cNvPr id="8" name="Graphic 7" descr="Playbook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6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96A30-F808-43C7-8351-A53758F9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46955"/>
          </a:xfrm>
        </p:spPr>
        <p:txBody>
          <a:bodyPr>
            <a:normAutofit/>
          </a:bodyPr>
          <a:lstStyle/>
          <a:p>
            <a:r>
              <a:rPr lang="en-US" sz="2000" dirty="0"/>
              <a:t>Define the instructor’s role and responsibility to learners.</a:t>
            </a:r>
          </a:p>
          <a:p>
            <a:r>
              <a:rPr lang="en-US" sz="2000" dirty="0"/>
              <a:t>Explain the roles and responsibilities of the learners.</a:t>
            </a:r>
          </a:p>
          <a:p>
            <a:r>
              <a:rPr lang="en-US" sz="2000" dirty="0"/>
              <a:t>Provide clear learning objectives/outcomes.</a:t>
            </a:r>
          </a:p>
          <a:p>
            <a:r>
              <a:rPr lang="en-US" sz="2000" dirty="0"/>
              <a:t>Establish course expectations and plans for evaluation, assessment, and feedback.</a:t>
            </a:r>
          </a:p>
          <a:p>
            <a:r>
              <a:rPr lang="en-US" sz="2000" dirty="0"/>
              <a:t>Describe course activities and familiarize learners with how the course functions.</a:t>
            </a:r>
          </a:p>
          <a:p>
            <a:r>
              <a:rPr lang="en-US" sz="2000" dirty="0"/>
              <a:t>Provide information on how, when, and where course communications and interactions with the instructor and between learners will take place.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7304B1-1C8D-429B-A9C5-1A7EFB964715}"/>
              </a:ext>
            </a:extLst>
          </p:cNvPr>
          <p:cNvSpPr txBox="1"/>
          <p:nvPr/>
        </p:nvSpPr>
        <p:spPr>
          <a:xfrm>
            <a:off x="11127285" y="648866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OLC 1.3</a:t>
            </a:r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7134F87-6A94-498D-9EF8-9186F84D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 Need a Separate Intro Section?</a:t>
            </a:r>
          </a:p>
        </p:txBody>
      </p:sp>
    </p:spTree>
    <p:extLst>
      <p:ext uri="{BB962C8B-B14F-4D97-AF65-F5344CB8AC3E}">
        <p14:creationId xmlns:p14="http://schemas.microsoft.com/office/powerpoint/2010/main" val="95409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907B-E695-496A-A97F-6D92BE60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0: Course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C9F38-17F7-446D-BB62-677ACAE0A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2770927"/>
            <a:ext cx="10554574" cy="2617937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Course Welcome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Instructor Contact Information and Office Hours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Instructor Expectations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Schedule and Due Dates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Required Texts and Associated Materials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Learning Activity Overview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Interaction Guidelines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Grading and Assignment Rubrics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Campus Policies and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Strategies for Success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Ask a Question </a:t>
            </a:r>
            <a:br>
              <a:rPr lang="en-US" sz="2000"/>
            </a:br>
            <a:r>
              <a:rPr lang="en-US" sz="2000"/>
              <a:t>(Open Discussion Forum)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B755AD-3354-4079-990A-2BE4C956EE54}"/>
              </a:ext>
            </a:extLst>
          </p:cNvPr>
          <p:cNvSpPr txBox="1"/>
          <p:nvPr/>
        </p:nvSpPr>
        <p:spPr>
          <a:xfrm>
            <a:off x="10667224" y="5934670"/>
            <a:ext cx="1524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Resources:</a:t>
            </a:r>
            <a:endParaRPr lang="en-US" dirty="0">
              <a:solidFill>
                <a:srgbClr val="8F8F8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OLC 1.3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63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907B-E695-496A-A97F-6D92BE60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0: Course Information (Action Titles)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C9F38-17F7-446D-BB62-677ACAE0A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3119843"/>
            <a:ext cx="10554574" cy="2617937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Welcome to (list the course name and number)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Get to Know Your Instructor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Learn What I Expect from You, and What You Can Expect From 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Go through the Course Schedule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Review Required Texts and Associated Materials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Discover How to Communicate and Interact in this Course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Explore Campus Policies and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Understand How to Succeed in this Course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/>
              <a:t>Ask a Question (Open Discussion Forum)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B755AD-3354-4079-990A-2BE4C956EE54}"/>
              </a:ext>
            </a:extLst>
          </p:cNvPr>
          <p:cNvSpPr txBox="1"/>
          <p:nvPr/>
        </p:nvSpPr>
        <p:spPr>
          <a:xfrm>
            <a:off x="10667224" y="5934670"/>
            <a:ext cx="1524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Resources:</a:t>
            </a:r>
            <a:endParaRPr lang="en-US">
              <a:solidFill>
                <a:srgbClr val="8F8F8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OLC 1.3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4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Syllabus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8BD71E6-73DA-4578-B0BC-240E9FC9E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What do I include in my syllabus?</a:t>
            </a:r>
          </a:p>
          <a:p>
            <a:r>
              <a:rPr lang="en-US"/>
              <a:t>How can I make my syllabus accessible?</a:t>
            </a:r>
          </a:p>
        </p:txBody>
      </p:sp>
      <p:pic>
        <p:nvPicPr>
          <p:cNvPr id="8" name="Graphic 7" descr="Newspaper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9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E59E-EF6B-4230-AEAA-68ECFD49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713" y="125083"/>
            <a:ext cx="9601200" cy="1485900"/>
          </a:xfrm>
        </p:spPr>
        <p:txBody>
          <a:bodyPr/>
          <a:lstStyle/>
          <a:p>
            <a:r>
              <a:rPr lang="en-US"/>
              <a:t>Course Overview and Information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175EEF8-C342-4993-866B-66F4E7B2C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441723"/>
              </p:ext>
            </p:extLst>
          </p:nvPr>
        </p:nvGraphicFramePr>
        <p:xfrm>
          <a:off x="1731034" y="881149"/>
          <a:ext cx="9601200" cy="569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941">
                  <a:extLst>
                    <a:ext uri="{9D8B030D-6E8A-4147-A177-3AD203B41FA5}">
                      <a16:colId xmlns:a16="http://schemas.microsoft.com/office/drawing/2014/main" val="3796950249"/>
                    </a:ext>
                  </a:extLst>
                </a:gridCol>
                <a:gridCol w="8951259">
                  <a:extLst>
                    <a:ext uri="{9D8B030D-6E8A-4147-A177-3AD203B41FA5}">
                      <a16:colId xmlns:a16="http://schemas.microsoft.com/office/drawing/2014/main" val="2915906585"/>
                    </a:ext>
                  </a:extLst>
                </a:gridCol>
              </a:tblGrid>
              <a:tr h="352333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Course Overview and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90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2"/>
                        </a:rPr>
                        <a:t>1.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includes Welcome and Getting Started content.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602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3"/>
                        </a:rPr>
                        <a:t>2.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An orientation or overview is provided for the course overall, as well as in each module. Learners know how to navigate and what tasks are due.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18108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hlinkClick r:id="rId4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includes a Course Information area that deconstructs the syllabus for learners in a clear and navigable way.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5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5"/>
                        </a:rPr>
                        <a:t>4.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A printable syllabus is available for learners (PDF, HTML)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0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6"/>
                        </a:rPr>
                        <a:t>5.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includes links to relevant campus policies on plagiarism, computer use, filing grievances, accommodating disabilities,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787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7"/>
                        </a:rPr>
                        <a:t>6.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provides access to learner success resources (technical help, orientation, tutoring).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7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8"/>
                        </a:rPr>
                        <a:t>7.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information states whether the course is fully online, blended, or web-enhanced.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448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9"/>
                        </a:rPr>
                        <a:t>8.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Appropriate methods and devices for accessing and participating in the course are communicated (mobile, publisher websites, secure content, pop-ups, browser issue, microphone, webcam).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75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10"/>
                        </a:rPr>
                        <a:t>9.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objectives/outcomes are clearly defined, measurable, and aligned to learning activities and assessments.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08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hlinkClick r:id="rId11"/>
                        </a:rPr>
                        <a:t>10.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>
                          <a:solidFill>
                            <a:schemeClr val="tx1"/>
                          </a:solidFill>
                        </a:rPr>
                        <a:t>Course provides contact information for instructor, department, and program.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57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722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9933D-4CAE-48BF-80C3-5F7C4F8C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I include in my syllabus?</a:t>
            </a:r>
          </a:p>
        </p:txBody>
      </p:sp>
      <p:pic>
        <p:nvPicPr>
          <p:cNvPr id="5" name="Content Placeholder 4" descr="Download with solid fill">
            <a:extLst>
              <a:ext uri="{FF2B5EF4-FFF2-40B4-BE49-F238E27FC236}">
                <a16:creationId xmlns:a16="http://schemas.microsoft.com/office/drawing/2014/main" id="{DF06AAAD-4CA8-4C8E-92EB-BDA539D8DF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899" y="2681737"/>
            <a:ext cx="914400" cy="914400"/>
          </a:xfrm>
        </p:spPr>
      </p:pic>
      <p:sp>
        <p:nvSpPr>
          <p:cNvPr id="6" name="Subtitle 3">
            <a:extLst>
              <a:ext uri="{FF2B5EF4-FFF2-40B4-BE49-F238E27FC236}">
                <a16:creationId xmlns:a16="http://schemas.microsoft.com/office/drawing/2014/main" id="{9BFACE4B-960D-4192-AB8B-7B73A2A2A7AE}"/>
              </a:ext>
            </a:extLst>
          </p:cNvPr>
          <p:cNvSpPr txBox="1">
            <a:spLocks/>
          </p:cNvSpPr>
          <p:nvPr/>
        </p:nvSpPr>
        <p:spPr>
          <a:xfrm>
            <a:off x="2217696" y="2765306"/>
            <a:ext cx="7203030" cy="7472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TTU Course Syllabus Requirements</a:t>
            </a:r>
            <a:endParaRPr lang="en-US" sz="3200" dirty="0"/>
          </a:p>
        </p:txBody>
      </p:sp>
      <p:pic>
        <p:nvPicPr>
          <p:cNvPr id="7" name="Content Placeholder 4" descr="Download with solid fill">
            <a:extLst>
              <a:ext uri="{FF2B5EF4-FFF2-40B4-BE49-F238E27FC236}">
                <a16:creationId xmlns:a16="http://schemas.microsoft.com/office/drawing/2014/main" id="{5A614DA1-20FA-46C1-A221-DF9430AAA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899" y="3512568"/>
            <a:ext cx="914400" cy="9144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sp>
        <p:nvSpPr>
          <p:cNvPr id="8" name="Subtitle 3">
            <a:extLst>
              <a:ext uri="{FF2B5EF4-FFF2-40B4-BE49-F238E27FC236}">
                <a16:creationId xmlns:a16="http://schemas.microsoft.com/office/drawing/2014/main" id="{E259228D-464E-4F60-8CDD-E7157A5371D2}"/>
              </a:ext>
            </a:extLst>
          </p:cNvPr>
          <p:cNvSpPr txBox="1">
            <a:spLocks/>
          </p:cNvSpPr>
          <p:nvPr/>
        </p:nvSpPr>
        <p:spPr>
          <a:xfrm>
            <a:off x="2217696" y="3596137"/>
            <a:ext cx="8237746" cy="7472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TTU Course Syllabus Information Guide</a:t>
            </a:r>
            <a:endParaRPr lang="en-US" sz="3200"/>
          </a:p>
        </p:txBody>
      </p:sp>
      <p:pic>
        <p:nvPicPr>
          <p:cNvPr id="9" name="Content Placeholder 4" descr="Download with solid fill">
            <a:extLst>
              <a:ext uri="{FF2B5EF4-FFF2-40B4-BE49-F238E27FC236}">
                <a16:creationId xmlns:a16="http://schemas.microsoft.com/office/drawing/2014/main" id="{D62D1A18-646B-4F5E-A34E-436A72910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899" y="4338083"/>
            <a:ext cx="914400" cy="9144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CDA20D7-E50E-4BAF-AC86-19F869FB9172}"/>
              </a:ext>
            </a:extLst>
          </p:cNvPr>
          <p:cNvSpPr txBox="1">
            <a:spLocks/>
          </p:cNvSpPr>
          <p:nvPr/>
        </p:nvSpPr>
        <p:spPr>
          <a:xfrm>
            <a:off x="2217696" y="4421652"/>
            <a:ext cx="8237746" cy="7472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TTU Course Syllabus Template</a:t>
            </a:r>
            <a:endParaRPr lang="en-US" sz="32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C120B3-7649-4E02-AF4E-FD001F6A947D}"/>
              </a:ext>
            </a:extLst>
          </p:cNvPr>
          <p:cNvSpPr txBox="1"/>
          <p:nvPr/>
        </p:nvSpPr>
        <p:spPr>
          <a:xfrm>
            <a:off x="10667224" y="5934670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Resources:</a:t>
            </a:r>
            <a:endParaRPr lang="en-US" dirty="0">
              <a:solidFill>
                <a:srgbClr val="8F8F8F"/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CITL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56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B7C64-D5DF-4400-92ED-7EE62FBB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I make my syllabus accessible?</a:t>
            </a:r>
          </a:p>
        </p:txBody>
      </p:sp>
      <p:pic>
        <p:nvPicPr>
          <p:cNvPr id="4" name="Content Placeholder 4" descr="Download with solid fill">
            <a:extLst>
              <a:ext uri="{FF2B5EF4-FFF2-40B4-BE49-F238E27FC236}">
                <a16:creationId xmlns:a16="http://schemas.microsoft.com/office/drawing/2014/main" id="{07AA49E8-7861-4B16-8559-DF8366E34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899" y="2681737"/>
            <a:ext cx="914400" cy="9144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sp>
        <p:nvSpPr>
          <p:cNvPr id="5" name="Subtitle 3">
            <a:extLst>
              <a:ext uri="{FF2B5EF4-FFF2-40B4-BE49-F238E27FC236}">
                <a16:creationId xmlns:a16="http://schemas.microsoft.com/office/drawing/2014/main" id="{AAA89258-65EF-4736-955C-75C7EAD3E6DA}"/>
              </a:ext>
            </a:extLst>
          </p:cNvPr>
          <p:cNvSpPr txBox="1">
            <a:spLocks/>
          </p:cNvSpPr>
          <p:nvPr/>
        </p:nvSpPr>
        <p:spPr>
          <a:xfrm>
            <a:off x="2217696" y="2765306"/>
            <a:ext cx="7203030" cy="7472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Accessible Education Center</a:t>
            </a:r>
            <a:endParaRPr lang="en-US" sz="3200"/>
          </a:p>
        </p:txBody>
      </p:sp>
      <p:pic>
        <p:nvPicPr>
          <p:cNvPr id="6" name="Content Placeholder 4" descr="Download with solid fill">
            <a:extLst>
              <a:ext uri="{FF2B5EF4-FFF2-40B4-BE49-F238E27FC236}">
                <a16:creationId xmlns:a16="http://schemas.microsoft.com/office/drawing/2014/main" id="{E52557D5-D6D9-45E8-B171-18C7F63F8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8899" y="3512568"/>
            <a:ext cx="914400" cy="9144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sp>
        <p:nvSpPr>
          <p:cNvPr id="7" name="Subtitle 3">
            <a:extLst>
              <a:ext uri="{FF2B5EF4-FFF2-40B4-BE49-F238E27FC236}">
                <a16:creationId xmlns:a16="http://schemas.microsoft.com/office/drawing/2014/main" id="{D4FE65B4-9950-4147-AF72-8D5F256C0D7A}"/>
              </a:ext>
            </a:extLst>
          </p:cNvPr>
          <p:cNvSpPr txBox="1">
            <a:spLocks/>
          </p:cNvSpPr>
          <p:nvPr/>
        </p:nvSpPr>
        <p:spPr>
          <a:xfrm>
            <a:off x="2217696" y="3596137"/>
            <a:ext cx="7203030" cy="7472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Accessibility Resources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70906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2 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D5EBF4-FAC8-4BE9-AD61-EB3B38C64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0000" y="2354634"/>
            <a:ext cx="8394158" cy="3638763"/>
          </a:xfrm>
        </p:spPr>
        <p:txBody>
          <a:bodyPr/>
          <a:lstStyle/>
          <a:p>
            <a:r>
              <a:rPr lang="en-US" sz="2800"/>
              <a:t>Introduction Announcement</a:t>
            </a:r>
          </a:p>
          <a:p>
            <a:r>
              <a:rPr lang="en-US" sz="2800"/>
              <a:t>Welcome Video</a:t>
            </a:r>
          </a:p>
          <a:p>
            <a:r>
              <a:rPr lang="en-US" sz="2800"/>
              <a:t>Course Information</a:t>
            </a:r>
          </a:p>
          <a:p>
            <a:r>
              <a:rPr lang="en-US" sz="2800"/>
              <a:t>Syllabus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" name="Graphic 6" descr="Blueprint with solid fill">
            <a:extLst>
              <a:ext uri="{FF2B5EF4-FFF2-40B4-BE49-F238E27FC236}">
                <a16:creationId xmlns:a16="http://schemas.microsoft.com/office/drawing/2014/main" id="{29AA5695-D732-4BF3-B631-94AA5072C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2157" y="3429000"/>
            <a:ext cx="3180347" cy="318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6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008DE3-9DE9-4B37-8B7E-C5FC97A3D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Announcement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8BD71E6-73DA-4578-B0BC-240E9FC9E5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What do I include in an introduction announcement?</a:t>
            </a:r>
          </a:p>
          <a:p>
            <a:r>
              <a:rPr lang="en-US"/>
              <a:t>How do I format it so students want to read it?</a:t>
            </a:r>
          </a:p>
        </p:txBody>
      </p:sp>
      <p:pic>
        <p:nvPicPr>
          <p:cNvPr id="8" name="Graphic 7" descr="Megaphone with solid fill">
            <a:extLst>
              <a:ext uri="{FF2B5EF4-FFF2-40B4-BE49-F238E27FC236}">
                <a16:creationId xmlns:a16="http://schemas.microsoft.com/office/drawing/2014/main" id="{7387D153-4075-4D4C-A627-A0D42E6D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57411" y="-385010"/>
            <a:ext cx="4034589" cy="40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74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6397760-D68A-46A6-98EE-E99AEF46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Welcome Announcement:</a:t>
            </a:r>
            <a:br>
              <a:rPr lang="en-US"/>
            </a:br>
            <a:r>
              <a:rPr lang="en-US"/>
              <a:t>Bad Example</a:t>
            </a: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7CF2E0BA-0C77-862C-405D-4B57E8758C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tretch/>
        </p:blipFill>
        <p:spPr>
          <a:xfrm>
            <a:off x="6524286" y="0"/>
            <a:ext cx="5667714" cy="6874727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2D98B7BD-26AE-4977-AD86-EA4350BE9FA0}"/>
              </a:ext>
            </a:extLst>
          </p:cNvPr>
          <p:cNvSpPr/>
          <p:nvPr/>
        </p:nvSpPr>
        <p:spPr>
          <a:xfrm>
            <a:off x="428286" y="2166222"/>
            <a:ext cx="5667714" cy="3807858"/>
          </a:xfrm>
          <a:prstGeom prst="wedgeRoundRectCallou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/>
              <a:t>Turn and Talk</a:t>
            </a:r>
          </a:p>
          <a:p>
            <a:pPr algn="ctr"/>
            <a:endParaRPr lang="en-US"/>
          </a:p>
          <a:p>
            <a:r>
              <a:rPr lang="en-US" sz="2400"/>
              <a:t>With a neighbor, discuss the following:</a:t>
            </a:r>
          </a:p>
          <a:p>
            <a:endParaRPr lang="en-US" sz="1100"/>
          </a:p>
          <a:p>
            <a:pPr marL="342900" indent="-342900">
              <a:buAutoNum type="arabicPeriod"/>
            </a:pPr>
            <a:r>
              <a:rPr lang="en-US" sz="2400"/>
              <a:t>What is wrong with the announcement?</a:t>
            </a:r>
          </a:p>
          <a:p>
            <a:pPr marL="342900" indent="-342900">
              <a:buAutoNum type="arabicPeriod"/>
            </a:pPr>
            <a:r>
              <a:rPr lang="en-US" sz="2400"/>
              <a:t>What would you do to fix it?</a:t>
            </a:r>
          </a:p>
        </p:txBody>
      </p:sp>
    </p:spTree>
    <p:extLst>
      <p:ext uri="{BB962C8B-B14F-4D97-AF65-F5344CB8AC3E}">
        <p14:creationId xmlns:p14="http://schemas.microsoft.com/office/powerpoint/2010/main" val="233912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024A29-11C6-4F22-A525-4EDEBC0C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Announcement</a:t>
            </a:r>
          </a:p>
        </p:txBody>
      </p:sp>
      <p:pic>
        <p:nvPicPr>
          <p:cNvPr id="3" name="Picture 2" descr="Example of iLearn announcement with personalized name, breaks in text, images, and linked course contents.">
            <a:extLst>
              <a:ext uri="{FF2B5EF4-FFF2-40B4-BE49-F238E27FC236}">
                <a16:creationId xmlns:a16="http://schemas.microsoft.com/office/drawing/2014/main" id="{BD2AF659-9B69-486F-BEB6-20F08CD86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189" y="2172286"/>
            <a:ext cx="7047619" cy="46857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DB5EE94-11E2-4A1D-A13A-6D5A9AB19EC7}"/>
              </a:ext>
            </a:extLst>
          </p:cNvPr>
          <p:cNvSpPr/>
          <p:nvPr/>
        </p:nvSpPr>
        <p:spPr>
          <a:xfrm>
            <a:off x="4116861" y="5974594"/>
            <a:ext cx="2380833" cy="235368"/>
          </a:xfrm>
          <a:prstGeom prst="rect">
            <a:avLst/>
          </a:prstGeom>
          <a:solidFill>
            <a:schemeClr val="accent4">
              <a:alpha val="22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D9F9D7-001A-4555-A102-85392C6FA84A}"/>
              </a:ext>
            </a:extLst>
          </p:cNvPr>
          <p:cNvSpPr/>
          <p:nvPr/>
        </p:nvSpPr>
        <p:spPr>
          <a:xfrm>
            <a:off x="3640319" y="6519659"/>
            <a:ext cx="1500808" cy="235368"/>
          </a:xfrm>
          <a:prstGeom prst="rect">
            <a:avLst/>
          </a:prstGeom>
          <a:solidFill>
            <a:schemeClr val="accent4">
              <a:alpha val="22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333FD768-0116-ABDE-74B3-D21D1CC52B9F}"/>
              </a:ext>
            </a:extLst>
          </p:cNvPr>
          <p:cNvSpPr/>
          <p:nvPr/>
        </p:nvSpPr>
        <p:spPr>
          <a:xfrm>
            <a:off x="2610091" y="1666194"/>
            <a:ext cx="2912961" cy="501569"/>
          </a:xfrm>
          <a:prstGeom prst="wedgeRoundRectCallou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{</a:t>
            </a:r>
            <a:r>
              <a:rPr lang="en-US" sz="2400" err="1">
                <a:solidFill>
                  <a:schemeClr val="tx1"/>
                </a:solidFill>
              </a:rPr>
              <a:t>firstname</a:t>
            </a:r>
            <a:r>
              <a:rPr lang="en-US" sz="2400">
                <a:solidFill>
                  <a:schemeClr val="tx1"/>
                </a:solidFill>
              </a:rPr>
              <a:t>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016B23-6110-453B-84A6-EE37955289EE}"/>
              </a:ext>
            </a:extLst>
          </p:cNvPr>
          <p:cNvGrpSpPr/>
          <p:nvPr/>
        </p:nvGrpSpPr>
        <p:grpSpPr>
          <a:xfrm>
            <a:off x="621416" y="2439484"/>
            <a:ext cx="1864771" cy="4041493"/>
            <a:chOff x="621416" y="2439484"/>
            <a:chExt cx="1864771" cy="4041493"/>
          </a:xfrm>
        </p:grpSpPr>
        <p:sp>
          <p:nvSpPr>
            <p:cNvPr id="4" name="Left Brace 3">
              <a:extLst>
                <a:ext uri="{FF2B5EF4-FFF2-40B4-BE49-F238E27FC236}">
                  <a16:creationId xmlns:a16="http://schemas.microsoft.com/office/drawing/2014/main" id="{353F04D4-9775-FAB4-4CE9-97C40C68DAC9}"/>
                </a:ext>
              </a:extLst>
            </p:cNvPr>
            <p:cNvSpPr/>
            <p:nvPr/>
          </p:nvSpPr>
          <p:spPr>
            <a:xfrm>
              <a:off x="1714542" y="2439484"/>
              <a:ext cx="771645" cy="4041493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688E064-EB36-CB63-BABE-2D30934F7A58}"/>
                </a:ext>
              </a:extLst>
            </p:cNvPr>
            <p:cNvSpPr txBox="1"/>
            <p:nvPr/>
          </p:nvSpPr>
          <p:spPr>
            <a:xfrm>
              <a:off x="621416" y="3717642"/>
              <a:ext cx="1267427" cy="1477328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Search for natural breaks in the text.</a:t>
              </a:r>
            </a:p>
          </p:txBody>
        </p:sp>
      </p:grpSp>
      <p:sp>
        <p:nvSpPr>
          <p:cNvPr id="7" name="Arrow: Left 6">
            <a:extLst>
              <a:ext uri="{FF2B5EF4-FFF2-40B4-BE49-F238E27FC236}">
                <a16:creationId xmlns:a16="http://schemas.microsoft.com/office/drawing/2014/main" id="{9E53511D-6CAB-981A-A1B8-635249C52EB5}"/>
              </a:ext>
            </a:extLst>
          </p:cNvPr>
          <p:cNvSpPr/>
          <p:nvPr/>
        </p:nvSpPr>
        <p:spPr>
          <a:xfrm>
            <a:off x="7272640" y="3779284"/>
            <a:ext cx="2257062" cy="1118885"/>
          </a:xfrm>
          <a:prstGeom prst="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Insert Images</a:t>
            </a:r>
          </a:p>
        </p:txBody>
      </p:sp>
    </p:spTree>
    <p:extLst>
      <p:ext uri="{BB962C8B-B14F-4D97-AF65-F5344CB8AC3E}">
        <p14:creationId xmlns:p14="http://schemas.microsoft.com/office/powerpoint/2010/main" val="214621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C5287789-6E9A-4425-BAE6-2E9DFC4A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Hyperlink to Course Contents</a:t>
            </a:r>
          </a:p>
        </p:txBody>
      </p:sp>
      <p:pic>
        <p:nvPicPr>
          <p:cNvPr id="16" name="Picture 1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C4B0BE1-8BAD-4B14-9834-118B18BA0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4" y="2934622"/>
            <a:ext cx="11123809" cy="3476190"/>
          </a:xfrm>
          <a:prstGeom prst="rect">
            <a:avLst/>
          </a:prstGeom>
        </p:spPr>
      </p:pic>
      <p:sp>
        <p:nvSpPr>
          <p:cNvPr id="23" name="Multiplication Sign 22">
            <a:extLst>
              <a:ext uri="{FF2B5EF4-FFF2-40B4-BE49-F238E27FC236}">
                <a16:creationId xmlns:a16="http://schemas.microsoft.com/office/drawing/2014/main" id="{0303D94D-0E52-480F-83AE-4598A3D826F8}"/>
              </a:ext>
            </a:extLst>
          </p:cNvPr>
          <p:cNvSpPr/>
          <p:nvPr/>
        </p:nvSpPr>
        <p:spPr>
          <a:xfrm>
            <a:off x="9061173" y="4118112"/>
            <a:ext cx="516835" cy="65398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E32A9645-8220-4BA6-8D46-B6AB1160240F}"/>
              </a:ext>
            </a:extLst>
          </p:cNvPr>
          <p:cNvSpPr/>
          <p:nvPr/>
        </p:nvSpPr>
        <p:spPr>
          <a:xfrm>
            <a:off x="5423453" y="2420457"/>
            <a:ext cx="457199" cy="630879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C5287789-6E9A-4425-BAE6-2E9DFC4A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Hyperlink to Course Contents</a:t>
            </a:r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17D13F81-9340-459B-A6E2-339180CA8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8316"/>
            <a:ext cx="3919983" cy="4989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C4E77F-2B86-4E40-BCB4-EBA1FB27D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5962" y="1868316"/>
            <a:ext cx="3860074" cy="49896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348CC3-C647-4260-B354-D570D5B4A5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9598" y="3238616"/>
            <a:ext cx="3962402" cy="224855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D60DEF2-7A9C-43F3-8E03-2F1758498DEE}"/>
              </a:ext>
            </a:extLst>
          </p:cNvPr>
          <p:cNvSpPr/>
          <p:nvPr/>
        </p:nvSpPr>
        <p:spPr>
          <a:xfrm>
            <a:off x="11666621" y="3862136"/>
            <a:ext cx="389021" cy="4274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5972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C5287789-6E9A-4425-BAE6-2E9DFC4A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Hyperlink to Course Contents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D13F81-9340-459B-A6E2-339180CA8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38641" y="1879814"/>
            <a:ext cx="6391853" cy="49781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EC78955-B6EF-4F46-8733-5C55BCD1E79F}"/>
              </a:ext>
            </a:extLst>
          </p:cNvPr>
          <p:cNvSpPr/>
          <p:nvPr/>
        </p:nvSpPr>
        <p:spPr>
          <a:xfrm>
            <a:off x="4742838" y="6016344"/>
            <a:ext cx="2182050" cy="245307"/>
          </a:xfrm>
          <a:prstGeom prst="rect">
            <a:avLst/>
          </a:prstGeom>
          <a:solidFill>
            <a:schemeClr val="accent4">
              <a:alpha val="22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657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3">
      <a:dk1>
        <a:sysClr val="windowText" lastClr="000000"/>
      </a:dk1>
      <a:lt1>
        <a:srgbClr val="FFDD00"/>
      </a:lt1>
      <a:dk2>
        <a:srgbClr val="4F2984"/>
      </a:dk2>
      <a:lt2>
        <a:srgbClr val="636363"/>
      </a:lt2>
      <a:accent1>
        <a:srgbClr val="636363"/>
      </a:accent1>
      <a:accent2>
        <a:srgbClr val="A1A1A1"/>
      </a:accent2>
      <a:accent3>
        <a:srgbClr val="212121"/>
      </a:accent3>
      <a:accent4>
        <a:srgbClr val="636363"/>
      </a:accent4>
      <a:accent5>
        <a:srgbClr val="000000"/>
      </a:accent5>
      <a:accent6>
        <a:srgbClr val="8F8F8F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00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136</TotalTime>
  <Words>1452</Words>
  <Application>Microsoft Office PowerPoint</Application>
  <PresentationFormat>Widescreen</PresentationFormat>
  <Paragraphs>166</Paragraphs>
  <Slides>21</Slides>
  <Notes>6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Century Gothic</vt:lpstr>
      <vt:lpstr>Franklin Gothic Book</vt:lpstr>
      <vt:lpstr>Lato</vt:lpstr>
      <vt:lpstr>Source Sans Pro</vt:lpstr>
      <vt:lpstr>Wingdings</vt:lpstr>
      <vt:lpstr>Wingdings 2</vt:lpstr>
      <vt:lpstr>Quotable</vt:lpstr>
      <vt:lpstr>Crop</vt:lpstr>
      <vt:lpstr>Session 2: Course Overview and Information</vt:lpstr>
      <vt:lpstr>Course Overview and Information</vt:lpstr>
      <vt:lpstr>Session 2 Agenda</vt:lpstr>
      <vt:lpstr>Introduction Announcement</vt:lpstr>
      <vt:lpstr>Welcome Announcement: Bad Example</vt:lpstr>
      <vt:lpstr>Introduction Announcement</vt:lpstr>
      <vt:lpstr>Hyperlink to Course Contents</vt:lpstr>
      <vt:lpstr>Hyperlink to Course Contents</vt:lpstr>
      <vt:lpstr>Hyperlink to Course Contents</vt:lpstr>
      <vt:lpstr>Welcome Video</vt:lpstr>
      <vt:lpstr>Video Tips</vt:lpstr>
      <vt:lpstr>What to Include in Script</vt:lpstr>
      <vt:lpstr>Why?</vt:lpstr>
      <vt:lpstr>Module Introduction Videos</vt:lpstr>
      <vt:lpstr>Course Information</vt:lpstr>
      <vt:lpstr>Why Do I Need a Separate Intro Section?</vt:lpstr>
      <vt:lpstr>Unit 0: Course Information</vt:lpstr>
      <vt:lpstr>Unit 0: Course Information (Action Titles)</vt:lpstr>
      <vt:lpstr>Syllabus</vt:lpstr>
      <vt:lpstr>What do I include in my syllabus?</vt:lpstr>
      <vt:lpstr>How can I make my syllabus accessible?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Chesson, Taylor</cp:lastModifiedBy>
  <cp:revision>1</cp:revision>
  <dcterms:created xsi:type="dcterms:W3CDTF">2022-04-01T17:42:52Z</dcterms:created>
  <dcterms:modified xsi:type="dcterms:W3CDTF">2022-05-11T15:09:31Z</dcterms:modified>
</cp:coreProperties>
</file>