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32"/>
  </p:notesMasterIdLst>
  <p:sldIdLst>
    <p:sldId id="256" r:id="rId5"/>
    <p:sldId id="286" r:id="rId6"/>
    <p:sldId id="257" r:id="rId7"/>
    <p:sldId id="300" r:id="rId8"/>
    <p:sldId id="283" r:id="rId9"/>
    <p:sldId id="291" r:id="rId10"/>
    <p:sldId id="284" r:id="rId11"/>
    <p:sldId id="260" r:id="rId12"/>
    <p:sldId id="293" r:id="rId13"/>
    <p:sldId id="305" r:id="rId14"/>
    <p:sldId id="306" r:id="rId15"/>
    <p:sldId id="307" r:id="rId16"/>
    <p:sldId id="288" r:id="rId17"/>
    <p:sldId id="302" r:id="rId18"/>
    <p:sldId id="304" r:id="rId19"/>
    <p:sldId id="303" r:id="rId20"/>
    <p:sldId id="308" r:id="rId21"/>
    <p:sldId id="289" r:id="rId22"/>
    <p:sldId id="287" r:id="rId23"/>
    <p:sldId id="298" r:id="rId24"/>
    <p:sldId id="297" r:id="rId25"/>
    <p:sldId id="299" r:id="rId26"/>
    <p:sldId id="309" r:id="rId27"/>
    <p:sldId id="258" r:id="rId28"/>
    <p:sldId id="295" r:id="rId29"/>
    <p:sldId id="271" r:id="rId30"/>
    <p:sldId id="310" r:id="rId31"/>
  </p:sldIdLst>
  <p:sldSz cx="9144000" cy="5143500" type="screen16x9"/>
  <p:notesSz cx="6858000" cy="9144000"/>
  <p:embeddedFontLst>
    <p:embeddedFont>
      <p:font typeface="Barlow" panose="00000500000000000000" pitchFamily="2" charset="0"/>
      <p:regular r:id="rId33"/>
      <p:bold r:id="rId34"/>
      <p:italic r:id="rId35"/>
      <p:boldItalic r:id="rId36"/>
    </p:embeddedFont>
    <p:embeddedFont>
      <p:font typeface="Barlow Medium" panose="00000600000000000000" pitchFamily="2"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Georgia" panose="02040502050405020303" pitchFamily="18" charset="0"/>
      <p:regular r:id="rId45"/>
      <p:bold r:id="rId46"/>
      <p:italic r:id="rId47"/>
      <p:boldItalic r:id="rId48"/>
    </p:embeddedFont>
    <p:embeddedFont>
      <p:font typeface="Noto Sans" panose="020B0502040504020204" pitchFamily="34"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Roboto" panose="020000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EF"/>
    <a:srgbClr val="363739"/>
    <a:srgbClr val="BE9538"/>
    <a:srgbClr val="CFB2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4A8F6-BE80-6CCF-7B5A-E5A4C34CDF3F}" v="35" dt="2022-06-06T13:25:07.268"/>
    <p1510:client id="{F2FD01CA-31D9-431C-897F-EA8B82D27EE3}" v="2643" dt="2022-06-07T13:20:15.0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81" autoAdjust="0"/>
  </p:normalViewPr>
  <p:slideViewPr>
    <p:cSldViewPr snapToGrid="0">
      <p:cViewPr varScale="1">
        <p:scale>
          <a:sx n="122" d="100"/>
          <a:sy n="122" d="100"/>
        </p:scale>
        <p:origin x="12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sson, Taylor" userId="S::tchesson@tntech.edu::2741b434-0888-4d21-bd3d-3d25272d608f" providerId="AD" clId="Web-{CC41D1C1-5F3A-92D1-F02C-315B96D1C94F}"/>
    <pc:docChg chg="modSld">
      <pc:chgData name="Chesson, Taylor" userId="S::tchesson@tntech.edu::2741b434-0888-4d21-bd3d-3d25272d608f" providerId="AD" clId="Web-{CC41D1C1-5F3A-92D1-F02C-315B96D1C94F}" dt="2022-05-23T14:50:44.862" v="25" actId="20577"/>
      <pc:docMkLst>
        <pc:docMk/>
      </pc:docMkLst>
      <pc:sldChg chg="addSp modSp">
        <pc:chgData name="Chesson, Taylor" userId="S::tchesson@tntech.edu::2741b434-0888-4d21-bd3d-3d25272d608f" providerId="AD" clId="Web-{CC41D1C1-5F3A-92D1-F02C-315B96D1C94F}" dt="2022-05-23T14:50:44.862" v="25" actId="20577"/>
        <pc:sldMkLst>
          <pc:docMk/>
          <pc:sldMk cId="0" sldId="256"/>
        </pc:sldMkLst>
        <pc:spChg chg="add mod">
          <ac:chgData name="Chesson, Taylor" userId="S::tchesson@tntech.edu::2741b434-0888-4d21-bd3d-3d25272d608f" providerId="AD" clId="Web-{CC41D1C1-5F3A-92D1-F02C-315B96D1C94F}" dt="2022-05-23T14:50:44.862" v="25" actId="20577"/>
          <ac:spMkLst>
            <pc:docMk/>
            <pc:sldMk cId="0" sldId="256"/>
            <ac:spMk id="2" creationId="{F62C2EFA-2B1A-99D8-D0C1-B2F307114B8B}"/>
          </ac:spMkLst>
        </pc:spChg>
        <pc:spChg chg="mod">
          <ac:chgData name="Chesson, Taylor" userId="S::tchesson@tntech.edu::2741b434-0888-4d21-bd3d-3d25272d608f" providerId="AD" clId="Web-{CC41D1C1-5F3A-92D1-F02C-315B96D1C94F}" dt="2022-05-23T14:50:29.502" v="18" actId="1076"/>
          <ac:spMkLst>
            <pc:docMk/>
            <pc:sldMk cId="0" sldId="256"/>
            <ac:spMk id="59" creationId="{00000000-0000-0000-0000-000000000000}"/>
          </ac:spMkLst>
        </pc:spChg>
      </pc:sldChg>
    </pc:docChg>
  </pc:docChgLst>
  <pc:docChgLst>
    <pc:chgData name="Chesson, Taylor" userId="2741b434-0888-4d21-bd3d-3d25272d608f" providerId="ADAL" clId="{F2FD01CA-31D9-431C-897F-EA8B82D27EE3}"/>
    <pc:docChg chg="undo custSel addSld delSld modSld sldOrd">
      <pc:chgData name="Chesson, Taylor" userId="2741b434-0888-4d21-bd3d-3d25272d608f" providerId="ADAL" clId="{F2FD01CA-31D9-431C-897F-EA8B82D27EE3}" dt="2022-06-06T18:57:13.059" v="11910"/>
      <pc:docMkLst>
        <pc:docMk/>
      </pc:docMkLst>
      <pc:sldChg chg="modSp mod">
        <pc:chgData name="Chesson, Taylor" userId="2741b434-0888-4d21-bd3d-3d25272d608f" providerId="ADAL" clId="{F2FD01CA-31D9-431C-897F-EA8B82D27EE3}" dt="2022-05-26T18:06:24.366" v="7547" actId="255"/>
        <pc:sldMkLst>
          <pc:docMk/>
          <pc:sldMk cId="0" sldId="257"/>
        </pc:sldMkLst>
        <pc:spChg chg="mod">
          <ac:chgData name="Chesson, Taylor" userId="2741b434-0888-4d21-bd3d-3d25272d608f" providerId="ADAL" clId="{F2FD01CA-31D9-431C-897F-EA8B82D27EE3}" dt="2022-05-26T18:06:24.366" v="7547" actId="255"/>
          <ac:spMkLst>
            <pc:docMk/>
            <pc:sldMk cId="0" sldId="257"/>
            <ac:spMk id="17" creationId="{7FDEFF48-F29A-39E7-B24B-083EA7D4F5EC}"/>
          </ac:spMkLst>
        </pc:spChg>
        <pc:spChg chg="mod">
          <ac:chgData name="Chesson, Taylor" userId="2741b434-0888-4d21-bd3d-3d25272d608f" providerId="ADAL" clId="{F2FD01CA-31D9-431C-897F-EA8B82D27EE3}" dt="2022-05-25T18:40:55.393" v="4734" actId="20577"/>
          <ac:spMkLst>
            <pc:docMk/>
            <pc:sldMk cId="0" sldId="257"/>
            <ac:spMk id="18" creationId="{460D6A74-1023-D2C1-A7E4-60ADBDD438B1}"/>
          </ac:spMkLst>
        </pc:spChg>
        <pc:grpChg chg="mod">
          <ac:chgData name="Chesson, Taylor" userId="2741b434-0888-4d21-bd3d-3d25272d608f" providerId="ADAL" clId="{F2FD01CA-31D9-431C-897F-EA8B82D27EE3}" dt="2022-05-25T18:41:09.738" v="4735" actId="1076"/>
          <ac:grpSpMkLst>
            <pc:docMk/>
            <pc:sldMk cId="0" sldId="257"/>
            <ac:grpSpMk id="8" creationId="{F36F0209-57B3-839A-A23E-977F40EB9525}"/>
          </ac:grpSpMkLst>
        </pc:grpChg>
        <pc:picChg chg="mod modCrop">
          <ac:chgData name="Chesson, Taylor" userId="2741b434-0888-4d21-bd3d-3d25272d608f" providerId="ADAL" clId="{F2FD01CA-31D9-431C-897F-EA8B82D27EE3}" dt="2022-05-24T20:35:11.133" v="482" actId="1440"/>
          <ac:picMkLst>
            <pc:docMk/>
            <pc:sldMk cId="0" sldId="257"/>
            <ac:picMk id="9" creationId="{4A81F187-06FA-B072-3425-3EEB0A502257}"/>
          </ac:picMkLst>
        </pc:picChg>
      </pc:sldChg>
      <pc:sldChg chg="addSp modSp mod modNotesTx">
        <pc:chgData name="Chesson, Taylor" userId="2741b434-0888-4d21-bd3d-3d25272d608f" providerId="ADAL" clId="{F2FD01CA-31D9-431C-897F-EA8B82D27EE3}" dt="2022-05-25T19:52:42.059" v="6745" actId="20577"/>
        <pc:sldMkLst>
          <pc:docMk/>
          <pc:sldMk cId="0" sldId="258"/>
        </pc:sldMkLst>
        <pc:spChg chg="add mod">
          <ac:chgData name="Chesson, Taylor" userId="2741b434-0888-4d21-bd3d-3d25272d608f" providerId="ADAL" clId="{F2FD01CA-31D9-431C-897F-EA8B82D27EE3}" dt="2022-05-24T20:27:33.858" v="379" actId="1076"/>
          <ac:spMkLst>
            <pc:docMk/>
            <pc:sldMk cId="0" sldId="258"/>
            <ac:spMk id="4" creationId="{B3155222-FF9A-4055-BFAC-37C69F761C57}"/>
          </ac:spMkLst>
        </pc:spChg>
        <pc:spChg chg="mod">
          <ac:chgData name="Chesson, Taylor" userId="2741b434-0888-4d21-bd3d-3d25272d608f" providerId="ADAL" clId="{F2FD01CA-31D9-431C-897F-EA8B82D27EE3}" dt="2022-05-24T20:27:03.208" v="373" actId="1076"/>
          <ac:spMkLst>
            <pc:docMk/>
            <pc:sldMk cId="0" sldId="258"/>
            <ac:spMk id="81" creationId="{00000000-0000-0000-0000-000000000000}"/>
          </ac:spMkLst>
        </pc:spChg>
        <pc:picChg chg="add mod">
          <ac:chgData name="Chesson, Taylor" userId="2741b434-0888-4d21-bd3d-3d25272d608f" providerId="ADAL" clId="{F2FD01CA-31D9-431C-897F-EA8B82D27EE3}" dt="2022-05-24T20:27:27.891" v="378" actId="1076"/>
          <ac:picMkLst>
            <pc:docMk/>
            <pc:sldMk cId="0" sldId="258"/>
            <ac:picMk id="3" creationId="{64C08590-A440-4323-AFD2-6C1B4720609F}"/>
          </ac:picMkLst>
        </pc:picChg>
      </pc:sldChg>
      <pc:sldChg chg="del">
        <pc:chgData name="Chesson, Taylor" userId="2741b434-0888-4d21-bd3d-3d25272d608f" providerId="ADAL" clId="{F2FD01CA-31D9-431C-897F-EA8B82D27EE3}" dt="2022-05-25T20:05:08.432" v="6767" actId="47"/>
        <pc:sldMkLst>
          <pc:docMk/>
          <pc:sldMk cId="0" sldId="259"/>
        </pc:sldMkLst>
      </pc:sldChg>
      <pc:sldChg chg="addSp delSp modSp mod ord delAnim modAnim modNotesTx">
        <pc:chgData name="Chesson, Taylor" userId="2741b434-0888-4d21-bd3d-3d25272d608f" providerId="ADAL" clId="{F2FD01CA-31D9-431C-897F-EA8B82D27EE3}" dt="2022-06-06T17:48:26.013" v="11495" actId="6549"/>
        <pc:sldMkLst>
          <pc:docMk/>
          <pc:sldMk cId="0" sldId="260"/>
        </pc:sldMkLst>
        <pc:spChg chg="add del">
          <ac:chgData name="Chesson, Taylor" userId="2741b434-0888-4d21-bd3d-3d25272d608f" providerId="ADAL" clId="{F2FD01CA-31D9-431C-897F-EA8B82D27EE3}" dt="2022-05-25T14:47:32.440" v="1713" actId="22"/>
          <ac:spMkLst>
            <pc:docMk/>
            <pc:sldMk cId="0" sldId="260"/>
            <ac:spMk id="35" creationId="{C221D7BE-BC04-46DB-AF45-D746646E09C8}"/>
          </ac:spMkLst>
        </pc:spChg>
        <pc:spChg chg="mod">
          <ac:chgData name="Chesson, Taylor" userId="2741b434-0888-4d21-bd3d-3d25272d608f" providerId="ADAL" clId="{F2FD01CA-31D9-431C-897F-EA8B82D27EE3}" dt="2022-05-25T14:17:14.617" v="1622" actId="20577"/>
          <ac:spMkLst>
            <pc:docMk/>
            <pc:sldMk cId="0" sldId="260"/>
            <ac:spMk id="121" creationId="{00000000-0000-0000-0000-000000000000}"/>
          </ac:spMkLst>
        </pc:spChg>
        <pc:spChg chg="mod">
          <ac:chgData name="Chesson, Taylor" userId="2741b434-0888-4d21-bd3d-3d25272d608f" providerId="ADAL" clId="{F2FD01CA-31D9-431C-897F-EA8B82D27EE3}" dt="2022-05-25T14:17:22.289" v="1636" actId="1036"/>
          <ac:spMkLst>
            <pc:docMk/>
            <pc:sldMk cId="0" sldId="260"/>
            <ac:spMk id="122" creationId="{00000000-0000-0000-0000-000000000000}"/>
          </ac:spMkLst>
        </pc:spChg>
        <pc:spChg chg="mod">
          <ac:chgData name="Chesson, Taylor" userId="2741b434-0888-4d21-bd3d-3d25272d608f" providerId="ADAL" clId="{F2FD01CA-31D9-431C-897F-EA8B82D27EE3}" dt="2022-05-25T14:17:22.289" v="1636" actId="1036"/>
          <ac:spMkLst>
            <pc:docMk/>
            <pc:sldMk cId="0" sldId="260"/>
            <ac:spMk id="123" creationId="{00000000-0000-0000-0000-000000000000}"/>
          </ac:spMkLst>
        </pc:spChg>
        <pc:spChg chg="mod">
          <ac:chgData name="Chesson, Taylor" userId="2741b434-0888-4d21-bd3d-3d25272d608f" providerId="ADAL" clId="{F2FD01CA-31D9-431C-897F-EA8B82D27EE3}" dt="2022-05-25T14:17:22.289" v="1636" actId="1036"/>
          <ac:spMkLst>
            <pc:docMk/>
            <pc:sldMk cId="0" sldId="260"/>
            <ac:spMk id="124" creationId="{00000000-0000-0000-0000-000000000000}"/>
          </ac:spMkLst>
        </pc:spChg>
        <pc:picChg chg="add mod">
          <ac:chgData name="Chesson, Taylor" userId="2741b434-0888-4d21-bd3d-3d25272d608f" providerId="ADAL" clId="{F2FD01CA-31D9-431C-897F-EA8B82D27EE3}" dt="2022-05-25T14:24:42.981" v="1671" actId="207"/>
          <ac:picMkLst>
            <pc:docMk/>
            <pc:sldMk cId="0" sldId="260"/>
            <ac:picMk id="3" creationId="{DA6A8527-3595-44FB-8DAE-6300F87D2896}"/>
          </ac:picMkLst>
        </pc:picChg>
        <pc:picChg chg="add mod">
          <ac:chgData name="Chesson, Taylor" userId="2741b434-0888-4d21-bd3d-3d25272d608f" providerId="ADAL" clId="{F2FD01CA-31D9-431C-897F-EA8B82D27EE3}" dt="2022-05-25T14:24:42.981" v="1671" actId="207"/>
          <ac:picMkLst>
            <pc:docMk/>
            <pc:sldMk cId="0" sldId="260"/>
            <ac:picMk id="5" creationId="{E58734B0-1BF3-4B5B-80DD-A81896EFD069}"/>
          </ac:picMkLst>
        </pc:picChg>
        <pc:picChg chg="add mod">
          <ac:chgData name="Chesson, Taylor" userId="2741b434-0888-4d21-bd3d-3d25272d608f" providerId="ADAL" clId="{F2FD01CA-31D9-431C-897F-EA8B82D27EE3}" dt="2022-05-25T14:24:42.981" v="1671" actId="207"/>
          <ac:picMkLst>
            <pc:docMk/>
            <pc:sldMk cId="0" sldId="260"/>
            <ac:picMk id="7" creationId="{D3588F93-2143-4D76-B207-E80EAD864C5C}"/>
          </ac:picMkLst>
        </pc:picChg>
        <pc:picChg chg="add mod">
          <ac:chgData name="Chesson, Taylor" userId="2741b434-0888-4d21-bd3d-3d25272d608f" providerId="ADAL" clId="{F2FD01CA-31D9-431C-897F-EA8B82D27EE3}" dt="2022-05-25T14:24:55.661" v="1672" actId="1076"/>
          <ac:picMkLst>
            <pc:docMk/>
            <pc:sldMk cId="0" sldId="260"/>
            <ac:picMk id="9" creationId="{7AAB727B-20A3-44FB-8DDA-2D729C770B85}"/>
          </ac:picMkLst>
        </pc:picChg>
        <pc:picChg chg="add mod">
          <ac:chgData name="Chesson, Taylor" userId="2741b434-0888-4d21-bd3d-3d25272d608f" providerId="ADAL" clId="{F2FD01CA-31D9-431C-897F-EA8B82D27EE3}" dt="2022-05-25T14:24:55.661" v="1672" actId="1076"/>
          <ac:picMkLst>
            <pc:docMk/>
            <pc:sldMk cId="0" sldId="260"/>
            <ac:picMk id="11" creationId="{67C364A0-6F96-4B6C-B3D5-AF4AB8260AEE}"/>
          </ac:picMkLst>
        </pc:picChg>
        <pc:picChg chg="add del mod">
          <ac:chgData name="Chesson, Taylor" userId="2741b434-0888-4d21-bd3d-3d25272d608f" providerId="ADAL" clId="{F2FD01CA-31D9-431C-897F-EA8B82D27EE3}" dt="2022-05-25T14:36:40.689" v="1692" actId="478"/>
          <ac:picMkLst>
            <pc:docMk/>
            <pc:sldMk cId="0" sldId="260"/>
            <ac:picMk id="13" creationId="{1841FB7A-8FC1-4F7F-8B6E-8F9938C8E7E6}"/>
          </ac:picMkLst>
        </pc:picChg>
        <pc:picChg chg="add mod">
          <ac:chgData name="Chesson, Taylor" userId="2741b434-0888-4d21-bd3d-3d25272d608f" providerId="ADAL" clId="{F2FD01CA-31D9-431C-897F-EA8B82D27EE3}" dt="2022-05-25T14:40:11.793" v="1709" actId="12789"/>
          <ac:picMkLst>
            <pc:docMk/>
            <pc:sldMk cId="0" sldId="260"/>
            <ac:picMk id="15" creationId="{39680EF3-B403-4391-81A6-5B70FD001168}"/>
          </ac:picMkLst>
        </pc:picChg>
        <pc:picChg chg="add del mod">
          <ac:chgData name="Chesson, Taylor" userId="2741b434-0888-4d21-bd3d-3d25272d608f" providerId="ADAL" clId="{F2FD01CA-31D9-431C-897F-EA8B82D27EE3}" dt="2022-05-25T14:35:54.896" v="1685" actId="478"/>
          <ac:picMkLst>
            <pc:docMk/>
            <pc:sldMk cId="0" sldId="260"/>
            <ac:picMk id="17" creationId="{5FF6E08F-84DF-4E4A-A068-0822010BD9B2}"/>
          </ac:picMkLst>
        </pc:picChg>
        <pc:picChg chg="add mod">
          <ac:chgData name="Chesson, Taylor" userId="2741b434-0888-4d21-bd3d-3d25272d608f" providerId="ADAL" clId="{F2FD01CA-31D9-431C-897F-EA8B82D27EE3}" dt="2022-05-25T14:40:11.793" v="1709" actId="12789"/>
          <ac:picMkLst>
            <pc:docMk/>
            <pc:sldMk cId="0" sldId="260"/>
            <ac:picMk id="19" creationId="{09ED8B0A-F10A-4290-A566-210F74B84223}"/>
          </ac:picMkLst>
        </pc:picChg>
        <pc:picChg chg="add del mod">
          <ac:chgData name="Chesson, Taylor" userId="2741b434-0888-4d21-bd3d-3d25272d608f" providerId="ADAL" clId="{F2FD01CA-31D9-431C-897F-EA8B82D27EE3}" dt="2022-05-25T14:38:44.875" v="1702" actId="478"/>
          <ac:picMkLst>
            <pc:docMk/>
            <pc:sldMk cId="0" sldId="260"/>
            <ac:picMk id="21" creationId="{BA5C642D-766E-449F-9774-A7EA4ACFE2F6}"/>
          </ac:picMkLst>
        </pc:picChg>
        <pc:picChg chg="add del mod">
          <ac:chgData name="Chesson, Taylor" userId="2741b434-0888-4d21-bd3d-3d25272d608f" providerId="ADAL" clId="{F2FD01CA-31D9-431C-897F-EA8B82D27EE3}" dt="2022-05-25T14:39:49.543" v="1706" actId="478"/>
          <ac:picMkLst>
            <pc:docMk/>
            <pc:sldMk cId="0" sldId="260"/>
            <ac:picMk id="23" creationId="{77668DB7-90A6-4B88-A167-C1F89FC1D7BB}"/>
          </ac:picMkLst>
        </pc:picChg>
        <pc:picChg chg="add mod">
          <ac:chgData name="Chesson, Taylor" userId="2741b434-0888-4d21-bd3d-3d25272d608f" providerId="ADAL" clId="{F2FD01CA-31D9-431C-897F-EA8B82D27EE3}" dt="2022-05-25T14:47:43.218" v="1714" actId="14826"/>
          <ac:picMkLst>
            <pc:docMk/>
            <pc:sldMk cId="0" sldId="260"/>
            <ac:picMk id="25" creationId="{97FE9671-2766-4D58-B907-7CD4FB1E22B2}"/>
          </ac:picMkLst>
        </pc:picChg>
      </pc:sldChg>
      <pc:sldChg chg="del">
        <pc:chgData name="Chesson, Taylor" userId="2741b434-0888-4d21-bd3d-3d25272d608f" providerId="ADAL" clId="{F2FD01CA-31D9-431C-897F-EA8B82D27EE3}" dt="2022-05-25T20:05:07.024" v="6766" actId="47"/>
        <pc:sldMkLst>
          <pc:docMk/>
          <pc:sldMk cId="0" sldId="261"/>
        </pc:sldMkLst>
      </pc:sldChg>
      <pc:sldChg chg="del">
        <pc:chgData name="Chesson, Taylor" userId="2741b434-0888-4d21-bd3d-3d25272d608f" providerId="ADAL" clId="{F2FD01CA-31D9-431C-897F-EA8B82D27EE3}" dt="2022-05-25T20:05:05.827" v="6765" actId="47"/>
        <pc:sldMkLst>
          <pc:docMk/>
          <pc:sldMk cId="0" sldId="262"/>
        </pc:sldMkLst>
      </pc:sldChg>
      <pc:sldChg chg="del">
        <pc:chgData name="Chesson, Taylor" userId="2741b434-0888-4d21-bd3d-3d25272d608f" providerId="ADAL" clId="{F2FD01CA-31D9-431C-897F-EA8B82D27EE3}" dt="2022-05-25T20:05:02.968" v="6763" actId="47"/>
        <pc:sldMkLst>
          <pc:docMk/>
          <pc:sldMk cId="0" sldId="263"/>
        </pc:sldMkLst>
      </pc:sldChg>
      <pc:sldChg chg="modSp del mod">
        <pc:chgData name="Chesson, Taylor" userId="2741b434-0888-4d21-bd3d-3d25272d608f" providerId="ADAL" clId="{F2FD01CA-31D9-431C-897F-EA8B82D27EE3}" dt="2022-05-25T20:05:01.679" v="6762" actId="47"/>
        <pc:sldMkLst>
          <pc:docMk/>
          <pc:sldMk cId="0" sldId="264"/>
        </pc:sldMkLst>
        <pc:spChg chg="mod">
          <ac:chgData name="Chesson, Taylor" userId="2741b434-0888-4d21-bd3d-3d25272d608f" providerId="ADAL" clId="{F2FD01CA-31D9-431C-897F-EA8B82D27EE3}" dt="2022-05-25T14:16:35.191" v="1579" actId="1076"/>
          <ac:spMkLst>
            <pc:docMk/>
            <pc:sldMk cId="0" sldId="264"/>
            <ac:spMk id="172" creationId="{00000000-0000-0000-0000-000000000000}"/>
          </ac:spMkLst>
        </pc:spChg>
        <pc:spChg chg="mod">
          <ac:chgData name="Chesson, Taylor" userId="2741b434-0888-4d21-bd3d-3d25272d608f" providerId="ADAL" clId="{F2FD01CA-31D9-431C-897F-EA8B82D27EE3}" dt="2022-05-25T14:16:35.191" v="1579" actId="1076"/>
          <ac:spMkLst>
            <pc:docMk/>
            <pc:sldMk cId="0" sldId="264"/>
            <ac:spMk id="173" creationId="{00000000-0000-0000-0000-000000000000}"/>
          </ac:spMkLst>
        </pc:spChg>
        <pc:spChg chg="mod">
          <ac:chgData name="Chesson, Taylor" userId="2741b434-0888-4d21-bd3d-3d25272d608f" providerId="ADAL" clId="{F2FD01CA-31D9-431C-897F-EA8B82D27EE3}" dt="2022-05-25T14:16:16.560" v="1570" actId="20577"/>
          <ac:spMkLst>
            <pc:docMk/>
            <pc:sldMk cId="0" sldId="264"/>
            <ac:spMk id="177" creationId="{00000000-0000-0000-0000-000000000000}"/>
          </ac:spMkLst>
        </pc:spChg>
        <pc:spChg chg="mod">
          <ac:chgData name="Chesson, Taylor" userId="2741b434-0888-4d21-bd3d-3d25272d608f" providerId="ADAL" clId="{F2FD01CA-31D9-431C-897F-EA8B82D27EE3}" dt="2022-05-25T14:16:35.949" v="1580" actId="20577"/>
          <ac:spMkLst>
            <pc:docMk/>
            <pc:sldMk cId="0" sldId="264"/>
            <ac:spMk id="178" creationId="{00000000-0000-0000-0000-000000000000}"/>
          </ac:spMkLst>
        </pc:spChg>
      </pc:sldChg>
      <pc:sldChg chg="del">
        <pc:chgData name="Chesson, Taylor" userId="2741b434-0888-4d21-bd3d-3d25272d608f" providerId="ADAL" clId="{F2FD01CA-31D9-431C-897F-EA8B82D27EE3}" dt="2022-05-25T20:04:56.728" v="6761" actId="47"/>
        <pc:sldMkLst>
          <pc:docMk/>
          <pc:sldMk cId="0" sldId="265"/>
        </pc:sldMkLst>
      </pc:sldChg>
      <pc:sldChg chg="del">
        <pc:chgData name="Chesson, Taylor" userId="2741b434-0888-4d21-bd3d-3d25272d608f" providerId="ADAL" clId="{F2FD01CA-31D9-431C-897F-EA8B82D27EE3}" dt="2022-05-25T20:04:55.828" v="6760" actId="47"/>
        <pc:sldMkLst>
          <pc:docMk/>
          <pc:sldMk cId="0" sldId="266"/>
        </pc:sldMkLst>
      </pc:sldChg>
      <pc:sldChg chg="del">
        <pc:chgData name="Chesson, Taylor" userId="2741b434-0888-4d21-bd3d-3d25272d608f" providerId="ADAL" clId="{F2FD01CA-31D9-431C-897F-EA8B82D27EE3}" dt="2022-05-25T20:04:55.057" v="6759" actId="47"/>
        <pc:sldMkLst>
          <pc:docMk/>
          <pc:sldMk cId="0" sldId="267"/>
        </pc:sldMkLst>
      </pc:sldChg>
      <pc:sldChg chg="del">
        <pc:chgData name="Chesson, Taylor" userId="2741b434-0888-4d21-bd3d-3d25272d608f" providerId="ADAL" clId="{F2FD01CA-31D9-431C-897F-EA8B82D27EE3}" dt="2022-05-25T20:04:54.049" v="6758" actId="47"/>
        <pc:sldMkLst>
          <pc:docMk/>
          <pc:sldMk cId="0" sldId="268"/>
        </pc:sldMkLst>
      </pc:sldChg>
      <pc:sldChg chg="del">
        <pc:chgData name="Chesson, Taylor" userId="2741b434-0888-4d21-bd3d-3d25272d608f" providerId="ADAL" clId="{F2FD01CA-31D9-431C-897F-EA8B82D27EE3}" dt="2022-05-25T20:04:53.262" v="6757" actId="47"/>
        <pc:sldMkLst>
          <pc:docMk/>
          <pc:sldMk cId="0" sldId="269"/>
        </pc:sldMkLst>
      </pc:sldChg>
      <pc:sldChg chg="del">
        <pc:chgData name="Chesson, Taylor" userId="2741b434-0888-4d21-bd3d-3d25272d608f" providerId="ADAL" clId="{F2FD01CA-31D9-431C-897F-EA8B82D27EE3}" dt="2022-05-25T20:04:52.423" v="6756" actId="47"/>
        <pc:sldMkLst>
          <pc:docMk/>
          <pc:sldMk cId="0" sldId="270"/>
        </pc:sldMkLst>
      </pc:sldChg>
      <pc:sldChg chg="modSp mod ord">
        <pc:chgData name="Chesson, Taylor" userId="2741b434-0888-4d21-bd3d-3d25272d608f" providerId="ADAL" clId="{F2FD01CA-31D9-431C-897F-EA8B82D27EE3}" dt="2022-05-25T20:22:36.410" v="7149" actId="20577"/>
        <pc:sldMkLst>
          <pc:docMk/>
          <pc:sldMk cId="0" sldId="271"/>
        </pc:sldMkLst>
        <pc:spChg chg="mod">
          <ac:chgData name="Chesson, Taylor" userId="2741b434-0888-4d21-bd3d-3d25272d608f" providerId="ADAL" clId="{F2FD01CA-31D9-431C-897F-EA8B82D27EE3}" dt="2022-05-25T14:06:38.661" v="1476" actId="20577"/>
          <ac:spMkLst>
            <pc:docMk/>
            <pc:sldMk cId="0" sldId="271"/>
            <ac:spMk id="448" creationId="{00000000-0000-0000-0000-000000000000}"/>
          </ac:spMkLst>
        </pc:spChg>
        <pc:spChg chg="mod">
          <ac:chgData name="Chesson, Taylor" userId="2741b434-0888-4d21-bd3d-3d25272d608f" providerId="ADAL" clId="{F2FD01CA-31D9-431C-897F-EA8B82D27EE3}" dt="2022-05-25T20:16:34.854" v="6887" actId="20577"/>
          <ac:spMkLst>
            <pc:docMk/>
            <pc:sldMk cId="0" sldId="271"/>
            <ac:spMk id="449" creationId="{00000000-0000-0000-0000-000000000000}"/>
          </ac:spMkLst>
        </pc:spChg>
        <pc:spChg chg="mod">
          <ac:chgData name="Chesson, Taylor" userId="2741b434-0888-4d21-bd3d-3d25272d608f" providerId="ADAL" clId="{F2FD01CA-31D9-431C-897F-EA8B82D27EE3}" dt="2022-05-25T20:18:14.456" v="6953" actId="20577"/>
          <ac:spMkLst>
            <pc:docMk/>
            <pc:sldMk cId="0" sldId="271"/>
            <ac:spMk id="450" creationId="{00000000-0000-0000-0000-000000000000}"/>
          </ac:spMkLst>
        </pc:spChg>
        <pc:spChg chg="mod">
          <ac:chgData name="Chesson, Taylor" userId="2741b434-0888-4d21-bd3d-3d25272d608f" providerId="ADAL" clId="{F2FD01CA-31D9-431C-897F-EA8B82D27EE3}" dt="2022-05-25T20:18:42.601" v="6988" actId="20577"/>
          <ac:spMkLst>
            <pc:docMk/>
            <pc:sldMk cId="0" sldId="271"/>
            <ac:spMk id="451" creationId="{00000000-0000-0000-0000-000000000000}"/>
          </ac:spMkLst>
        </pc:spChg>
        <pc:spChg chg="mod">
          <ac:chgData name="Chesson, Taylor" userId="2741b434-0888-4d21-bd3d-3d25272d608f" providerId="ADAL" clId="{F2FD01CA-31D9-431C-897F-EA8B82D27EE3}" dt="2022-05-25T20:19:35.346" v="7046" actId="20577"/>
          <ac:spMkLst>
            <pc:docMk/>
            <pc:sldMk cId="0" sldId="271"/>
            <ac:spMk id="456" creationId="{00000000-0000-0000-0000-000000000000}"/>
          </ac:spMkLst>
        </pc:spChg>
        <pc:spChg chg="mod">
          <ac:chgData name="Chesson, Taylor" userId="2741b434-0888-4d21-bd3d-3d25272d608f" providerId="ADAL" clId="{F2FD01CA-31D9-431C-897F-EA8B82D27EE3}" dt="2022-05-25T20:21:33.947" v="7101"/>
          <ac:spMkLst>
            <pc:docMk/>
            <pc:sldMk cId="0" sldId="271"/>
            <ac:spMk id="457" creationId="{00000000-0000-0000-0000-000000000000}"/>
          </ac:spMkLst>
        </pc:spChg>
        <pc:spChg chg="mod">
          <ac:chgData name="Chesson, Taylor" userId="2741b434-0888-4d21-bd3d-3d25272d608f" providerId="ADAL" clId="{F2FD01CA-31D9-431C-897F-EA8B82D27EE3}" dt="2022-05-25T20:22:36.410" v="7149" actId="20577"/>
          <ac:spMkLst>
            <pc:docMk/>
            <pc:sldMk cId="0" sldId="271"/>
            <ac:spMk id="458" creationId="{00000000-0000-0000-0000-000000000000}"/>
          </ac:spMkLst>
        </pc:spChg>
      </pc:sldChg>
      <pc:sldChg chg="del">
        <pc:chgData name="Chesson, Taylor" userId="2741b434-0888-4d21-bd3d-3d25272d608f" providerId="ADAL" clId="{F2FD01CA-31D9-431C-897F-EA8B82D27EE3}" dt="2022-05-25T20:04:51.591" v="6755" actId="47"/>
        <pc:sldMkLst>
          <pc:docMk/>
          <pc:sldMk cId="0" sldId="272"/>
        </pc:sldMkLst>
      </pc:sldChg>
      <pc:sldChg chg="modSp del mod ord">
        <pc:chgData name="Chesson, Taylor" userId="2741b434-0888-4d21-bd3d-3d25272d608f" providerId="ADAL" clId="{F2FD01CA-31D9-431C-897F-EA8B82D27EE3}" dt="2022-06-03T17:44:45.862" v="11423" actId="47"/>
        <pc:sldMkLst>
          <pc:docMk/>
          <pc:sldMk cId="0" sldId="273"/>
        </pc:sldMkLst>
        <pc:spChg chg="mod">
          <ac:chgData name="Chesson, Taylor" userId="2741b434-0888-4d21-bd3d-3d25272d608f" providerId="ADAL" clId="{F2FD01CA-31D9-431C-897F-EA8B82D27EE3}" dt="2022-05-25T20:14:08.087" v="6820" actId="20577"/>
          <ac:spMkLst>
            <pc:docMk/>
            <pc:sldMk cId="0" sldId="273"/>
            <ac:spMk id="512" creationId="{00000000-0000-0000-0000-000000000000}"/>
          </ac:spMkLst>
        </pc:spChg>
        <pc:grpChg chg="mod">
          <ac:chgData name="Chesson, Taylor" userId="2741b434-0888-4d21-bd3d-3d25272d608f" providerId="ADAL" clId="{F2FD01CA-31D9-431C-897F-EA8B82D27EE3}" dt="2022-05-25T20:14:22.649" v="6821" actId="1076"/>
          <ac:grpSpMkLst>
            <pc:docMk/>
            <pc:sldMk cId="0" sldId="273"/>
            <ac:grpSpMk id="488" creationId="{00000000-0000-0000-0000-000000000000}"/>
          </ac:grpSpMkLst>
        </pc:grpChg>
      </pc:sldChg>
      <pc:sldChg chg="del">
        <pc:chgData name="Chesson, Taylor" userId="2741b434-0888-4d21-bd3d-3d25272d608f" providerId="ADAL" clId="{F2FD01CA-31D9-431C-897F-EA8B82D27EE3}" dt="2022-05-25T20:04:48.278" v="6754" actId="47"/>
        <pc:sldMkLst>
          <pc:docMk/>
          <pc:sldMk cId="0" sldId="274"/>
        </pc:sldMkLst>
      </pc:sldChg>
      <pc:sldChg chg="del">
        <pc:chgData name="Chesson, Taylor" userId="2741b434-0888-4d21-bd3d-3d25272d608f" providerId="ADAL" clId="{F2FD01CA-31D9-431C-897F-EA8B82D27EE3}" dt="2022-05-25T20:04:41.081" v="6753" actId="47"/>
        <pc:sldMkLst>
          <pc:docMk/>
          <pc:sldMk cId="0" sldId="275"/>
        </pc:sldMkLst>
      </pc:sldChg>
      <pc:sldChg chg="del">
        <pc:chgData name="Chesson, Taylor" userId="2741b434-0888-4d21-bd3d-3d25272d608f" providerId="ADAL" clId="{F2FD01CA-31D9-431C-897F-EA8B82D27EE3}" dt="2022-05-25T20:04:40.442" v="6752" actId="47"/>
        <pc:sldMkLst>
          <pc:docMk/>
          <pc:sldMk cId="0" sldId="276"/>
        </pc:sldMkLst>
      </pc:sldChg>
      <pc:sldChg chg="del">
        <pc:chgData name="Chesson, Taylor" userId="2741b434-0888-4d21-bd3d-3d25272d608f" providerId="ADAL" clId="{F2FD01CA-31D9-431C-897F-EA8B82D27EE3}" dt="2022-05-25T20:04:39.730" v="6751" actId="47"/>
        <pc:sldMkLst>
          <pc:docMk/>
          <pc:sldMk cId="0" sldId="277"/>
        </pc:sldMkLst>
      </pc:sldChg>
      <pc:sldChg chg="modSp del mod">
        <pc:chgData name="Chesson, Taylor" userId="2741b434-0888-4d21-bd3d-3d25272d608f" providerId="ADAL" clId="{F2FD01CA-31D9-431C-897F-EA8B82D27EE3}" dt="2022-05-25T20:04:38.943" v="6750" actId="47"/>
        <pc:sldMkLst>
          <pc:docMk/>
          <pc:sldMk cId="0" sldId="278"/>
        </pc:sldMkLst>
        <pc:grpChg chg="mod">
          <ac:chgData name="Chesson, Taylor" userId="2741b434-0888-4d21-bd3d-3d25272d608f" providerId="ADAL" clId="{F2FD01CA-31D9-431C-897F-EA8B82D27EE3}" dt="2022-05-25T16:34:50.539" v="3734" actId="1076"/>
          <ac:grpSpMkLst>
            <pc:docMk/>
            <pc:sldMk cId="0" sldId="278"/>
            <ac:grpSpMk id="653" creationId="{00000000-0000-0000-0000-000000000000}"/>
          </ac:grpSpMkLst>
        </pc:grpChg>
      </pc:sldChg>
      <pc:sldChg chg="del">
        <pc:chgData name="Chesson, Taylor" userId="2741b434-0888-4d21-bd3d-3d25272d608f" providerId="ADAL" clId="{F2FD01CA-31D9-431C-897F-EA8B82D27EE3}" dt="2022-05-25T20:04:38.130" v="6749" actId="47"/>
        <pc:sldMkLst>
          <pc:docMk/>
          <pc:sldMk cId="0" sldId="279"/>
        </pc:sldMkLst>
      </pc:sldChg>
      <pc:sldChg chg="del">
        <pc:chgData name="Chesson, Taylor" userId="2741b434-0888-4d21-bd3d-3d25272d608f" providerId="ADAL" clId="{F2FD01CA-31D9-431C-897F-EA8B82D27EE3}" dt="2022-05-25T20:04:36.450" v="6748" actId="47"/>
        <pc:sldMkLst>
          <pc:docMk/>
          <pc:sldMk cId="0" sldId="280"/>
        </pc:sldMkLst>
      </pc:sldChg>
      <pc:sldChg chg="del">
        <pc:chgData name="Chesson, Taylor" userId="2741b434-0888-4d21-bd3d-3d25272d608f" providerId="ADAL" clId="{F2FD01CA-31D9-431C-897F-EA8B82D27EE3}" dt="2022-05-25T20:04:35.039" v="6747" actId="47"/>
        <pc:sldMkLst>
          <pc:docMk/>
          <pc:sldMk cId="0" sldId="281"/>
        </pc:sldMkLst>
      </pc:sldChg>
      <pc:sldChg chg="del">
        <pc:chgData name="Chesson, Taylor" userId="2741b434-0888-4d21-bd3d-3d25272d608f" providerId="ADAL" clId="{F2FD01CA-31D9-431C-897F-EA8B82D27EE3}" dt="2022-05-25T20:04:30.731" v="6746" actId="47"/>
        <pc:sldMkLst>
          <pc:docMk/>
          <pc:sldMk cId="0" sldId="282"/>
        </pc:sldMkLst>
      </pc:sldChg>
      <pc:sldChg chg="addSp modSp mod ord modNotesTx">
        <pc:chgData name="Chesson, Taylor" userId="2741b434-0888-4d21-bd3d-3d25272d608f" providerId="ADAL" clId="{F2FD01CA-31D9-431C-897F-EA8B82D27EE3}" dt="2022-06-06T18:22:38.901" v="11771" actId="20577"/>
        <pc:sldMkLst>
          <pc:docMk/>
          <pc:sldMk cId="2235963666" sldId="283"/>
        </pc:sldMkLst>
        <pc:spChg chg="add mod">
          <ac:chgData name="Chesson, Taylor" userId="2741b434-0888-4d21-bd3d-3d25272d608f" providerId="ADAL" clId="{F2FD01CA-31D9-431C-897F-EA8B82D27EE3}" dt="2022-05-25T14:18:03.146" v="1642" actId="20577"/>
          <ac:spMkLst>
            <pc:docMk/>
            <pc:sldMk cId="2235963666" sldId="283"/>
            <ac:spMk id="4" creationId="{EF7ACF72-0E67-4A9A-8B28-D80495DB2970}"/>
          </ac:spMkLst>
        </pc:spChg>
      </pc:sldChg>
      <pc:sldChg chg="addSp modSp mod modNotesTx">
        <pc:chgData name="Chesson, Taylor" userId="2741b434-0888-4d21-bd3d-3d25272d608f" providerId="ADAL" clId="{F2FD01CA-31D9-431C-897F-EA8B82D27EE3}" dt="2022-06-06T18:26:46.679" v="11825" actId="27107"/>
        <pc:sldMkLst>
          <pc:docMk/>
          <pc:sldMk cId="682171095" sldId="284"/>
        </pc:sldMkLst>
        <pc:spChg chg="mod">
          <ac:chgData name="Chesson, Taylor" userId="2741b434-0888-4d21-bd3d-3d25272d608f" providerId="ADAL" clId="{F2FD01CA-31D9-431C-897F-EA8B82D27EE3}" dt="2022-05-24T20:28:45.903" v="436" actId="1076"/>
          <ac:spMkLst>
            <pc:docMk/>
            <pc:sldMk cId="682171095" sldId="284"/>
            <ac:spMk id="164" creationId="{00000000-0000-0000-0000-000000000000}"/>
          </ac:spMkLst>
        </pc:spChg>
        <pc:picChg chg="add mod">
          <ac:chgData name="Chesson, Taylor" userId="2741b434-0888-4d21-bd3d-3d25272d608f" providerId="ADAL" clId="{F2FD01CA-31D9-431C-897F-EA8B82D27EE3}" dt="2022-05-25T14:14:09.901" v="1542" actId="1076"/>
          <ac:picMkLst>
            <pc:docMk/>
            <pc:sldMk cId="682171095" sldId="284"/>
            <ac:picMk id="23" creationId="{406042AF-CF48-4960-9FDB-10A191E8AE8C}"/>
          </ac:picMkLst>
        </pc:picChg>
      </pc:sldChg>
      <pc:sldChg chg="del">
        <pc:chgData name="Chesson, Taylor" userId="2741b434-0888-4d21-bd3d-3d25272d608f" providerId="ADAL" clId="{F2FD01CA-31D9-431C-897F-EA8B82D27EE3}" dt="2022-05-24T20:25:52.327" v="365" actId="47"/>
        <pc:sldMkLst>
          <pc:docMk/>
          <pc:sldMk cId="3666416236" sldId="285"/>
        </pc:sldMkLst>
      </pc:sldChg>
      <pc:sldChg chg="modSp mod ord modNotesTx">
        <pc:chgData name="Chesson, Taylor" userId="2741b434-0888-4d21-bd3d-3d25272d608f" providerId="ADAL" clId="{F2FD01CA-31D9-431C-897F-EA8B82D27EE3}" dt="2022-06-06T18:29:48.863" v="11901" actId="33524"/>
        <pc:sldMkLst>
          <pc:docMk/>
          <pc:sldMk cId="1531089724" sldId="286"/>
        </pc:sldMkLst>
        <pc:spChg chg="mod">
          <ac:chgData name="Chesson, Taylor" userId="2741b434-0888-4d21-bd3d-3d25272d608f" providerId="ADAL" clId="{F2FD01CA-31D9-431C-897F-EA8B82D27EE3}" dt="2022-05-24T18:17:54.497" v="40" actId="14100"/>
          <ac:spMkLst>
            <pc:docMk/>
            <pc:sldMk cId="1531089724" sldId="286"/>
            <ac:spMk id="3" creationId="{A0A631EB-EC22-F50A-C902-798C4AADAD2A}"/>
          </ac:spMkLst>
        </pc:spChg>
      </pc:sldChg>
      <pc:sldChg chg="addSp delSp modSp new mod setBg modClrScheme chgLayout modNotesTx">
        <pc:chgData name="Chesson, Taylor" userId="2741b434-0888-4d21-bd3d-3d25272d608f" providerId="ADAL" clId="{F2FD01CA-31D9-431C-897F-EA8B82D27EE3}" dt="2022-06-06T18:56:30.092" v="11904"/>
        <pc:sldMkLst>
          <pc:docMk/>
          <pc:sldMk cId="259543063" sldId="287"/>
        </pc:sldMkLst>
        <pc:spChg chg="del mod ord">
          <ac:chgData name="Chesson, Taylor" userId="2741b434-0888-4d21-bd3d-3d25272d608f" providerId="ADAL" clId="{F2FD01CA-31D9-431C-897F-EA8B82D27EE3}" dt="2022-05-25T15:02:04.636" v="1776" actId="700"/>
          <ac:spMkLst>
            <pc:docMk/>
            <pc:sldMk cId="259543063" sldId="287"/>
            <ac:spMk id="2" creationId="{532B8109-3806-42A1-A2FD-50D08604F947}"/>
          </ac:spMkLst>
        </pc:spChg>
        <pc:spChg chg="mod ord">
          <ac:chgData name="Chesson, Taylor" userId="2741b434-0888-4d21-bd3d-3d25272d608f" providerId="ADAL" clId="{F2FD01CA-31D9-431C-897F-EA8B82D27EE3}" dt="2022-05-25T15:02:04.636" v="1776" actId="700"/>
          <ac:spMkLst>
            <pc:docMk/>
            <pc:sldMk cId="259543063" sldId="287"/>
            <ac:spMk id="3" creationId="{815A1952-014D-4E74-B305-E7B2C5D1573D}"/>
          </ac:spMkLst>
        </pc:spChg>
        <pc:spChg chg="mod">
          <ac:chgData name="Chesson, Taylor" userId="2741b434-0888-4d21-bd3d-3d25272d608f" providerId="ADAL" clId="{F2FD01CA-31D9-431C-897F-EA8B82D27EE3}" dt="2022-05-24T17:44:45.105" v="17" actId="20577"/>
          <ac:spMkLst>
            <pc:docMk/>
            <pc:sldMk cId="259543063" sldId="287"/>
            <ac:spMk id="4" creationId="{11B21518-344F-4A0C-A7C6-DF4A038C7465}"/>
          </ac:spMkLst>
        </pc:spChg>
        <pc:spChg chg="del mod ord">
          <ac:chgData name="Chesson, Taylor" userId="2741b434-0888-4d21-bd3d-3d25272d608f" providerId="ADAL" clId="{F2FD01CA-31D9-431C-897F-EA8B82D27EE3}" dt="2022-05-25T15:02:04.636" v="1776" actId="700"/>
          <ac:spMkLst>
            <pc:docMk/>
            <pc:sldMk cId="259543063" sldId="287"/>
            <ac:spMk id="4" creationId="{2F63952D-C651-4894-97C4-32901214961C}"/>
          </ac:spMkLst>
        </pc:spChg>
        <pc:spChg chg="mod">
          <ac:chgData name="Chesson, Taylor" userId="2741b434-0888-4d21-bd3d-3d25272d608f" providerId="ADAL" clId="{F2FD01CA-31D9-431C-897F-EA8B82D27EE3}" dt="2022-05-24T17:45:27.109" v="38" actId="20577"/>
          <ac:spMkLst>
            <pc:docMk/>
            <pc:sldMk cId="259543063" sldId="287"/>
            <ac:spMk id="5" creationId="{6A282BEA-917C-4DAC-95D1-ED365422BA82}"/>
          </ac:spMkLst>
        </pc:spChg>
        <pc:spChg chg="add del mod">
          <ac:chgData name="Chesson, Taylor" userId="2741b434-0888-4d21-bd3d-3d25272d608f" providerId="ADAL" clId="{F2FD01CA-31D9-431C-897F-EA8B82D27EE3}" dt="2022-05-24T20:25:55.936" v="367" actId="478"/>
          <ac:spMkLst>
            <pc:docMk/>
            <pc:sldMk cId="259543063" sldId="287"/>
            <ac:spMk id="8" creationId="{BEF822F6-7A77-4E8C-ACA5-1DDEF78AFB12}"/>
          </ac:spMkLst>
        </pc:spChg>
        <pc:spChg chg="add mod ord">
          <ac:chgData name="Chesson, Taylor" userId="2741b434-0888-4d21-bd3d-3d25272d608f" providerId="ADAL" clId="{F2FD01CA-31D9-431C-897F-EA8B82D27EE3}" dt="2022-05-25T15:02:12.180" v="1801" actId="20577"/>
          <ac:spMkLst>
            <pc:docMk/>
            <pc:sldMk cId="259543063" sldId="287"/>
            <ac:spMk id="9" creationId="{34F6D40F-204F-4918-8C28-84C6B6926F62}"/>
          </ac:spMkLst>
        </pc:spChg>
        <pc:spChg chg="add mod ord">
          <ac:chgData name="Chesson, Taylor" userId="2741b434-0888-4d21-bd3d-3d25272d608f" providerId="ADAL" clId="{F2FD01CA-31D9-431C-897F-EA8B82D27EE3}" dt="2022-05-25T18:45:42.428" v="4811" actId="20577"/>
          <ac:spMkLst>
            <pc:docMk/>
            <pc:sldMk cId="259543063" sldId="287"/>
            <ac:spMk id="10" creationId="{2F7A3B77-C2DB-4C37-A587-95DC6E40B019}"/>
          </ac:spMkLst>
        </pc:spChg>
        <pc:spChg chg="mod">
          <ac:chgData name="Chesson, Taylor" userId="2741b434-0888-4d21-bd3d-3d25272d608f" providerId="ADAL" clId="{F2FD01CA-31D9-431C-897F-EA8B82D27EE3}" dt="2022-05-25T16:06:22.044" v="3573"/>
          <ac:spMkLst>
            <pc:docMk/>
            <pc:sldMk cId="259543063" sldId="287"/>
            <ac:spMk id="12" creationId="{2C687680-39F7-4077-99E2-7E90F492FE34}"/>
          </ac:spMkLst>
        </pc:spChg>
        <pc:spChg chg="mod">
          <ac:chgData name="Chesson, Taylor" userId="2741b434-0888-4d21-bd3d-3d25272d608f" providerId="ADAL" clId="{F2FD01CA-31D9-431C-897F-EA8B82D27EE3}" dt="2022-05-25T16:06:22.044" v="3573"/>
          <ac:spMkLst>
            <pc:docMk/>
            <pc:sldMk cId="259543063" sldId="287"/>
            <ac:spMk id="13" creationId="{0DB29B16-4D3E-4BEC-A35C-AC59553C1F94}"/>
          </ac:spMkLst>
        </pc:spChg>
        <pc:spChg chg="mod">
          <ac:chgData name="Chesson, Taylor" userId="2741b434-0888-4d21-bd3d-3d25272d608f" providerId="ADAL" clId="{F2FD01CA-31D9-431C-897F-EA8B82D27EE3}" dt="2022-05-25T16:06:22.044" v="3573"/>
          <ac:spMkLst>
            <pc:docMk/>
            <pc:sldMk cId="259543063" sldId="287"/>
            <ac:spMk id="14" creationId="{A8A3E642-9338-46C1-8B29-02A265E7011B}"/>
          </ac:spMkLst>
        </pc:spChg>
        <pc:spChg chg="mod">
          <ac:chgData name="Chesson, Taylor" userId="2741b434-0888-4d21-bd3d-3d25272d608f" providerId="ADAL" clId="{F2FD01CA-31D9-431C-897F-EA8B82D27EE3}" dt="2022-05-25T16:06:22.044" v="3573"/>
          <ac:spMkLst>
            <pc:docMk/>
            <pc:sldMk cId="259543063" sldId="287"/>
            <ac:spMk id="15" creationId="{CD6B59F5-C084-40DF-96CF-89197C2B4C9B}"/>
          </ac:spMkLst>
        </pc:spChg>
        <pc:spChg chg="mod">
          <ac:chgData name="Chesson, Taylor" userId="2741b434-0888-4d21-bd3d-3d25272d608f" providerId="ADAL" clId="{F2FD01CA-31D9-431C-897F-EA8B82D27EE3}" dt="2022-05-25T16:06:22.044" v="3573"/>
          <ac:spMkLst>
            <pc:docMk/>
            <pc:sldMk cId="259543063" sldId="287"/>
            <ac:spMk id="16" creationId="{224239E7-500E-4D11-9726-DD10170F1139}"/>
          </ac:spMkLst>
        </pc:spChg>
        <pc:spChg chg="mod">
          <ac:chgData name="Chesson, Taylor" userId="2741b434-0888-4d21-bd3d-3d25272d608f" providerId="ADAL" clId="{F2FD01CA-31D9-431C-897F-EA8B82D27EE3}" dt="2022-05-25T16:06:22.044" v="3573"/>
          <ac:spMkLst>
            <pc:docMk/>
            <pc:sldMk cId="259543063" sldId="287"/>
            <ac:spMk id="17" creationId="{A0487B7C-7318-47E6-93C9-0298E7788F15}"/>
          </ac:spMkLst>
        </pc:spChg>
        <pc:spChg chg="mod">
          <ac:chgData name="Chesson, Taylor" userId="2741b434-0888-4d21-bd3d-3d25272d608f" providerId="ADAL" clId="{F2FD01CA-31D9-431C-897F-EA8B82D27EE3}" dt="2022-05-25T16:06:22.044" v="3573"/>
          <ac:spMkLst>
            <pc:docMk/>
            <pc:sldMk cId="259543063" sldId="287"/>
            <ac:spMk id="18" creationId="{E009717A-8FBB-4161-A0DF-CE5EDE2A383F}"/>
          </ac:spMkLst>
        </pc:spChg>
        <pc:spChg chg="mod">
          <ac:chgData name="Chesson, Taylor" userId="2741b434-0888-4d21-bd3d-3d25272d608f" providerId="ADAL" clId="{F2FD01CA-31D9-431C-897F-EA8B82D27EE3}" dt="2022-05-25T16:06:22.044" v="3573"/>
          <ac:spMkLst>
            <pc:docMk/>
            <pc:sldMk cId="259543063" sldId="287"/>
            <ac:spMk id="19" creationId="{4A6B5514-8F0D-4EFE-92EE-24633EB503E6}"/>
          </ac:spMkLst>
        </pc:spChg>
        <pc:spChg chg="mod">
          <ac:chgData name="Chesson, Taylor" userId="2741b434-0888-4d21-bd3d-3d25272d608f" providerId="ADAL" clId="{F2FD01CA-31D9-431C-897F-EA8B82D27EE3}" dt="2022-05-25T16:06:22.044" v="3573"/>
          <ac:spMkLst>
            <pc:docMk/>
            <pc:sldMk cId="259543063" sldId="287"/>
            <ac:spMk id="20" creationId="{F80E21AA-8BF7-42AD-987F-7464ACD1362D}"/>
          </ac:spMkLst>
        </pc:spChg>
        <pc:spChg chg="mod">
          <ac:chgData name="Chesson, Taylor" userId="2741b434-0888-4d21-bd3d-3d25272d608f" providerId="ADAL" clId="{F2FD01CA-31D9-431C-897F-EA8B82D27EE3}" dt="2022-05-25T16:06:22.044" v="3573"/>
          <ac:spMkLst>
            <pc:docMk/>
            <pc:sldMk cId="259543063" sldId="287"/>
            <ac:spMk id="21" creationId="{B530BA3E-2E86-4857-B30B-B6BB8F03B3EE}"/>
          </ac:spMkLst>
        </pc:spChg>
        <pc:spChg chg="mod">
          <ac:chgData name="Chesson, Taylor" userId="2741b434-0888-4d21-bd3d-3d25272d608f" providerId="ADAL" clId="{F2FD01CA-31D9-431C-897F-EA8B82D27EE3}" dt="2022-05-25T16:06:22.044" v="3573"/>
          <ac:spMkLst>
            <pc:docMk/>
            <pc:sldMk cId="259543063" sldId="287"/>
            <ac:spMk id="22" creationId="{06E49335-7796-4456-86D1-08848B61B075}"/>
          </ac:spMkLst>
        </pc:spChg>
        <pc:spChg chg="mod">
          <ac:chgData name="Chesson, Taylor" userId="2741b434-0888-4d21-bd3d-3d25272d608f" providerId="ADAL" clId="{F2FD01CA-31D9-431C-897F-EA8B82D27EE3}" dt="2022-05-25T16:06:22.044" v="3573"/>
          <ac:spMkLst>
            <pc:docMk/>
            <pc:sldMk cId="259543063" sldId="287"/>
            <ac:spMk id="23" creationId="{C1CA886A-4F2F-4099-8A2E-C40702679DDA}"/>
          </ac:spMkLst>
        </pc:spChg>
        <pc:spChg chg="mod">
          <ac:chgData name="Chesson, Taylor" userId="2741b434-0888-4d21-bd3d-3d25272d608f" providerId="ADAL" clId="{F2FD01CA-31D9-431C-897F-EA8B82D27EE3}" dt="2022-05-25T16:06:22.044" v="3573"/>
          <ac:spMkLst>
            <pc:docMk/>
            <pc:sldMk cId="259543063" sldId="287"/>
            <ac:spMk id="24" creationId="{9AF1BBAE-4EDA-41A5-93EC-4AF88A940FB5}"/>
          </ac:spMkLst>
        </pc:spChg>
        <pc:spChg chg="mod">
          <ac:chgData name="Chesson, Taylor" userId="2741b434-0888-4d21-bd3d-3d25272d608f" providerId="ADAL" clId="{F2FD01CA-31D9-431C-897F-EA8B82D27EE3}" dt="2022-05-25T16:06:22.044" v="3573"/>
          <ac:spMkLst>
            <pc:docMk/>
            <pc:sldMk cId="259543063" sldId="287"/>
            <ac:spMk id="25" creationId="{5DF50A03-43D6-4FD6-B2E5-DAA3C273F522}"/>
          </ac:spMkLst>
        </pc:spChg>
        <pc:spChg chg="mod">
          <ac:chgData name="Chesson, Taylor" userId="2741b434-0888-4d21-bd3d-3d25272d608f" providerId="ADAL" clId="{F2FD01CA-31D9-431C-897F-EA8B82D27EE3}" dt="2022-05-25T16:06:22.044" v="3573"/>
          <ac:spMkLst>
            <pc:docMk/>
            <pc:sldMk cId="259543063" sldId="287"/>
            <ac:spMk id="26" creationId="{72A47C8A-02EE-4A29-BDF3-5372D7B35A9F}"/>
          </ac:spMkLst>
        </pc:spChg>
        <pc:spChg chg="mod">
          <ac:chgData name="Chesson, Taylor" userId="2741b434-0888-4d21-bd3d-3d25272d608f" providerId="ADAL" clId="{F2FD01CA-31D9-431C-897F-EA8B82D27EE3}" dt="2022-05-25T16:06:22.044" v="3573"/>
          <ac:spMkLst>
            <pc:docMk/>
            <pc:sldMk cId="259543063" sldId="287"/>
            <ac:spMk id="27" creationId="{4102C7EF-7B78-4F5B-9C5C-7D6D168D5111}"/>
          </ac:spMkLst>
        </pc:spChg>
        <pc:spChg chg="mod">
          <ac:chgData name="Chesson, Taylor" userId="2741b434-0888-4d21-bd3d-3d25272d608f" providerId="ADAL" clId="{F2FD01CA-31D9-431C-897F-EA8B82D27EE3}" dt="2022-05-25T16:06:22.044" v="3573"/>
          <ac:spMkLst>
            <pc:docMk/>
            <pc:sldMk cId="259543063" sldId="287"/>
            <ac:spMk id="28" creationId="{E2210DD9-925F-4A92-B8D7-83C0D4270EE8}"/>
          </ac:spMkLst>
        </pc:spChg>
        <pc:spChg chg="mod">
          <ac:chgData name="Chesson, Taylor" userId="2741b434-0888-4d21-bd3d-3d25272d608f" providerId="ADAL" clId="{F2FD01CA-31D9-431C-897F-EA8B82D27EE3}" dt="2022-05-25T16:06:22.044" v="3573"/>
          <ac:spMkLst>
            <pc:docMk/>
            <pc:sldMk cId="259543063" sldId="287"/>
            <ac:spMk id="29" creationId="{2433AEDD-D77B-457B-A084-E6A64BE0AF21}"/>
          </ac:spMkLst>
        </pc:spChg>
        <pc:spChg chg="mod">
          <ac:chgData name="Chesson, Taylor" userId="2741b434-0888-4d21-bd3d-3d25272d608f" providerId="ADAL" clId="{F2FD01CA-31D9-431C-897F-EA8B82D27EE3}" dt="2022-05-25T16:06:22.044" v="3573"/>
          <ac:spMkLst>
            <pc:docMk/>
            <pc:sldMk cId="259543063" sldId="287"/>
            <ac:spMk id="30" creationId="{CDB0D48A-45D7-460F-8D4C-4EC60C3D9782}"/>
          </ac:spMkLst>
        </pc:spChg>
        <pc:spChg chg="mod">
          <ac:chgData name="Chesson, Taylor" userId="2741b434-0888-4d21-bd3d-3d25272d608f" providerId="ADAL" clId="{F2FD01CA-31D9-431C-897F-EA8B82D27EE3}" dt="2022-05-25T16:06:22.044" v="3573"/>
          <ac:spMkLst>
            <pc:docMk/>
            <pc:sldMk cId="259543063" sldId="287"/>
            <ac:spMk id="31" creationId="{F06218D3-D01F-40FC-BAED-1387753E30D4}"/>
          </ac:spMkLst>
        </pc:spChg>
        <pc:spChg chg="mod">
          <ac:chgData name="Chesson, Taylor" userId="2741b434-0888-4d21-bd3d-3d25272d608f" providerId="ADAL" clId="{F2FD01CA-31D9-431C-897F-EA8B82D27EE3}" dt="2022-05-25T16:06:22.044" v="3573"/>
          <ac:spMkLst>
            <pc:docMk/>
            <pc:sldMk cId="259543063" sldId="287"/>
            <ac:spMk id="32" creationId="{1BC3B12E-23D8-404D-B8BE-A23021516A8C}"/>
          </ac:spMkLst>
        </pc:spChg>
        <pc:spChg chg="add mod">
          <ac:chgData name="Chesson, Taylor" userId="2741b434-0888-4d21-bd3d-3d25272d608f" providerId="ADAL" clId="{F2FD01CA-31D9-431C-897F-EA8B82D27EE3}" dt="2022-05-25T18:20:16.209" v="4491"/>
          <ac:spMkLst>
            <pc:docMk/>
            <pc:sldMk cId="259543063" sldId="287"/>
            <ac:spMk id="33" creationId="{738622B1-89CE-4A84-B847-2FD0501FA8A3}"/>
          </ac:spMkLst>
        </pc:spChg>
        <pc:spChg chg="add mod">
          <ac:chgData name="Chesson, Taylor" userId="2741b434-0888-4d21-bd3d-3d25272d608f" providerId="ADAL" clId="{F2FD01CA-31D9-431C-897F-EA8B82D27EE3}" dt="2022-05-25T18:20:16.209" v="4491"/>
          <ac:spMkLst>
            <pc:docMk/>
            <pc:sldMk cId="259543063" sldId="287"/>
            <ac:spMk id="34" creationId="{C12B4F2F-ADF4-489C-BC56-EB299A0BB0FE}"/>
          </ac:spMkLst>
        </pc:spChg>
        <pc:grpChg chg="add del mod">
          <ac:chgData name="Chesson, Taylor" userId="2741b434-0888-4d21-bd3d-3d25272d608f" providerId="ADAL" clId="{F2FD01CA-31D9-431C-897F-EA8B82D27EE3}" dt="2022-05-25T16:06:23.982" v="3574"/>
          <ac:grpSpMkLst>
            <pc:docMk/>
            <pc:sldMk cId="259543063" sldId="287"/>
            <ac:grpSpMk id="11" creationId="{87CB227E-CC63-4F45-A530-871D3CE3AC0F}"/>
          </ac:grpSpMkLst>
        </pc:grpChg>
        <pc:picChg chg="add del mod">
          <ac:chgData name="Chesson, Taylor" userId="2741b434-0888-4d21-bd3d-3d25272d608f" providerId="ADAL" clId="{F2FD01CA-31D9-431C-897F-EA8B82D27EE3}" dt="2022-05-24T20:25:55.499" v="366" actId="478"/>
          <ac:picMkLst>
            <pc:docMk/>
            <pc:sldMk cId="259543063" sldId="287"/>
            <ac:picMk id="5" creationId="{8898FF53-644D-45DF-B717-0E68A0927AA5}"/>
          </ac:picMkLst>
        </pc:picChg>
        <pc:picChg chg="add del mod">
          <ac:chgData name="Chesson, Taylor" userId="2741b434-0888-4d21-bd3d-3d25272d608f" providerId="ADAL" clId="{F2FD01CA-31D9-431C-897F-EA8B82D27EE3}" dt="2022-05-24T20:25:55.936" v="367" actId="478"/>
          <ac:picMkLst>
            <pc:docMk/>
            <pc:sldMk cId="259543063" sldId="287"/>
            <ac:picMk id="7" creationId="{5CC0A270-DF02-44FD-8ADE-0D79CEBDD75D}"/>
          </ac:picMkLst>
        </pc:picChg>
      </pc:sldChg>
      <pc:sldChg chg="modSp add mod setBg">
        <pc:chgData name="Chesson, Taylor" userId="2741b434-0888-4d21-bd3d-3d25272d608f" providerId="ADAL" clId="{F2FD01CA-31D9-431C-897F-EA8B82D27EE3}" dt="2022-05-25T19:38:54.884" v="6544" actId="1076"/>
        <pc:sldMkLst>
          <pc:docMk/>
          <pc:sldMk cId="4090260105" sldId="288"/>
        </pc:sldMkLst>
        <pc:spChg chg="mod">
          <ac:chgData name="Chesson, Taylor" userId="2741b434-0888-4d21-bd3d-3d25272d608f" providerId="ADAL" clId="{F2FD01CA-31D9-431C-897F-EA8B82D27EE3}" dt="2022-05-24T20:21:33.822" v="63" actId="20577"/>
          <ac:spMkLst>
            <pc:docMk/>
            <pc:sldMk cId="4090260105" sldId="288"/>
            <ac:spMk id="162" creationId="{00000000-0000-0000-0000-000000000000}"/>
          </ac:spMkLst>
        </pc:spChg>
        <pc:spChg chg="mod">
          <ac:chgData name="Chesson, Taylor" userId="2741b434-0888-4d21-bd3d-3d25272d608f" providerId="ADAL" clId="{F2FD01CA-31D9-431C-897F-EA8B82D27EE3}" dt="2022-05-25T19:38:54.884" v="6544" actId="1076"/>
          <ac:spMkLst>
            <pc:docMk/>
            <pc:sldMk cId="4090260105" sldId="288"/>
            <ac:spMk id="164" creationId="{00000000-0000-0000-0000-000000000000}"/>
          </ac:spMkLst>
        </pc:spChg>
      </pc:sldChg>
      <pc:sldChg chg="addSp delSp modSp add mod setBg">
        <pc:chgData name="Chesson, Taylor" userId="2741b434-0888-4d21-bd3d-3d25272d608f" providerId="ADAL" clId="{F2FD01CA-31D9-431C-897F-EA8B82D27EE3}" dt="2022-06-06T18:56:35.508" v="11905"/>
        <pc:sldMkLst>
          <pc:docMk/>
          <pc:sldMk cId="994790732" sldId="289"/>
        </pc:sldMkLst>
        <pc:spChg chg="add del mod">
          <ac:chgData name="Chesson, Taylor" userId="2741b434-0888-4d21-bd3d-3d25272d608f" providerId="ADAL" clId="{F2FD01CA-31D9-431C-897F-EA8B82D27EE3}" dt="2022-05-25T14:59:56.897" v="1774" actId="478"/>
          <ac:spMkLst>
            <pc:docMk/>
            <pc:sldMk cId="994790732" sldId="289"/>
            <ac:spMk id="3" creationId="{00E306D6-99AA-4A24-8EDB-53FE43C1AA40}"/>
          </ac:spMkLst>
        </pc:spChg>
        <pc:spChg chg="mod">
          <ac:chgData name="Chesson, Taylor" userId="2741b434-0888-4d21-bd3d-3d25272d608f" providerId="ADAL" clId="{F2FD01CA-31D9-431C-897F-EA8B82D27EE3}" dt="2022-05-25T15:00:01.684" v="1775" actId="1076"/>
          <ac:spMkLst>
            <pc:docMk/>
            <pc:sldMk cId="994790732" sldId="289"/>
            <ac:spMk id="162" creationId="{00000000-0000-0000-0000-000000000000}"/>
          </ac:spMkLst>
        </pc:spChg>
        <pc:spChg chg="del">
          <ac:chgData name="Chesson, Taylor" userId="2741b434-0888-4d21-bd3d-3d25272d608f" providerId="ADAL" clId="{F2FD01CA-31D9-431C-897F-EA8B82D27EE3}" dt="2022-05-25T14:59:54.999" v="1773" actId="478"/>
          <ac:spMkLst>
            <pc:docMk/>
            <pc:sldMk cId="994790732" sldId="289"/>
            <ac:spMk id="164" creationId="{00000000-0000-0000-0000-000000000000}"/>
          </ac:spMkLst>
        </pc:spChg>
      </pc:sldChg>
      <pc:sldChg chg="new del">
        <pc:chgData name="Chesson, Taylor" userId="2741b434-0888-4d21-bd3d-3d25272d608f" providerId="ADAL" clId="{F2FD01CA-31D9-431C-897F-EA8B82D27EE3}" dt="2022-05-24T20:30:43.334" v="439" actId="47"/>
        <pc:sldMkLst>
          <pc:docMk/>
          <pc:sldMk cId="2393295723" sldId="290"/>
        </pc:sldMkLst>
      </pc:sldChg>
      <pc:sldChg chg="modSp add mod setBg modAnim modNotesTx">
        <pc:chgData name="Chesson, Taylor" userId="2741b434-0888-4d21-bd3d-3d25272d608f" providerId="ADAL" clId="{F2FD01CA-31D9-431C-897F-EA8B82D27EE3}" dt="2022-06-06T18:23:08.344" v="11795" actId="20577"/>
        <pc:sldMkLst>
          <pc:docMk/>
          <pc:sldMk cId="0" sldId="291"/>
        </pc:sldMkLst>
        <pc:spChg chg="mod">
          <ac:chgData name="Chesson, Taylor" userId="2741b434-0888-4d21-bd3d-3d25272d608f" providerId="ADAL" clId="{F2FD01CA-31D9-431C-897F-EA8B82D27EE3}" dt="2022-05-24T20:30:48.003" v="456" actId="20577"/>
          <ac:spMkLst>
            <pc:docMk/>
            <pc:sldMk cId="0" sldId="291"/>
            <ac:spMk id="4" creationId="{11B21518-344F-4A0C-A7C6-DF4A038C7465}"/>
          </ac:spMkLst>
        </pc:spChg>
        <pc:spChg chg="mod">
          <ac:chgData name="Chesson, Taylor" userId="2741b434-0888-4d21-bd3d-3d25272d608f" providerId="ADAL" clId="{F2FD01CA-31D9-431C-897F-EA8B82D27EE3}" dt="2022-05-24T21:30:19.862" v="1270" actId="207"/>
          <ac:spMkLst>
            <pc:docMk/>
            <pc:sldMk cId="0" sldId="291"/>
            <ac:spMk id="5" creationId="{6A282BEA-917C-4DAC-95D1-ED365422BA82}"/>
          </ac:spMkLst>
        </pc:spChg>
        <pc:picChg chg="mod">
          <ac:chgData name="Chesson, Taylor" userId="2741b434-0888-4d21-bd3d-3d25272d608f" providerId="ADAL" clId="{F2FD01CA-31D9-431C-897F-EA8B82D27EE3}" dt="2022-05-24T20:33:44.054" v="469" actId="14826"/>
          <ac:picMkLst>
            <pc:docMk/>
            <pc:sldMk cId="0" sldId="291"/>
            <ac:picMk id="36" creationId="{B54E21CF-113E-4219-B7F6-0EA1AA1EAAE7}"/>
          </ac:picMkLst>
        </pc:picChg>
      </pc:sldChg>
      <pc:sldChg chg="addSp delSp modSp new del mod">
        <pc:chgData name="Chesson, Taylor" userId="2741b434-0888-4d21-bd3d-3d25272d608f" providerId="ADAL" clId="{F2FD01CA-31D9-431C-897F-EA8B82D27EE3}" dt="2022-05-25T14:14:18.142" v="1543" actId="47"/>
        <pc:sldMkLst>
          <pc:docMk/>
          <pc:sldMk cId="3821625523" sldId="292"/>
        </pc:sldMkLst>
        <pc:spChg chg="del">
          <ac:chgData name="Chesson, Taylor" userId="2741b434-0888-4d21-bd3d-3d25272d608f" providerId="ADAL" clId="{F2FD01CA-31D9-431C-897F-EA8B82D27EE3}" dt="2022-05-24T20:51:12.120" v="572" actId="478"/>
          <ac:spMkLst>
            <pc:docMk/>
            <pc:sldMk cId="3821625523" sldId="292"/>
            <ac:spMk id="2" creationId="{7B5F3D51-763D-417D-AE4F-253D21C94103}"/>
          </ac:spMkLst>
        </pc:spChg>
        <pc:spChg chg="mod">
          <ac:chgData name="Chesson, Taylor" userId="2741b434-0888-4d21-bd3d-3d25272d608f" providerId="ADAL" clId="{F2FD01CA-31D9-431C-897F-EA8B82D27EE3}" dt="2022-05-24T20:57:27.983" v="884" actId="255"/>
          <ac:spMkLst>
            <pc:docMk/>
            <pc:sldMk cId="3821625523" sldId="292"/>
            <ac:spMk id="4" creationId="{1544CCEC-4C05-48FE-B676-5EAAF6D6CE17}"/>
          </ac:spMkLst>
        </pc:spChg>
        <pc:spChg chg="add del">
          <ac:chgData name="Chesson, Taylor" userId="2741b434-0888-4d21-bd3d-3d25272d608f" providerId="ADAL" clId="{F2FD01CA-31D9-431C-897F-EA8B82D27EE3}" dt="2022-05-24T20:53:04.198" v="590" actId="478"/>
          <ac:spMkLst>
            <pc:docMk/>
            <pc:sldMk cId="3821625523" sldId="292"/>
            <ac:spMk id="8" creationId="{465D2C1B-4962-4EF1-9D9A-6F1D2F34FDA5}"/>
          </ac:spMkLst>
        </pc:spChg>
        <pc:spChg chg="add mod">
          <ac:chgData name="Chesson, Taylor" userId="2741b434-0888-4d21-bd3d-3d25272d608f" providerId="ADAL" clId="{F2FD01CA-31D9-431C-897F-EA8B82D27EE3}" dt="2022-05-24T20:54:25.963" v="715" actId="14100"/>
          <ac:spMkLst>
            <pc:docMk/>
            <pc:sldMk cId="3821625523" sldId="292"/>
            <ac:spMk id="9" creationId="{8241036B-881F-4B22-883C-E17995394EFC}"/>
          </ac:spMkLst>
        </pc:spChg>
        <pc:spChg chg="add mod">
          <ac:chgData name="Chesson, Taylor" userId="2741b434-0888-4d21-bd3d-3d25272d608f" providerId="ADAL" clId="{F2FD01CA-31D9-431C-897F-EA8B82D27EE3}" dt="2022-05-24T20:54:28.453" v="716" actId="1076"/>
          <ac:spMkLst>
            <pc:docMk/>
            <pc:sldMk cId="3821625523" sldId="292"/>
            <ac:spMk id="10" creationId="{06271F2E-82A2-4EEE-803E-50CB0B95D455}"/>
          </ac:spMkLst>
        </pc:spChg>
        <pc:spChg chg="add mod">
          <ac:chgData name="Chesson, Taylor" userId="2741b434-0888-4d21-bd3d-3d25272d608f" providerId="ADAL" clId="{F2FD01CA-31D9-431C-897F-EA8B82D27EE3}" dt="2022-05-24T20:54:35.059" v="718" actId="14100"/>
          <ac:spMkLst>
            <pc:docMk/>
            <pc:sldMk cId="3821625523" sldId="292"/>
            <ac:spMk id="11" creationId="{E9958DC5-11C1-400C-BCBD-08228F0E6FF1}"/>
          </ac:spMkLst>
        </pc:spChg>
        <pc:spChg chg="add mod">
          <ac:chgData name="Chesson, Taylor" userId="2741b434-0888-4d21-bd3d-3d25272d608f" providerId="ADAL" clId="{F2FD01CA-31D9-431C-897F-EA8B82D27EE3}" dt="2022-05-24T20:54:53.355" v="775" actId="20577"/>
          <ac:spMkLst>
            <pc:docMk/>
            <pc:sldMk cId="3821625523" sldId="292"/>
            <ac:spMk id="12" creationId="{158FD834-B336-476B-9C02-9F4A34323237}"/>
          </ac:spMkLst>
        </pc:spChg>
        <pc:spChg chg="add mod">
          <ac:chgData name="Chesson, Taylor" userId="2741b434-0888-4d21-bd3d-3d25272d608f" providerId="ADAL" clId="{F2FD01CA-31D9-431C-897F-EA8B82D27EE3}" dt="2022-05-24T20:55:20.969" v="804" actId="1076"/>
          <ac:spMkLst>
            <pc:docMk/>
            <pc:sldMk cId="3821625523" sldId="292"/>
            <ac:spMk id="13" creationId="{0C9CDFEB-C7F8-422A-B6F8-62245B796E13}"/>
          </ac:spMkLst>
        </pc:spChg>
        <pc:spChg chg="add mod">
          <ac:chgData name="Chesson, Taylor" userId="2741b434-0888-4d21-bd3d-3d25272d608f" providerId="ADAL" clId="{F2FD01CA-31D9-431C-897F-EA8B82D27EE3}" dt="2022-05-24T20:55:45.966" v="853" actId="1076"/>
          <ac:spMkLst>
            <pc:docMk/>
            <pc:sldMk cId="3821625523" sldId="292"/>
            <ac:spMk id="14" creationId="{93C212D7-79D8-4B01-BECB-0265ED81F676}"/>
          </ac:spMkLst>
        </pc:spChg>
        <pc:spChg chg="add mod">
          <ac:chgData name="Chesson, Taylor" userId="2741b434-0888-4d21-bd3d-3d25272d608f" providerId="ADAL" clId="{F2FD01CA-31D9-431C-897F-EA8B82D27EE3}" dt="2022-05-24T20:56:07.124" v="880" actId="1076"/>
          <ac:spMkLst>
            <pc:docMk/>
            <pc:sldMk cId="3821625523" sldId="292"/>
            <ac:spMk id="15" creationId="{A37B5F10-B8C8-464F-88BF-5D35C2215471}"/>
          </ac:spMkLst>
        </pc:spChg>
        <pc:picChg chg="add del mod">
          <ac:chgData name="Chesson, Taylor" userId="2741b434-0888-4d21-bd3d-3d25272d608f" providerId="ADAL" clId="{F2FD01CA-31D9-431C-897F-EA8B82D27EE3}" dt="2022-05-24T20:47:07.454" v="489" actId="478"/>
          <ac:picMkLst>
            <pc:docMk/>
            <pc:sldMk cId="3821625523" sldId="292"/>
            <ac:picMk id="5" creationId="{E5E73738-0790-4942-B529-EB21157339BC}"/>
          </ac:picMkLst>
        </pc:picChg>
        <pc:picChg chg="add mod ord">
          <ac:chgData name="Chesson, Taylor" userId="2741b434-0888-4d21-bd3d-3d25272d608f" providerId="ADAL" clId="{F2FD01CA-31D9-431C-897F-EA8B82D27EE3}" dt="2022-05-24T20:52:35.511" v="588" actId="1076"/>
          <ac:picMkLst>
            <pc:docMk/>
            <pc:sldMk cId="3821625523" sldId="292"/>
            <ac:picMk id="7" creationId="{DC30FC6B-BEFF-4B1E-B5FD-00CEA5C5D835}"/>
          </ac:picMkLst>
        </pc:picChg>
      </pc:sldChg>
      <pc:sldChg chg="addSp delSp modSp new mod modClrScheme modAnim chgLayout modNotes modNotesTx">
        <pc:chgData name="Chesson, Taylor" userId="2741b434-0888-4d21-bd3d-3d25272d608f" providerId="ADAL" clId="{F2FD01CA-31D9-431C-897F-EA8B82D27EE3}" dt="2022-06-06T18:23:29.341" v="11800"/>
        <pc:sldMkLst>
          <pc:docMk/>
          <pc:sldMk cId="1395929512" sldId="293"/>
        </pc:sldMkLst>
        <pc:spChg chg="del mod ord">
          <ac:chgData name="Chesson, Taylor" userId="2741b434-0888-4d21-bd3d-3d25272d608f" providerId="ADAL" clId="{F2FD01CA-31D9-431C-897F-EA8B82D27EE3}" dt="2022-05-24T21:16:01.284" v="927" actId="700"/>
          <ac:spMkLst>
            <pc:docMk/>
            <pc:sldMk cId="1395929512" sldId="293"/>
            <ac:spMk id="2" creationId="{A525459B-4F8A-4D8B-B916-2DBF2473B410}"/>
          </ac:spMkLst>
        </pc:spChg>
        <pc:spChg chg="mod ord">
          <ac:chgData name="Chesson, Taylor" userId="2741b434-0888-4d21-bd3d-3d25272d608f" providerId="ADAL" clId="{F2FD01CA-31D9-431C-897F-EA8B82D27EE3}" dt="2022-05-24T21:16:01.284" v="927" actId="700"/>
          <ac:spMkLst>
            <pc:docMk/>
            <pc:sldMk cId="1395929512" sldId="293"/>
            <ac:spMk id="3" creationId="{0439BF98-EBAB-4F20-8268-DFABF018EB79}"/>
          </ac:spMkLst>
        </pc:spChg>
        <pc:spChg chg="del mod ord">
          <ac:chgData name="Chesson, Taylor" userId="2741b434-0888-4d21-bd3d-3d25272d608f" providerId="ADAL" clId="{F2FD01CA-31D9-431C-897F-EA8B82D27EE3}" dt="2022-05-24T21:16:01.284" v="927" actId="700"/>
          <ac:spMkLst>
            <pc:docMk/>
            <pc:sldMk cId="1395929512" sldId="293"/>
            <ac:spMk id="4" creationId="{5790EE8C-F882-42D7-BB2F-1FF20FAEF433}"/>
          </ac:spMkLst>
        </pc:spChg>
        <pc:spChg chg="add mod ord">
          <ac:chgData name="Chesson, Taylor" userId="2741b434-0888-4d21-bd3d-3d25272d608f" providerId="ADAL" clId="{F2FD01CA-31D9-431C-897F-EA8B82D27EE3}" dt="2022-05-24T21:16:13.072" v="969" actId="20577"/>
          <ac:spMkLst>
            <pc:docMk/>
            <pc:sldMk cId="1395929512" sldId="293"/>
            <ac:spMk id="5" creationId="{91159C48-F493-4BB9-90FD-BDE253B2184C}"/>
          </ac:spMkLst>
        </pc:spChg>
        <pc:spChg chg="add mod ord">
          <ac:chgData name="Chesson, Taylor" userId="2741b434-0888-4d21-bd3d-3d25272d608f" providerId="ADAL" clId="{F2FD01CA-31D9-431C-897F-EA8B82D27EE3}" dt="2022-05-24T21:17:34.351" v="1246" actId="113"/>
          <ac:spMkLst>
            <pc:docMk/>
            <pc:sldMk cId="1395929512" sldId="293"/>
            <ac:spMk id="6" creationId="{0BC53A17-C050-43AC-BBAE-594F88AD8079}"/>
          </ac:spMkLst>
        </pc:spChg>
        <pc:spChg chg="add mod ord">
          <ac:chgData name="Chesson, Taylor" userId="2741b434-0888-4d21-bd3d-3d25272d608f" providerId="ADAL" clId="{F2FD01CA-31D9-431C-897F-EA8B82D27EE3}" dt="2022-05-24T21:17:41.444" v="1248" actId="113"/>
          <ac:spMkLst>
            <pc:docMk/>
            <pc:sldMk cId="1395929512" sldId="293"/>
            <ac:spMk id="7" creationId="{B7C395FF-50DE-49CC-AE4B-D8C5A3511446}"/>
          </ac:spMkLst>
        </pc:spChg>
        <pc:spChg chg="add mod ord">
          <ac:chgData name="Chesson, Taylor" userId="2741b434-0888-4d21-bd3d-3d25272d608f" providerId="ADAL" clId="{F2FD01CA-31D9-431C-897F-EA8B82D27EE3}" dt="2022-05-24T21:17:48.516" v="1250" actId="113"/>
          <ac:spMkLst>
            <pc:docMk/>
            <pc:sldMk cId="1395929512" sldId="293"/>
            <ac:spMk id="8" creationId="{DDBEFEA0-B496-4534-83DF-20AE2E86EB1D}"/>
          </ac:spMkLst>
        </pc:spChg>
        <pc:spChg chg="add del mod">
          <ac:chgData name="Chesson, Taylor" userId="2741b434-0888-4d21-bd3d-3d25272d608f" providerId="ADAL" clId="{F2FD01CA-31D9-431C-897F-EA8B82D27EE3}" dt="2022-05-25T14:49:00.050" v="1716" actId="478"/>
          <ac:spMkLst>
            <pc:docMk/>
            <pc:sldMk cId="1395929512" sldId="293"/>
            <ac:spMk id="11" creationId="{DFEAFBEE-A39B-4FE2-A65C-D9F5089FAF2A}"/>
          </ac:spMkLst>
        </pc:spChg>
        <pc:spChg chg="add mod">
          <ac:chgData name="Chesson, Taylor" userId="2741b434-0888-4d21-bd3d-3d25272d608f" providerId="ADAL" clId="{F2FD01CA-31D9-431C-897F-EA8B82D27EE3}" dt="2022-05-25T14:50:17.450" v="1749" actId="113"/>
          <ac:spMkLst>
            <pc:docMk/>
            <pc:sldMk cId="1395929512" sldId="293"/>
            <ac:spMk id="12" creationId="{2DBDA0C5-D54A-47CE-8323-40C8B83D1041}"/>
          </ac:spMkLst>
        </pc:spChg>
        <pc:spChg chg="add mod">
          <ac:chgData name="Chesson, Taylor" userId="2741b434-0888-4d21-bd3d-3d25272d608f" providerId="ADAL" clId="{F2FD01CA-31D9-431C-897F-EA8B82D27EE3}" dt="2022-05-25T14:50:16.165" v="1748" actId="113"/>
          <ac:spMkLst>
            <pc:docMk/>
            <pc:sldMk cId="1395929512" sldId="293"/>
            <ac:spMk id="13" creationId="{374C536C-3FA7-4807-8B65-D93B7963ADB3}"/>
          </ac:spMkLst>
        </pc:spChg>
        <pc:spChg chg="add mod">
          <ac:chgData name="Chesson, Taylor" userId="2741b434-0888-4d21-bd3d-3d25272d608f" providerId="ADAL" clId="{F2FD01CA-31D9-431C-897F-EA8B82D27EE3}" dt="2022-05-25T14:50:14.793" v="1747" actId="113"/>
          <ac:spMkLst>
            <pc:docMk/>
            <pc:sldMk cId="1395929512" sldId="293"/>
            <ac:spMk id="14" creationId="{DEF4D109-09E3-44A1-BC87-A9ECF73A06C8}"/>
          </ac:spMkLst>
        </pc:spChg>
        <pc:picChg chg="add mod">
          <ac:chgData name="Chesson, Taylor" userId="2741b434-0888-4d21-bd3d-3d25272d608f" providerId="ADAL" clId="{F2FD01CA-31D9-431C-897F-EA8B82D27EE3}" dt="2022-05-24T21:19:02.538" v="1258" actId="1076"/>
          <ac:picMkLst>
            <pc:docMk/>
            <pc:sldMk cId="1395929512" sldId="293"/>
            <ac:picMk id="10" creationId="{E3C8B2BD-39A9-4197-96CB-5CE9C6FA2C8B}"/>
          </ac:picMkLst>
        </pc:picChg>
      </pc:sldChg>
      <pc:sldChg chg="addSp modSp new mod">
        <pc:chgData name="Chesson, Taylor" userId="2741b434-0888-4d21-bd3d-3d25272d608f" providerId="ADAL" clId="{F2FD01CA-31D9-431C-897F-EA8B82D27EE3}" dt="2022-05-25T13:56:34.893" v="1394" actId="121"/>
        <pc:sldMkLst>
          <pc:docMk/>
          <pc:sldMk cId="4279181175" sldId="294"/>
        </pc:sldMkLst>
        <pc:spChg chg="mod">
          <ac:chgData name="Chesson, Taylor" userId="2741b434-0888-4d21-bd3d-3d25272d608f" providerId="ADAL" clId="{F2FD01CA-31D9-431C-897F-EA8B82D27EE3}" dt="2022-05-25T13:56:31.364" v="1392" actId="121"/>
          <ac:spMkLst>
            <pc:docMk/>
            <pc:sldMk cId="4279181175" sldId="294"/>
            <ac:spMk id="2" creationId="{6493192A-436A-4298-B202-DC02157FD7BB}"/>
          </ac:spMkLst>
        </pc:spChg>
        <pc:spChg chg="mod">
          <ac:chgData name="Chesson, Taylor" userId="2741b434-0888-4d21-bd3d-3d25272d608f" providerId="ADAL" clId="{F2FD01CA-31D9-431C-897F-EA8B82D27EE3}" dt="2022-05-25T13:56:34.893" v="1394" actId="121"/>
          <ac:spMkLst>
            <pc:docMk/>
            <pc:sldMk cId="4279181175" sldId="294"/>
            <ac:spMk id="3" creationId="{685F626B-6825-4CD5-BFD1-1452577ED46A}"/>
          </ac:spMkLst>
        </pc:spChg>
        <pc:picChg chg="add mod">
          <ac:chgData name="Chesson, Taylor" userId="2741b434-0888-4d21-bd3d-3d25272d608f" providerId="ADAL" clId="{F2FD01CA-31D9-431C-897F-EA8B82D27EE3}" dt="2022-05-25T13:56:27.140" v="1390" actId="1076"/>
          <ac:picMkLst>
            <pc:docMk/>
            <pc:sldMk cId="4279181175" sldId="294"/>
            <ac:picMk id="5" creationId="{7DD09358-405C-445F-9369-FFA2C0FE1558}"/>
          </ac:picMkLst>
        </pc:picChg>
      </pc:sldChg>
      <pc:sldChg chg="addSp delSp modSp new mod modNotesTx">
        <pc:chgData name="Chesson, Taylor" userId="2741b434-0888-4d21-bd3d-3d25272d608f" providerId="ADAL" clId="{F2FD01CA-31D9-431C-897F-EA8B82D27EE3}" dt="2022-06-06T18:54:56.492" v="11903" actId="478"/>
        <pc:sldMkLst>
          <pc:docMk/>
          <pc:sldMk cId="3445905944" sldId="295"/>
        </pc:sldMkLst>
        <pc:spChg chg="del">
          <ac:chgData name="Chesson, Taylor" userId="2741b434-0888-4d21-bd3d-3d25272d608f" providerId="ADAL" clId="{F2FD01CA-31D9-431C-897F-EA8B82D27EE3}" dt="2022-05-25T13:59:05.141" v="1403" actId="478"/>
          <ac:spMkLst>
            <pc:docMk/>
            <pc:sldMk cId="3445905944" sldId="295"/>
            <ac:spMk id="2" creationId="{32E1DAA4-CABF-4E33-A6B2-2E83DDBA55B5}"/>
          </ac:spMkLst>
        </pc:spChg>
        <pc:spChg chg="add mod">
          <ac:chgData name="Chesson, Taylor" userId="2741b434-0888-4d21-bd3d-3d25272d608f" providerId="ADAL" clId="{F2FD01CA-31D9-431C-897F-EA8B82D27EE3}" dt="2022-06-06T18:54:44.196" v="11902" actId="1076"/>
          <ac:spMkLst>
            <pc:docMk/>
            <pc:sldMk cId="3445905944" sldId="295"/>
            <ac:spMk id="2" creationId="{96714FF3-EC53-4206-81D9-BC8C93AAF2C1}"/>
          </ac:spMkLst>
        </pc:spChg>
        <pc:spChg chg="add del mod">
          <ac:chgData name="Chesson, Taylor" userId="2741b434-0888-4d21-bd3d-3d25272d608f" providerId="ADAL" clId="{F2FD01CA-31D9-431C-897F-EA8B82D27EE3}" dt="2022-06-06T18:54:56.492" v="11903" actId="478"/>
          <ac:spMkLst>
            <pc:docMk/>
            <pc:sldMk cId="3445905944" sldId="295"/>
            <ac:spMk id="6" creationId="{42F53727-1E8E-4564-9E05-C6EA7B33DB78}"/>
          </ac:spMkLst>
        </pc:spChg>
        <pc:picChg chg="add mod modCrop">
          <ac:chgData name="Chesson, Taylor" userId="2741b434-0888-4d21-bd3d-3d25272d608f" providerId="ADAL" clId="{F2FD01CA-31D9-431C-897F-EA8B82D27EE3}" dt="2022-05-25T14:00:24.273" v="1416" actId="1582"/>
          <ac:picMkLst>
            <pc:docMk/>
            <pc:sldMk cId="3445905944" sldId="295"/>
            <ac:picMk id="5" creationId="{E2A22A45-6692-4897-93DF-28E7036AFC87}"/>
          </ac:picMkLst>
        </pc:picChg>
      </pc:sldChg>
      <pc:sldChg chg="modSp add del mod ord setBg modNotesTx">
        <pc:chgData name="Chesson, Taylor" userId="2741b434-0888-4d21-bd3d-3d25272d608f" providerId="ADAL" clId="{F2FD01CA-31D9-431C-897F-EA8B82D27EE3}" dt="2022-05-25T20:05:04.751" v="6764" actId="47"/>
        <pc:sldMkLst>
          <pc:docMk/>
          <pc:sldMk cId="2903080550" sldId="296"/>
        </pc:sldMkLst>
        <pc:spChg chg="mod">
          <ac:chgData name="Chesson, Taylor" userId="2741b434-0888-4d21-bd3d-3d25272d608f" providerId="ADAL" clId="{F2FD01CA-31D9-431C-897F-EA8B82D27EE3}" dt="2022-05-25T14:15:43.711" v="1564" actId="255"/>
          <ac:spMkLst>
            <pc:docMk/>
            <pc:sldMk cId="2903080550" sldId="296"/>
            <ac:spMk id="203" creationId="{00000000-0000-0000-0000-000000000000}"/>
          </ac:spMkLst>
        </pc:spChg>
        <pc:spChg chg="mod">
          <ac:chgData name="Chesson, Taylor" userId="2741b434-0888-4d21-bd3d-3d25272d608f" providerId="ADAL" clId="{F2FD01CA-31D9-431C-897F-EA8B82D27EE3}" dt="2022-05-25T14:15:46.787" v="1565" actId="255"/>
          <ac:spMkLst>
            <pc:docMk/>
            <pc:sldMk cId="2903080550" sldId="296"/>
            <ac:spMk id="204" creationId="{00000000-0000-0000-0000-000000000000}"/>
          </ac:spMkLst>
        </pc:spChg>
        <pc:spChg chg="mod">
          <ac:chgData name="Chesson, Taylor" userId="2741b434-0888-4d21-bd3d-3d25272d608f" providerId="ADAL" clId="{F2FD01CA-31D9-431C-897F-EA8B82D27EE3}" dt="2022-05-25T14:15:49.775" v="1566" actId="255"/>
          <ac:spMkLst>
            <pc:docMk/>
            <pc:sldMk cId="2903080550" sldId="296"/>
            <ac:spMk id="205" creationId="{00000000-0000-0000-0000-000000000000}"/>
          </ac:spMkLst>
        </pc:spChg>
        <pc:spChg chg="mod">
          <ac:chgData name="Chesson, Taylor" userId="2741b434-0888-4d21-bd3d-3d25272d608f" providerId="ADAL" clId="{F2FD01CA-31D9-431C-897F-EA8B82D27EE3}" dt="2022-05-25T14:13:49.762" v="1537" actId="20577"/>
          <ac:spMkLst>
            <pc:docMk/>
            <pc:sldMk cId="2903080550" sldId="296"/>
            <ac:spMk id="207" creationId="{00000000-0000-0000-0000-000000000000}"/>
          </ac:spMkLst>
        </pc:spChg>
      </pc:sldChg>
      <pc:sldChg chg="addSp modSp add mod modNotesTx">
        <pc:chgData name="Chesson, Taylor" userId="2741b434-0888-4d21-bd3d-3d25272d608f" providerId="ADAL" clId="{F2FD01CA-31D9-431C-897F-EA8B82D27EE3}" dt="2022-05-25T19:36:42.199" v="6505" actId="20577"/>
        <pc:sldMkLst>
          <pc:docMk/>
          <pc:sldMk cId="3812142100" sldId="297"/>
        </pc:sldMkLst>
        <pc:spChg chg="add mod">
          <ac:chgData name="Chesson, Taylor" userId="2741b434-0888-4d21-bd3d-3d25272d608f" providerId="ADAL" clId="{F2FD01CA-31D9-431C-897F-EA8B82D27EE3}" dt="2022-05-25T18:20:18.014" v="4492"/>
          <ac:spMkLst>
            <pc:docMk/>
            <pc:sldMk cId="3812142100" sldId="297"/>
            <ac:spMk id="5" creationId="{8CA1E084-7C1D-447E-8FF9-14E00D58F8AB}"/>
          </ac:spMkLst>
        </pc:spChg>
        <pc:spChg chg="add mod">
          <ac:chgData name="Chesson, Taylor" userId="2741b434-0888-4d21-bd3d-3d25272d608f" providerId="ADAL" clId="{F2FD01CA-31D9-431C-897F-EA8B82D27EE3}" dt="2022-05-25T18:20:18.014" v="4492"/>
          <ac:spMkLst>
            <pc:docMk/>
            <pc:sldMk cId="3812142100" sldId="297"/>
            <ac:spMk id="6" creationId="{9771C7E9-1F23-4B3D-B165-4A115F86739B}"/>
          </ac:spMkLst>
        </pc:spChg>
        <pc:spChg chg="mod">
          <ac:chgData name="Chesson, Taylor" userId="2741b434-0888-4d21-bd3d-3d25272d608f" providerId="ADAL" clId="{F2FD01CA-31D9-431C-897F-EA8B82D27EE3}" dt="2022-05-25T15:08:42.284" v="2239" actId="20577"/>
          <ac:spMkLst>
            <pc:docMk/>
            <pc:sldMk cId="3812142100" sldId="297"/>
            <ac:spMk id="9" creationId="{34F6D40F-204F-4918-8C28-84C6B6926F62}"/>
          </ac:spMkLst>
        </pc:spChg>
        <pc:spChg chg="mod">
          <ac:chgData name="Chesson, Taylor" userId="2741b434-0888-4d21-bd3d-3d25272d608f" providerId="ADAL" clId="{F2FD01CA-31D9-431C-897F-EA8B82D27EE3}" dt="2022-05-25T19:36:42.199" v="6505" actId="20577"/>
          <ac:spMkLst>
            <pc:docMk/>
            <pc:sldMk cId="3812142100" sldId="297"/>
            <ac:spMk id="10" creationId="{2F7A3B77-C2DB-4C37-A587-95DC6E40B019}"/>
          </ac:spMkLst>
        </pc:spChg>
      </pc:sldChg>
      <pc:sldChg chg="addSp delSp modSp new mod modNotesTx">
        <pc:chgData name="Chesson, Taylor" userId="2741b434-0888-4d21-bd3d-3d25272d608f" providerId="ADAL" clId="{F2FD01CA-31D9-431C-897F-EA8B82D27EE3}" dt="2022-06-06T18:11:57.239" v="11736"/>
        <pc:sldMkLst>
          <pc:docMk/>
          <pc:sldMk cId="256960785" sldId="298"/>
        </pc:sldMkLst>
        <pc:spChg chg="mod">
          <ac:chgData name="Chesson, Taylor" userId="2741b434-0888-4d21-bd3d-3d25272d608f" providerId="ADAL" clId="{F2FD01CA-31D9-431C-897F-EA8B82D27EE3}" dt="2022-05-25T15:32:48.017" v="2961" actId="20577"/>
          <ac:spMkLst>
            <pc:docMk/>
            <pc:sldMk cId="256960785" sldId="298"/>
            <ac:spMk id="2" creationId="{6ADAF2B2-FA4D-4F3D-9F1A-865A04F64E72}"/>
          </ac:spMkLst>
        </pc:spChg>
        <pc:spChg chg="mod">
          <ac:chgData name="Chesson, Taylor" userId="2741b434-0888-4d21-bd3d-3d25272d608f" providerId="ADAL" clId="{F2FD01CA-31D9-431C-897F-EA8B82D27EE3}" dt="2022-06-06T18:11:36.807" v="11733" actId="20577"/>
          <ac:spMkLst>
            <pc:docMk/>
            <pc:sldMk cId="256960785" sldId="298"/>
            <ac:spMk id="3" creationId="{F0E47BAD-0E11-4A7D-B05D-AB9CDB73D6B0}"/>
          </ac:spMkLst>
        </pc:spChg>
        <pc:spChg chg="add mod">
          <ac:chgData name="Chesson, Taylor" userId="2741b434-0888-4d21-bd3d-3d25272d608f" providerId="ADAL" clId="{F2FD01CA-31D9-431C-897F-EA8B82D27EE3}" dt="2022-05-25T16:40:26.013" v="3891"/>
          <ac:spMkLst>
            <pc:docMk/>
            <pc:sldMk cId="256960785" sldId="298"/>
            <ac:spMk id="9" creationId="{4E0D0F1A-C88D-42F2-8CA8-C49CDC756037}"/>
          </ac:spMkLst>
        </pc:spChg>
        <pc:spChg chg="add mod">
          <ac:chgData name="Chesson, Taylor" userId="2741b434-0888-4d21-bd3d-3d25272d608f" providerId="ADAL" clId="{F2FD01CA-31D9-431C-897F-EA8B82D27EE3}" dt="2022-05-25T16:41:22.870" v="3933" actId="1076"/>
          <ac:spMkLst>
            <pc:docMk/>
            <pc:sldMk cId="256960785" sldId="298"/>
            <ac:spMk id="10" creationId="{97D4A52D-2A7F-43BD-9CCB-500C6E6167B8}"/>
          </ac:spMkLst>
        </pc:spChg>
        <pc:grpChg chg="add mod">
          <ac:chgData name="Chesson, Taylor" userId="2741b434-0888-4d21-bd3d-3d25272d608f" providerId="ADAL" clId="{F2FD01CA-31D9-431C-897F-EA8B82D27EE3}" dt="2022-05-25T16:43:58.086" v="3959" actId="164"/>
          <ac:grpSpMkLst>
            <pc:docMk/>
            <pc:sldMk cId="256960785" sldId="298"/>
            <ac:grpSpMk id="8" creationId="{2560D39B-0795-4A11-B78E-7299F6BA50E9}"/>
          </ac:grpSpMkLst>
        </pc:grpChg>
        <pc:grpChg chg="add del mod">
          <ac:chgData name="Chesson, Taylor" userId="2741b434-0888-4d21-bd3d-3d25272d608f" providerId="ADAL" clId="{F2FD01CA-31D9-431C-897F-EA8B82D27EE3}" dt="2022-05-25T16:44:00.373" v="3960" actId="21"/>
          <ac:grpSpMkLst>
            <pc:docMk/>
            <pc:sldMk cId="256960785" sldId="298"/>
            <ac:grpSpMk id="18" creationId="{CA627D2B-05DE-4E6B-8F8F-052AD70DA488}"/>
          </ac:grpSpMkLst>
        </pc:grpChg>
        <pc:graphicFrameChg chg="add mod modGraphic">
          <ac:chgData name="Chesson, Taylor" userId="2741b434-0888-4d21-bd3d-3d25272d608f" providerId="ADAL" clId="{F2FD01CA-31D9-431C-897F-EA8B82D27EE3}" dt="2022-05-25T16:43:58.086" v="3959" actId="164"/>
          <ac:graphicFrameMkLst>
            <pc:docMk/>
            <pc:sldMk cId="256960785" sldId="298"/>
            <ac:graphicFrameMk id="7" creationId="{F889B7BE-ED54-4055-8B1F-FD6B449A534C}"/>
          </ac:graphicFrameMkLst>
        </pc:graphicFrameChg>
        <pc:graphicFrameChg chg="add del modGraphic">
          <ac:chgData name="Chesson, Taylor" userId="2741b434-0888-4d21-bd3d-3d25272d608f" providerId="ADAL" clId="{F2FD01CA-31D9-431C-897F-EA8B82D27EE3}" dt="2022-05-25T16:45:04.207" v="3965" actId="1032"/>
          <ac:graphicFrameMkLst>
            <pc:docMk/>
            <pc:sldMk cId="256960785" sldId="298"/>
            <ac:graphicFrameMk id="19" creationId="{F986986F-58A8-4CCC-AFA4-D5C1A3DE74FB}"/>
          </ac:graphicFrameMkLst>
        </pc:graphicFrameChg>
        <pc:graphicFrameChg chg="add mod modGraphic">
          <ac:chgData name="Chesson, Taylor" userId="2741b434-0888-4d21-bd3d-3d25272d608f" providerId="ADAL" clId="{F2FD01CA-31D9-431C-897F-EA8B82D27EE3}" dt="2022-05-25T16:47:07.889" v="4074" actId="20577"/>
          <ac:graphicFrameMkLst>
            <pc:docMk/>
            <pc:sldMk cId="256960785" sldId="298"/>
            <ac:graphicFrameMk id="20" creationId="{91F3F937-7CCF-490B-BDC3-47677FB073F1}"/>
          </ac:graphicFrameMkLst>
        </pc:graphicFrameChg>
        <pc:cxnChg chg="add mod">
          <ac:chgData name="Chesson, Taylor" userId="2741b434-0888-4d21-bd3d-3d25272d608f" providerId="ADAL" clId="{F2FD01CA-31D9-431C-897F-EA8B82D27EE3}" dt="2022-05-25T16:43:58.086" v="3959" actId="164"/>
          <ac:cxnSpMkLst>
            <pc:docMk/>
            <pc:sldMk cId="256960785" sldId="298"/>
            <ac:cxnSpMk id="12" creationId="{05CFE8AD-2CF4-415E-A92B-7A6A6F302068}"/>
          </ac:cxnSpMkLst>
        </pc:cxnChg>
        <pc:cxnChg chg="add mod">
          <ac:chgData name="Chesson, Taylor" userId="2741b434-0888-4d21-bd3d-3d25272d608f" providerId="ADAL" clId="{F2FD01CA-31D9-431C-897F-EA8B82D27EE3}" dt="2022-05-25T16:43:58.086" v="3959" actId="164"/>
          <ac:cxnSpMkLst>
            <pc:docMk/>
            <pc:sldMk cId="256960785" sldId="298"/>
            <ac:cxnSpMk id="14" creationId="{428A24A0-77B3-459F-965F-3576D80619E4}"/>
          </ac:cxnSpMkLst>
        </pc:cxnChg>
        <pc:cxnChg chg="add mod">
          <ac:chgData name="Chesson, Taylor" userId="2741b434-0888-4d21-bd3d-3d25272d608f" providerId="ADAL" clId="{F2FD01CA-31D9-431C-897F-EA8B82D27EE3}" dt="2022-05-25T16:43:58.086" v="3959" actId="164"/>
          <ac:cxnSpMkLst>
            <pc:docMk/>
            <pc:sldMk cId="256960785" sldId="298"/>
            <ac:cxnSpMk id="16" creationId="{CCBA60B6-722B-4C75-9EC6-647A8E76EDE5}"/>
          </ac:cxnSpMkLst>
        </pc:cxnChg>
      </pc:sldChg>
      <pc:sldChg chg="addSp modSp add mod modNotesTx">
        <pc:chgData name="Chesson, Taylor" userId="2741b434-0888-4d21-bd3d-3d25272d608f" providerId="ADAL" clId="{F2FD01CA-31D9-431C-897F-EA8B82D27EE3}" dt="2022-05-25T18:31:15.822" v="4706"/>
        <pc:sldMkLst>
          <pc:docMk/>
          <pc:sldMk cId="3323403876" sldId="299"/>
        </pc:sldMkLst>
        <pc:spChg chg="mod">
          <ac:chgData name="Chesson, Taylor" userId="2741b434-0888-4d21-bd3d-3d25272d608f" providerId="ADAL" clId="{F2FD01CA-31D9-431C-897F-EA8B82D27EE3}" dt="2022-05-25T15:56:03.722" v="3209" actId="20577"/>
          <ac:spMkLst>
            <pc:docMk/>
            <pc:sldMk cId="3323403876" sldId="299"/>
            <ac:spMk id="2" creationId="{6ADAF2B2-FA4D-4F3D-9F1A-865A04F64E72}"/>
          </ac:spMkLst>
        </pc:spChg>
        <pc:spChg chg="mod">
          <ac:chgData name="Chesson, Taylor" userId="2741b434-0888-4d21-bd3d-3d25272d608f" providerId="ADAL" clId="{F2FD01CA-31D9-431C-897F-EA8B82D27EE3}" dt="2022-05-25T18:25:02.194" v="4561"/>
          <ac:spMkLst>
            <pc:docMk/>
            <pc:sldMk cId="3323403876" sldId="299"/>
            <ac:spMk id="3" creationId="{F0E47BAD-0E11-4A7D-B05D-AB9CDB73D6B0}"/>
          </ac:spMkLst>
        </pc:spChg>
        <pc:spChg chg="mod">
          <ac:chgData name="Chesson, Taylor" userId="2741b434-0888-4d21-bd3d-3d25272d608f" providerId="ADAL" clId="{F2FD01CA-31D9-431C-897F-EA8B82D27EE3}" dt="2022-05-25T16:44:05.473" v="3962"/>
          <ac:spMkLst>
            <pc:docMk/>
            <pc:sldMk cId="3323403876" sldId="299"/>
            <ac:spMk id="11" creationId="{A15A352F-FCDC-4195-B6A5-526D2CE9B37B}"/>
          </ac:spMkLst>
        </pc:spChg>
        <pc:spChg chg="mod">
          <ac:chgData name="Chesson, Taylor" userId="2741b434-0888-4d21-bd3d-3d25272d608f" providerId="ADAL" clId="{F2FD01CA-31D9-431C-897F-EA8B82D27EE3}" dt="2022-05-25T16:44:05.473" v="3962"/>
          <ac:spMkLst>
            <pc:docMk/>
            <pc:sldMk cId="3323403876" sldId="299"/>
            <ac:spMk id="12" creationId="{21A716AB-975E-4E55-AD07-1C9EBEBA7780}"/>
          </ac:spMkLst>
        </pc:spChg>
        <pc:grpChg chg="add mod">
          <ac:chgData name="Chesson, Taylor" userId="2741b434-0888-4d21-bd3d-3d25272d608f" providerId="ADAL" clId="{F2FD01CA-31D9-431C-897F-EA8B82D27EE3}" dt="2022-05-25T16:44:05.473" v="3962"/>
          <ac:grpSpMkLst>
            <pc:docMk/>
            <pc:sldMk cId="3323403876" sldId="299"/>
            <ac:grpSpMk id="5" creationId="{D3900674-C5C9-46D7-BFA7-33AF952F36CC}"/>
          </ac:grpSpMkLst>
        </pc:grpChg>
        <pc:grpChg chg="mod">
          <ac:chgData name="Chesson, Taylor" userId="2741b434-0888-4d21-bd3d-3d25272d608f" providerId="ADAL" clId="{F2FD01CA-31D9-431C-897F-EA8B82D27EE3}" dt="2022-05-25T16:44:05.473" v="3962"/>
          <ac:grpSpMkLst>
            <pc:docMk/>
            <pc:sldMk cId="3323403876" sldId="299"/>
            <ac:grpSpMk id="7" creationId="{D746BA73-1913-441E-950F-EFC93E96ABA9}"/>
          </ac:grpSpMkLst>
        </pc:grpChg>
        <pc:graphicFrameChg chg="mod">
          <ac:chgData name="Chesson, Taylor" userId="2741b434-0888-4d21-bd3d-3d25272d608f" providerId="ADAL" clId="{F2FD01CA-31D9-431C-897F-EA8B82D27EE3}" dt="2022-05-25T16:44:05.473" v="3962"/>
          <ac:graphicFrameMkLst>
            <pc:docMk/>
            <pc:sldMk cId="3323403876" sldId="299"/>
            <ac:graphicFrameMk id="6" creationId="{066294AD-581B-41F2-AE70-AA3FBED5E81B}"/>
          </ac:graphicFrameMkLst>
        </pc:graphicFrameChg>
        <pc:cxnChg chg="mod">
          <ac:chgData name="Chesson, Taylor" userId="2741b434-0888-4d21-bd3d-3d25272d608f" providerId="ADAL" clId="{F2FD01CA-31D9-431C-897F-EA8B82D27EE3}" dt="2022-05-25T16:44:05.473" v="3962"/>
          <ac:cxnSpMkLst>
            <pc:docMk/>
            <pc:sldMk cId="3323403876" sldId="299"/>
            <ac:cxnSpMk id="8" creationId="{2F866EE1-1397-446B-9964-E266FCD7C6F4}"/>
          </ac:cxnSpMkLst>
        </pc:cxnChg>
        <pc:cxnChg chg="mod">
          <ac:chgData name="Chesson, Taylor" userId="2741b434-0888-4d21-bd3d-3d25272d608f" providerId="ADAL" clId="{F2FD01CA-31D9-431C-897F-EA8B82D27EE3}" dt="2022-05-25T16:44:05.473" v="3962"/>
          <ac:cxnSpMkLst>
            <pc:docMk/>
            <pc:sldMk cId="3323403876" sldId="299"/>
            <ac:cxnSpMk id="9" creationId="{DC72D885-7FB5-463B-81FA-2C6298BB685F}"/>
          </ac:cxnSpMkLst>
        </pc:cxnChg>
        <pc:cxnChg chg="mod">
          <ac:chgData name="Chesson, Taylor" userId="2741b434-0888-4d21-bd3d-3d25272d608f" providerId="ADAL" clId="{F2FD01CA-31D9-431C-897F-EA8B82D27EE3}" dt="2022-05-25T16:44:05.473" v="3962"/>
          <ac:cxnSpMkLst>
            <pc:docMk/>
            <pc:sldMk cId="3323403876" sldId="299"/>
            <ac:cxnSpMk id="10" creationId="{DBC4A4F4-2E4F-4B7F-AE86-5961DAF464BD}"/>
          </ac:cxnSpMkLst>
        </pc:cxnChg>
      </pc:sldChg>
      <pc:sldChg chg="delSp modSp add mod setBg">
        <pc:chgData name="Chesson, Taylor" userId="2741b434-0888-4d21-bd3d-3d25272d608f" providerId="ADAL" clId="{F2FD01CA-31D9-431C-897F-EA8B82D27EE3}" dt="2022-06-06T17:19:44.439" v="11439" actId="14100"/>
        <pc:sldMkLst>
          <pc:docMk/>
          <pc:sldMk cId="4189995822" sldId="300"/>
        </pc:sldMkLst>
        <pc:spChg chg="mod">
          <ac:chgData name="Chesson, Taylor" userId="2741b434-0888-4d21-bd3d-3d25272d608f" providerId="ADAL" clId="{F2FD01CA-31D9-431C-897F-EA8B82D27EE3}" dt="2022-06-06T17:19:44.439" v="11439" actId="14100"/>
          <ac:spMkLst>
            <pc:docMk/>
            <pc:sldMk cId="4189995822" sldId="300"/>
            <ac:spMk id="3" creationId="{3B62DD6D-410D-7566-444E-34CE1B127EE0}"/>
          </ac:spMkLst>
        </pc:spChg>
        <pc:spChg chg="mod">
          <ac:chgData name="Chesson, Taylor" userId="2741b434-0888-4d21-bd3d-3d25272d608f" providerId="ADAL" clId="{F2FD01CA-31D9-431C-897F-EA8B82D27EE3}" dt="2022-05-25T18:48:13.118" v="4814" actId="20577"/>
          <ac:spMkLst>
            <pc:docMk/>
            <pc:sldMk cId="4189995822" sldId="300"/>
            <ac:spMk id="622" creationId="{00000000-0000-0000-0000-000000000000}"/>
          </ac:spMkLst>
        </pc:spChg>
        <pc:spChg chg="mod">
          <ac:chgData name="Chesson, Taylor" userId="2741b434-0888-4d21-bd3d-3d25272d608f" providerId="ADAL" clId="{F2FD01CA-31D9-431C-897F-EA8B82D27EE3}" dt="2022-05-25T18:48:15.111" v="4816" actId="20577"/>
          <ac:spMkLst>
            <pc:docMk/>
            <pc:sldMk cId="4189995822" sldId="300"/>
            <ac:spMk id="625" creationId="{00000000-0000-0000-0000-000000000000}"/>
          </ac:spMkLst>
        </pc:spChg>
        <pc:spChg chg="mod">
          <ac:chgData name="Chesson, Taylor" userId="2741b434-0888-4d21-bd3d-3d25272d608f" providerId="ADAL" clId="{F2FD01CA-31D9-431C-897F-EA8B82D27EE3}" dt="2022-05-25T18:48:21.986" v="4823" actId="20577"/>
          <ac:spMkLst>
            <pc:docMk/>
            <pc:sldMk cId="4189995822" sldId="300"/>
            <ac:spMk id="627" creationId="{00000000-0000-0000-0000-000000000000}"/>
          </ac:spMkLst>
        </pc:spChg>
        <pc:spChg chg="mod">
          <ac:chgData name="Chesson, Taylor" userId="2741b434-0888-4d21-bd3d-3d25272d608f" providerId="ADAL" clId="{F2FD01CA-31D9-431C-897F-EA8B82D27EE3}" dt="2022-05-25T18:48:24.203" v="4825" actId="20577"/>
          <ac:spMkLst>
            <pc:docMk/>
            <pc:sldMk cId="4189995822" sldId="300"/>
            <ac:spMk id="629" creationId="{00000000-0000-0000-0000-000000000000}"/>
          </ac:spMkLst>
        </pc:spChg>
        <pc:spChg chg="mod topLvl">
          <ac:chgData name="Chesson, Taylor" userId="2741b434-0888-4d21-bd3d-3d25272d608f" providerId="ADAL" clId="{F2FD01CA-31D9-431C-897F-EA8B82D27EE3}" dt="2022-05-25T18:50:41.115" v="5096" actId="165"/>
          <ac:spMkLst>
            <pc:docMk/>
            <pc:sldMk cId="4189995822" sldId="300"/>
            <ac:spMk id="631" creationId="{00000000-0000-0000-0000-000000000000}"/>
          </ac:spMkLst>
        </pc:spChg>
        <pc:spChg chg="mod topLvl">
          <ac:chgData name="Chesson, Taylor" userId="2741b434-0888-4d21-bd3d-3d25272d608f" providerId="ADAL" clId="{F2FD01CA-31D9-431C-897F-EA8B82D27EE3}" dt="2022-05-25T19:30:00.491" v="6350" actId="1076"/>
          <ac:spMkLst>
            <pc:docMk/>
            <pc:sldMk cId="4189995822" sldId="300"/>
            <ac:spMk id="632" creationId="{00000000-0000-0000-0000-000000000000}"/>
          </ac:spMkLst>
        </pc:spChg>
        <pc:spChg chg="mod topLvl">
          <ac:chgData name="Chesson, Taylor" userId="2741b434-0888-4d21-bd3d-3d25272d608f" providerId="ADAL" clId="{F2FD01CA-31D9-431C-897F-EA8B82D27EE3}" dt="2022-05-25T18:50:27.346" v="5094" actId="165"/>
          <ac:spMkLst>
            <pc:docMk/>
            <pc:sldMk cId="4189995822" sldId="300"/>
            <ac:spMk id="634" creationId="{00000000-0000-0000-0000-000000000000}"/>
          </ac:spMkLst>
        </pc:spChg>
        <pc:spChg chg="mod topLvl">
          <ac:chgData name="Chesson, Taylor" userId="2741b434-0888-4d21-bd3d-3d25272d608f" providerId="ADAL" clId="{F2FD01CA-31D9-431C-897F-EA8B82D27EE3}" dt="2022-05-25T19:29:35.037" v="6347" actId="1076"/>
          <ac:spMkLst>
            <pc:docMk/>
            <pc:sldMk cId="4189995822" sldId="300"/>
            <ac:spMk id="635" creationId="{00000000-0000-0000-0000-000000000000}"/>
          </ac:spMkLst>
        </pc:spChg>
        <pc:spChg chg="mod topLvl">
          <ac:chgData name="Chesson, Taylor" userId="2741b434-0888-4d21-bd3d-3d25272d608f" providerId="ADAL" clId="{F2FD01CA-31D9-431C-897F-EA8B82D27EE3}" dt="2022-05-25T18:50:18.542" v="5092" actId="165"/>
          <ac:spMkLst>
            <pc:docMk/>
            <pc:sldMk cId="4189995822" sldId="300"/>
            <ac:spMk id="637" creationId="{00000000-0000-0000-0000-000000000000}"/>
          </ac:spMkLst>
        </pc:spChg>
        <pc:spChg chg="mod topLvl">
          <ac:chgData name="Chesson, Taylor" userId="2741b434-0888-4d21-bd3d-3d25272d608f" providerId="ADAL" clId="{F2FD01CA-31D9-431C-897F-EA8B82D27EE3}" dt="2022-05-25T19:29:30.272" v="6345" actId="1076"/>
          <ac:spMkLst>
            <pc:docMk/>
            <pc:sldMk cId="4189995822" sldId="300"/>
            <ac:spMk id="638" creationId="{00000000-0000-0000-0000-000000000000}"/>
          </ac:spMkLst>
        </pc:spChg>
        <pc:spChg chg="mod topLvl">
          <ac:chgData name="Chesson, Taylor" userId="2741b434-0888-4d21-bd3d-3d25272d608f" providerId="ADAL" clId="{F2FD01CA-31D9-431C-897F-EA8B82D27EE3}" dt="2022-05-25T18:51:10.277" v="5136" actId="165"/>
          <ac:spMkLst>
            <pc:docMk/>
            <pc:sldMk cId="4189995822" sldId="300"/>
            <ac:spMk id="640" creationId="{00000000-0000-0000-0000-000000000000}"/>
          </ac:spMkLst>
        </pc:spChg>
        <pc:spChg chg="mod topLvl">
          <ac:chgData name="Chesson, Taylor" userId="2741b434-0888-4d21-bd3d-3d25272d608f" providerId="ADAL" clId="{F2FD01CA-31D9-431C-897F-EA8B82D27EE3}" dt="2022-05-25T19:29:25.554" v="6344" actId="1076"/>
          <ac:spMkLst>
            <pc:docMk/>
            <pc:sldMk cId="4189995822" sldId="300"/>
            <ac:spMk id="641" creationId="{00000000-0000-0000-0000-000000000000}"/>
          </ac:spMkLst>
        </pc:spChg>
        <pc:grpChg chg="del">
          <ac:chgData name="Chesson, Taylor" userId="2741b434-0888-4d21-bd3d-3d25272d608f" providerId="ADAL" clId="{F2FD01CA-31D9-431C-897F-EA8B82D27EE3}" dt="2022-05-25T18:50:41.115" v="5096" actId="165"/>
          <ac:grpSpMkLst>
            <pc:docMk/>
            <pc:sldMk cId="4189995822" sldId="300"/>
            <ac:grpSpMk id="630" creationId="{00000000-0000-0000-0000-000000000000}"/>
          </ac:grpSpMkLst>
        </pc:grpChg>
        <pc:grpChg chg="del">
          <ac:chgData name="Chesson, Taylor" userId="2741b434-0888-4d21-bd3d-3d25272d608f" providerId="ADAL" clId="{F2FD01CA-31D9-431C-897F-EA8B82D27EE3}" dt="2022-05-25T18:50:27.346" v="5094" actId="165"/>
          <ac:grpSpMkLst>
            <pc:docMk/>
            <pc:sldMk cId="4189995822" sldId="300"/>
            <ac:grpSpMk id="633" creationId="{00000000-0000-0000-0000-000000000000}"/>
          </ac:grpSpMkLst>
        </pc:grpChg>
        <pc:grpChg chg="del">
          <ac:chgData name="Chesson, Taylor" userId="2741b434-0888-4d21-bd3d-3d25272d608f" providerId="ADAL" clId="{F2FD01CA-31D9-431C-897F-EA8B82D27EE3}" dt="2022-05-25T18:50:18.542" v="5092" actId="165"/>
          <ac:grpSpMkLst>
            <pc:docMk/>
            <pc:sldMk cId="4189995822" sldId="300"/>
            <ac:grpSpMk id="636" creationId="{00000000-0000-0000-0000-000000000000}"/>
          </ac:grpSpMkLst>
        </pc:grpChg>
        <pc:grpChg chg="del">
          <ac:chgData name="Chesson, Taylor" userId="2741b434-0888-4d21-bd3d-3d25272d608f" providerId="ADAL" clId="{F2FD01CA-31D9-431C-897F-EA8B82D27EE3}" dt="2022-05-25T18:51:10.277" v="5136" actId="165"/>
          <ac:grpSpMkLst>
            <pc:docMk/>
            <pc:sldMk cId="4189995822" sldId="300"/>
            <ac:grpSpMk id="639" creationId="{00000000-0000-0000-0000-000000000000}"/>
          </ac:grpSpMkLst>
        </pc:grpChg>
      </pc:sldChg>
      <pc:sldChg chg="new del">
        <pc:chgData name="Chesson, Taylor" userId="2741b434-0888-4d21-bd3d-3d25272d608f" providerId="ADAL" clId="{F2FD01CA-31D9-431C-897F-EA8B82D27EE3}" dt="2022-05-25T18:59:58.714" v="5545" actId="47"/>
        <pc:sldMkLst>
          <pc:docMk/>
          <pc:sldMk cId="3863983362" sldId="301"/>
        </pc:sldMkLst>
      </pc:sldChg>
      <pc:sldChg chg="modSp add mod setBg modAnim modNotesTx">
        <pc:chgData name="Chesson, Taylor" userId="2741b434-0888-4d21-bd3d-3d25272d608f" providerId="ADAL" clId="{F2FD01CA-31D9-431C-897F-EA8B82D27EE3}" dt="2022-06-06T17:50:56.139" v="11541" actId="20577"/>
        <pc:sldMkLst>
          <pc:docMk/>
          <pc:sldMk cId="3230657713" sldId="302"/>
        </pc:sldMkLst>
        <pc:spChg chg="mod">
          <ac:chgData name="Chesson, Taylor" userId="2741b434-0888-4d21-bd3d-3d25272d608f" providerId="ADAL" clId="{F2FD01CA-31D9-431C-897F-EA8B82D27EE3}" dt="2022-05-25T19:04:27.211" v="5935" actId="1076"/>
          <ac:spMkLst>
            <pc:docMk/>
            <pc:sldMk cId="3230657713" sldId="302"/>
            <ac:spMk id="139" creationId="{00000000-0000-0000-0000-000000000000}"/>
          </ac:spMkLst>
        </pc:spChg>
        <pc:spChg chg="mod">
          <ac:chgData name="Chesson, Taylor" userId="2741b434-0888-4d21-bd3d-3d25272d608f" providerId="ADAL" clId="{F2FD01CA-31D9-431C-897F-EA8B82D27EE3}" dt="2022-05-25T19:04:09.068" v="5930" actId="1076"/>
          <ac:spMkLst>
            <pc:docMk/>
            <pc:sldMk cId="3230657713" sldId="302"/>
            <ac:spMk id="140" creationId="{00000000-0000-0000-0000-000000000000}"/>
          </ac:spMkLst>
        </pc:spChg>
        <pc:picChg chg="mod">
          <ac:chgData name="Chesson, Taylor" userId="2741b434-0888-4d21-bd3d-3d25272d608f" providerId="ADAL" clId="{F2FD01CA-31D9-431C-897F-EA8B82D27EE3}" dt="2022-05-25T19:01:50.818" v="5548" actId="14826"/>
          <ac:picMkLst>
            <pc:docMk/>
            <pc:sldMk cId="3230657713" sldId="302"/>
            <ac:picMk id="141" creationId="{00000000-0000-0000-0000-000000000000}"/>
          </ac:picMkLst>
        </pc:picChg>
      </pc:sldChg>
      <pc:sldChg chg="addSp modSp new mod setBg modAnim modNotesTx">
        <pc:chgData name="Chesson, Taylor" userId="2741b434-0888-4d21-bd3d-3d25272d608f" providerId="ADAL" clId="{F2FD01CA-31D9-431C-897F-EA8B82D27EE3}" dt="2022-06-06T18:57:13.059" v="11910"/>
        <pc:sldMkLst>
          <pc:docMk/>
          <pc:sldMk cId="2424213275" sldId="303"/>
        </pc:sldMkLst>
        <pc:spChg chg="mod">
          <ac:chgData name="Chesson, Taylor" userId="2741b434-0888-4d21-bd3d-3d25272d608f" providerId="ADAL" clId="{F2FD01CA-31D9-431C-897F-EA8B82D27EE3}" dt="2022-05-25T19:14:30.596" v="6103" actId="1076"/>
          <ac:spMkLst>
            <pc:docMk/>
            <pc:sldMk cId="2424213275" sldId="303"/>
            <ac:spMk id="2" creationId="{8F7F1A35-9D06-40AC-9EE8-5C1500872279}"/>
          </ac:spMkLst>
        </pc:spChg>
        <pc:spChg chg="mod">
          <ac:chgData name="Chesson, Taylor" userId="2741b434-0888-4d21-bd3d-3d25272d608f" providerId="ADAL" clId="{F2FD01CA-31D9-431C-897F-EA8B82D27EE3}" dt="2022-05-27T13:33:23.244" v="7561" actId="255"/>
          <ac:spMkLst>
            <pc:docMk/>
            <pc:sldMk cId="2424213275" sldId="303"/>
            <ac:spMk id="4" creationId="{17DA5AB1-543C-4D76-A71B-FA45C16CE523}"/>
          </ac:spMkLst>
        </pc:spChg>
        <pc:spChg chg="add mod">
          <ac:chgData name="Chesson, Taylor" userId="2741b434-0888-4d21-bd3d-3d25272d608f" providerId="ADAL" clId="{F2FD01CA-31D9-431C-897F-EA8B82D27EE3}" dt="2022-05-25T19:25:16.499" v="6298" actId="255"/>
          <ac:spMkLst>
            <pc:docMk/>
            <pc:sldMk cId="2424213275" sldId="303"/>
            <ac:spMk id="9" creationId="{2A1F992B-04EA-443A-8CD9-01C8EFBD2BDB}"/>
          </ac:spMkLst>
        </pc:spChg>
        <pc:picChg chg="add mod">
          <ac:chgData name="Chesson, Taylor" userId="2741b434-0888-4d21-bd3d-3d25272d608f" providerId="ADAL" clId="{F2FD01CA-31D9-431C-897F-EA8B82D27EE3}" dt="2022-05-25T19:12:08.588" v="6053" actId="1076"/>
          <ac:picMkLst>
            <pc:docMk/>
            <pc:sldMk cId="2424213275" sldId="303"/>
            <ac:picMk id="6" creationId="{24B58469-6EE7-462F-912B-3C9550C877E3}"/>
          </ac:picMkLst>
        </pc:picChg>
        <pc:picChg chg="add mod">
          <ac:chgData name="Chesson, Taylor" userId="2741b434-0888-4d21-bd3d-3d25272d608f" providerId="ADAL" clId="{F2FD01CA-31D9-431C-897F-EA8B82D27EE3}" dt="2022-05-25T19:24:12.005" v="6293" actId="14826"/>
          <ac:picMkLst>
            <pc:docMk/>
            <pc:sldMk cId="2424213275" sldId="303"/>
            <ac:picMk id="8" creationId="{2CEC1B2F-8CA3-4EB9-B16A-CD96B80E9D01}"/>
          </ac:picMkLst>
        </pc:picChg>
      </pc:sldChg>
      <pc:sldChg chg="addSp delSp modSp add mod chgLayout modNotesTx">
        <pc:chgData name="Chesson, Taylor" userId="2741b434-0888-4d21-bd3d-3d25272d608f" providerId="ADAL" clId="{F2FD01CA-31D9-431C-897F-EA8B82D27EE3}" dt="2022-06-06T17:51:07.030" v="11546"/>
        <pc:sldMkLst>
          <pc:docMk/>
          <pc:sldMk cId="4089558895" sldId="304"/>
        </pc:sldMkLst>
        <pc:spChg chg="add del mod ord">
          <ac:chgData name="Chesson, Taylor" userId="2741b434-0888-4d21-bd3d-3d25272d608f" providerId="ADAL" clId="{F2FD01CA-31D9-431C-897F-EA8B82D27EE3}" dt="2022-05-25T19:26:44.425" v="6305"/>
          <ac:spMkLst>
            <pc:docMk/>
            <pc:sldMk cId="4089558895" sldId="304"/>
            <ac:spMk id="2" creationId="{DEF7489B-7A10-4D06-9E35-3C910B481F88}"/>
          </ac:spMkLst>
        </pc:spChg>
        <pc:spChg chg="mod ord">
          <ac:chgData name="Chesson, Taylor" userId="2741b434-0888-4d21-bd3d-3d25272d608f" providerId="ADAL" clId="{F2FD01CA-31D9-431C-897F-EA8B82D27EE3}" dt="2022-05-25T19:26:40.607" v="6303" actId="700"/>
          <ac:spMkLst>
            <pc:docMk/>
            <pc:sldMk cId="4089558895" sldId="304"/>
            <ac:spMk id="3" creationId="{EEFF0239-0A25-4DBE-9D56-04EC420F1460}"/>
          </ac:spMkLst>
        </pc:spChg>
        <pc:spChg chg="add mod">
          <ac:chgData name="Chesson, Taylor" userId="2741b434-0888-4d21-bd3d-3d25272d608f" providerId="ADAL" clId="{F2FD01CA-31D9-431C-897F-EA8B82D27EE3}" dt="2022-05-25T19:28:50.993" v="6338" actId="1076"/>
          <ac:spMkLst>
            <pc:docMk/>
            <pc:sldMk cId="4089558895" sldId="304"/>
            <ac:spMk id="4" creationId="{E8E3A035-258B-4A6E-BFFE-4DCA6967DDCC}"/>
          </ac:spMkLst>
        </pc:spChg>
        <pc:spChg chg="add del mod">
          <ac:chgData name="Chesson, Taylor" userId="2741b434-0888-4d21-bd3d-3d25272d608f" providerId="ADAL" clId="{F2FD01CA-31D9-431C-897F-EA8B82D27EE3}" dt="2022-05-25T19:26:33.316" v="6302"/>
          <ac:spMkLst>
            <pc:docMk/>
            <pc:sldMk cId="4089558895" sldId="304"/>
            <ac:spMk id="7" creationId="{9A04DFA6-7497-4A62-8915-0871583722EA}"/>
          </ac:spMkLst>
        </pc:spChg>
        <pc:spChg chg="add mod">
          <ac:chgData name="Chesson, Taylor" userId="2741b434-0888-4d21-bd3d-3d25272d608f" providerId="ADAL" clId="{F2FD01CA-31D9-431C-897F-EA8B82D27EE3}" dt="2022-05-25T19:27:46.654" v="6316" actId="1076"/>
          <ac:spMkLst>
            <pc:docMk/>
            <pc:sldMk cId="4089558895" sldId="304"/>
            <ac:spMk id="8" creationId="{F2C90B49-0D7C-45A0-9363-9A92A8B893C1}"/>
          </ac:spMkLst>
        </pc:spChg>
        <pc:picChg chg="del">
          <ac:chgData name="Chesson, Taylor" userId="2741b434-0888-4d21-bd3d-3d25272d608f" providerId="ADAL" clId="{F2FD01CA-31D9-431C-897F-EA8B82D27EE3}" dt="2022-05-25T19:26:15.054" v="6300" actId="478"/>
          <ac:picMkLst>
            <pc:docMk/>
            <pc:sldMk cId="4089558895" sldId="304"/>
            <ac:picMk id="5" creationId="{E2A22A45-6692-4897-93DF-28E7036AFC87}"/>
          </ac:picMkLst>
        </pc:picChg>
        <pc:picChg chg="add mod">
          <ac:chgData name="Chesson, Taylor" userId="2741b434-0888-4d21-bd3d-3d25272d608f" providerId="ADAL" clId="{F2FD01CA-31D9-431C-897F-EA8B82D27EE3}" dt="2022-05-25T20:24:33.271" v="7159" actId="1076"/>
          <ac:picMkLst>
            <pc:docMk/>
            <pc:sldMk cId="4089558895" sldId="304"/>
            <ac:picMk id="1026" creationId="{36B2687B-A724-4B65-9C46-01BDEB0C0CD1}"/>
          </ac:picMkLst>
        </pc:picChg>
      </pc:sldChg>
      <pc:sldChg chg="addSp delSp modSp new del mod modClrScheme chgLayout modNotesTx">
        <pc:chgData name="Chesson, Taylor" userId="2741b434-0888-4d21-bd3d-3d25272d608f" providerId="ADAL" clId="{F2FD01CA-31D9-431C-897F-EA8B82D27EE3}" dt="2022-05-25T20:33:51.554" v="7324" actId="47"/>
        <pc:sldMkLst>
          <pc:docMk/>
          <pc:sldMk cId="277087681" sldId="305"/>
        </pc:sldMkLst>
        <pc:spChg chg="del mod ord">
          <ac:chgData name="Chesson, Taylor" userId="2741b434-0888-4d21-bd3d-3d25272d608f" providerId="ADAL" clId="{F2FD01CA-31D9-431C-897F-EA8B82D27EE3}" dt="2022-05-25T20:28:53.495" v="7161" actId="700"/>
          <ac:spMkLst>
            <pc:docMk/>
            <pc:sldMk cId="277087681" sldId="305"/>
            <ac:spMk id="2" creationId="{32166A45-7848-4FB0-A814-0F91E3EBADA7}"/>
          </ac:spMkLst>
        </pc:spChg>
        <pc:spChg chg="mod ord">
          <ac:chgData name="Chesson, Taylor" userId="2741b434-0888-4d21-bd3d-3d25272d608f" providerId="ADAL" clId="{F2FD01CA-31D9-431C-897F-EA8B82D27EE3}" dt="2022-05-25T20:28:53.495" v="7161" actId="700"/>
          <ac:spMkLst>
            <pc:docMk/>
            <pc:sldMk cId="277087681" sldId="305"/>
            <ac:spMk id="3" creationId="{AFFD1968-68AC-48D5-9BAC-2F594106E510}"/>
          </ac:spMkLst>
        </pc:spChg>
        <pc:spChg chg="add mod ord">
          <ac:chgData name="Chesson, Taylor" userId="2741b434-0888-4d21-bd3d-3d25272d608f" providerId="ADAL" clId="{F2FD01CA-31D9-431C-897F-EA8B82D27EE3}" dt="2022-05-25T20:28:58.077" v="7186" actId="20577"/>
          <ac:spMkLst>
            <pc:docMk/>
            <pc:sldMk cId="277087681" sldId="305"/>
            <ac:spMk id="4" creationId="{073D3363-0B7F-4419-88C9-26ECE96A164D}"/>
          </ac:spMkLst>
        </pc:spChg>
        <pc:spChg chg="add mod ord">
          <ac:chgData name="Chesson, Taylor" userId="2741b434-0888-4d21-bd3d-3d25272d608f" providerId="ADAL" clId="{F2FD01CA-31D9-431C-897F-EA8B82D27EE3}" dt="2022-05-25T20:29:48.317" v="7247" actId="20577"/>
          <ac:spMkLst>
            <pc:docMk/>
            <pc:sldMk cId="277087681" sldId="305"/>
            <ac:spMk id="5" creationId="{A0D6BDA0-08E6-4530-B43F-ED8342FA2348}"/>
          </ac:spMkLst>
        </pc:spChg>
        <pc:spChg chg="add mod ord">
          <ac:chgData name="Chesson, Taylor" userId="2741b434-0888-4d21-bd3d-3d25272d608f" providerId="ADAL" clId="{F2FD01CA-31D9-431C-897F-EA8B82D27EE3}" dt="2022-05-25T20:33:04.853" v="7323" actId="20577"/>
          <ac:spMkLst>
            <pc:docMk/>
            <pc:sldMk cId="277087681" sldId="305"/>
            <ac:spMk id="6" creationId="{A741C9F6-39F2-4793-BE01-F42254F5B574}"/>
          </ac:spMkLst>
        </pc:spChg>
        <pc:spChg chg="add mod ord">
          <ac:chgData name="Chesson, Taylor" userId="2741b434-0888-4d21-bd3d-3d25272d608f" providerId="ADAL" clId="{F2FD01CA-31D9-431C-897F-EA8B82D27EE3}" dt="2022-05-25T20:28:53.495" v="7161" actId="700"/>
          <ac:spMkLst>
            <pc:docMk/>
            <pc:sldMk cId="277087681" sldId="305"/>
            <ac:spMk id="7" creationId="{F4086CB3-8F66-4D16-8D97-D1EB4D859D64}"/>
          </ac:spMkLst>
        </pc:spChg>
      </pc:sldChg>
      <pc:sldChg chg="addSp delSp modSp new mod modClrScheme chgLayout modNotesTx">
        <pc:chgData name="Chesson, Taylor" userId="2741b434-0888-4d21-bd3d-3d25272d608f" providerId="ADAL" clId="{F2FD01CA-31D9-431C-897F-EA8B82D27EE3}" dt="2022-06-06T17:58:48.902" v="11715"/>
        <pc:sldMkLst>
          <pc:docMk/>
          <pc:sldMk cId="530115417" sldId="305"/>
        </pc:sldMkLst>
        <pc:spChg chg="mod ord">
          <ac:chgData name="Chesson, Taylor" userId="2741b434-0888-4d21-bd3d-3d25272d608f" providerId="ADAL" clId="{F2FD01CA-31D9-431C-897F-EA8B82D27EE3}" dt="2022-05-27T15:43:03.701" v="7812" actId="700"/>
          <ac:spMkLst>
            <pc:docMk/>
            <pc:sldMk cId="530115417" sldId="305"/>
            <ac:spMk id="2" creationId="{14A195C7-5108-4FB0-BD56-B64D2B6ACC58}"/>
          </ac:spMkLst>
        </pc:spChg>
        <pc:spChg chg="mod ord">
          <ac:chgData name="Chesson, Taylor" userId="2741b434-0888-4d21-bd3d-3d25272d608f" providerId="ADAL" clId="{F2FD01CA-31D9-431C-897F-EA8B82D27EE3}" dt="2022-05-27T15:43:09.393" v="7813" actId="21"/>
          <ac:spMkLst>
            <pc:docMk/>
            <pc:sldMk cId="530115417" sldId="305"/>
            <ac:spMk id="3" creationId="{01633331-4A89-439F-8FF4-065AF69BC7DD}"/>
          </ac:spMkLst>
        </pc:spChg>
        <pc:spChg chg="del">
          <ac:chgData name="Chesson, Taylor" userId="2741b434-0888-4d21-bd3d-3d25272d608f" providerId="ADAL" clId="{F2FD01CA-31D9-431C-897F-EA8B82D27EE3}" dt="2022-05-27T15:41:39.979" v="7726" actId="478"/>
          <ac:spMkLst>
            <pc:docMk/>
            <pc:sldMk cId="530115417" sldId="305"/>
            <ac:spMk id="4" creationId="{BB1B6856-3CFF-49A9-BA72-B1855E19BB76}"/>
          </ac:spMkLst>
        </pc:spChg>
        <pc:spChg chg="del">
          <ac:chgData name="Chesson, Taylor" userId="2741b434-0888-4d21-bd3d-3d25272d608f" providerId="ADAL" clId="{F2FD01CA-31D9-431C-897F-EA8B82D27EE3}" dt="2022-05-27T15:43:03.701" v="7812" actId="700"/>
          <ac:spMkLst>
            <pc:docMk/>
            <pc:sldMk cId="530115417" sldId="305"/>
            <ac:spMk id="5" creationId="{6C651EE6-44FB-456E-8BBC-F92A7A222A04}"/>
          </ac:spMkLst>
        </pc:spChg>
        <pc:spChg chg="mod ord">
          <ac:chgData name="Chesson, Taylor" userId="2741b434-0888-4d21-bd3d-3d25272d608f" providerId="ADAL" clId="{F2FD01CA-31D9-431C-897F-EA8B82D27EE3}" dt="2022-05-27T15:43:03.701" v="7812" actId="700"/>
          <ac:spMkLst>
            <pc:docMk/>
            <pc:sldMk cId="530115417" sldId="305"/>
            <ac:spMk id="6" creationId="{34A4087E-47D8-4434-B412-FD75DFBD2D5A}"/>
          </ac:spMkLst>
        </pc:spChg>
        <pc:spChg chg="add mod">
          <ac:chgData name="Chesson, Taylor" userId="2741b434-0888-4d21-bd3d-3d25272d608f" providerId="ADAL" clId="{F2FD01CA-31D9-431C-897F-EA8B82D27EE3}" dt="2022-05-27T15:43:51.664" v="7824" actId="1076"/>
          <ac:spMkLst>
            <pc:docMk/>
            <pc:sldMk cId="530115417" sldId="305"/>
            <ac:spMk id="7" creationId="{9C646829-9104-4EDA-AD59-E6779B94FBE1}"/>
          </ac:spMkLst>
        </pc:spChg>
        <pc:spChg chg="add del mod">
          <ac:chgData name="Chesson, Taylor" userId="2741b434-0888-4d21-bd3d-3d25272d608f" providerId="ADAL" clId="{F2FD01CA-31D9-431C-897F-EA8B82D27EE3}" dt="2022-06-03T13:41:14.576" v="9462" actId="478"/>
          <ac:spMkLst>
            <pc:docMk/>
            <pc:sldMk cId="530115417" sldId="305"/>
            <ac:spMk id="8" creationId="{CE0D1BC2-83AF-403B-9D1B-D7B1308CC937}"/>
          </ac:spMkLst>
        </pc:spChg>
        <pc:spChg chg="add mod">
          <ac:chgData name="Chesson, Taylor" userId="2741b434-0888-4d21-bd3d-3d25272d608f" providerId="ADAL" clId="{F2FD01CA-31D9-431C-897F-EA8B82D27EE3}" dt="2022-06-03T13:41:15.112" v="9463"/>
          <ac:spMkLst>
            <pc:docMk/>
            <pc:sldMk cId="530115417" sldId="305"/>
            <ac:spMk id="9" creationId="{F2986F3F-2036-44EF-B8BE-65B8CD707011}"/>
          </ac:spMkLst>
        </pc:spChg>
        <pc:spChg chg="add mod">
          <ac:chgData name="Chesson, Taylor" userId="2741b434-0888-4d21-bd3d-3d25272d608f" providerId="ADAL" clId="{F2FD01CA-31D9-431C-897F-EA8B82D27EE3}" dt="2022-06-03T13:41:15.112" v="9463"/>
          <ac:spMkLst>
            <pc:docMk/>
            <pc:sldMk cId="530115417" sldId="305"/>
            <ac:spMk id="10" creationId="{1572A853-0051-4BAE-842C-AD1E5DFDA172}"/>
          </ac:spMkLst>
        </pc:spChg>
      </pc:sldChg>
      <pc:sldChg chg="addSp delSp modSp add mod modNotesTx">
        <pc:chgData name="Chesson, Taylor" userId="2741b434-0888-4d21-bd3d-3d25272d608f" providerId="ADAL" clId="{F2FD01CA-31D9-431C-897F-EA8B82D27EE3}" dt="2022-06-06T17:58:35.467" v="11714"/>
        <pc:sldMkLst>
          <pc:docMk/>
          <pc:sldMk cId="4246455823" sldId="306"/>
        </pc:sldMkLst>
        <pc:spChg chg="mod">
          <ac:chgData name="Chesson, Taylor" userId="2741b434-0888-4d21-bd3d-3d25272d608f" providerId="ADAL" clId="{F2FD01CA-31D9-431C-897F-EA8B82D27EE3}" dt="2022-05-27T15:44:17.062" v="7895" actId="313"/>
          <ac:spMkLst>
            <pc:docMk/>
            <pc:sldMk cId="4246455823" sldId="306"/>
            <ac:spMk id="3" creationId="{01633331-4A89-439F-8FF4-065AF69BC7DD}"/>
          </ac:spMkLst>
        </pc:spChg>
        <pc:spChg chg="mod">
          <ac:chgData name="Chesson, Taylor" userId="2741b434-0888-4d21-bd3d-3d25272d608f" providerId="ADAL" clId="{F2FD01CA-31D9-431C-897F-EA8B82D27EE3}" dt="2022-05-27T15:52:51.094" v="8407" actId="1076"/>
          <ac:spMkLst>
            <pc:docMk/>
            <pc:sldMk cId="4246455823" sldId="306"/>
            <ac:spMk id="7" creationId="{9C646829-9104-4EDA-AD59-E6779B94FBE1}"/>
          </ac:spMkLst>
        </pc:spChg>
        <pc:spChg chg="add del mod ord">
          <ac:chgData name="Chesson, Taylor" userId="2741b434-0888-4d21-bd3d-3d25272d608f" providerId="ADAL" clId="{F2FD01CA-31D9-431C-897F-EA8B82D27EE3}" dt="2022-06-03T13:41:19.280" v="9464" actId="478"/>
          <ac:spMkLst>
            <pc:docMk/>
            <pc:sldMk cId="4246455823" sldId="306"/>
            <ac:spMk id="8" creationId="{E2E655DD-C459-48D4-9433-8399773D18A8}"/>
          </ac:spMkLst>
        </pc:spChg>
        <pc:spChg chg="add mod">
          <ac:chgData name="Chesson, Taylor" userId="2741b434-0888-4d21-bd3d-3d25272d608f" providerId="ADAL" clId="{F2FD01CA-31D9-431C-897F-EA8B82D27EE3}" dt="2022-06-03T13:41:19.612" v="9465"/>
          <ac:spMkLst>
            <pc:docMk/>
            <pc:sldMk cId="4246455823" sldId="306"/>
            <ac:spMk id="9" creationId="{19CA025D-C7A5-41F2-8A28-B0A1DF790B59}"/>
          </ac:spMkLst>
        </pc:spChg>
        <pc:spChg chg="add mod">
          <ac:chgData name="Chesson, Taylor" userId="2741b434-0888-4d21-bd3d-3d25272d608f" providerId="ADAL" clId="{F2FD01CA-31D9-431C-897F-EA8B82D27EE3}" dt="2022-06-03T13:41:19.612" v="9465"/>
          <ac:spMkLst>
            <pc:docMk/>
            <pc:sldMk cId="4246455823" sldId="306"/>
            <ac:spMk id="10" creationId="{3D651211-7ABE-45C4-97C3-11958F8C2B36}"/>
          </ac:spMkLst>
        </pc:spChg>
      </pc:sldChg>
      <pc:sldChg chg="addSp delSp modSp new mod modNotesTx">
        <pc:chgData name="Chesson, Taylor" userId="2741b434-0888-4d21-bd3d-3d25272d608f" providerId="ADAL" clId="{F2FD01CA-31D9-431C-897F-EA8B82D27EE3}" dt="2022-06-06T17:50:22.782" v="11520" actId="20577"/>
        <pc:sldMkLst>
          <pc:docMk/>
          <pc:sldMk cId="951767679" sldId="307"/>
        </pc:sldMkLst>
        <pc:spChg chg="mod">
          <ac:chgData name="Chesson, Taylor" userId="2741b434-0888-4d21-bd3d-3d25272d608f" providerId="ADAL" clId="{F2FD01CA-31D9-431C-897F-EA8B82D27EE3}" dt="2022-06-03T13:30:28.120" v="8441" actId="20577"/>
          <ac:spMkLst>
            <pc:docMk/>
            <pc:sldMk cId="951767679" sldId="307"/>
            <ac:spMk id="2" creationId="{C71030B5-5C68-4079-BB34-C13D000C0FBF}"/>
          </ac:spMkLst>
        </pc:spChg>
        <pc:spChg chg="mod">
          <ac:chgData name="Chesson, Taylor" userId="2741b434-0888-4d21-bd3d-3d25272d608f" providerId="ADAL" clId="{F2FD01CA-31D9-431C-897F-EA8B82D27EE3}" dt="2022-06-03T13:30:39.760" v="8459" actId="20577"/>
          <ac:spMkLst>
            <pc:docMk/>
            <pc:sldMk cId="951767679" sldId="307"/>
            <ac:spMk id="4" creationId="{8EC15702-142A-4463-9F58-21A0606FC5C0}"/>
          </ac:spMkLst>
        </pc:spChg>
        <pc:spChg chg="add mod">
          <ac:chgData name="Chesson, Taylor" userId="2741b434-0888-4d21-bd3d-3d25272d608f" providerId="ADAL" clId="{F2FD01CA-31D9-431C-897F-EA8B82D27EE3}" dt="2022-06-03T13:31:52.612" v="8690" actId="20577"/>
          <ac:spMkLst>
            <pc:docMk/>
            <pc:sldMk cId="951767679" sldId="307"/>
            <ac:spMk id="5" creationId="{FCC8D85D-9798-4B37-AB70-D5D61CAD34E1}"/>
          </ac:spMkLst>
        </pc:spChg>
        <pc:spChg chg="add del mod">
          <ac:chgData name="Chesson, Taylor" userId="2741b434-0888-4d21-bd3d-3d25272d608f" providerId="ADAL" clId="{F2FD01CA-31D9-431C-897F-EA8B82D27EE3}" dt="2022-06-03T13:41:22.705" v="9466" actId="478"/>
          <ac:spMkLst>
            <pc:docMk/>
            <pc:sldMk cId="951767679" sldId="307"/>
            <ac:spMk id="6" creationId="{8ABBB10E-647C-4704-BF0B-23B8B342D724}"/>
          </ac:spMkLst>
        </pc:spChg>
        <pc:spChg chg="add mod">
          <ac:chgData name="Chesson, Taylor" userId="2741b434-0888-4d21-bd3d-3d25272d608f" providerId="ADAL" clId="{F2FD01CA-31D9-431C-897F-EA8B82D27EE3}" dt="2022-06-03T13:41:22.976" v="9467"/>
          <ac:spMkLst>
            <pc:docMk/>
            <pc:sldMk cId="951767679" sldId="307"/>
            <ac:spMk id="7" creationId="{F987DB7C-5B1E-4FBC-9591-18F88452FFA8}"/>
          </ac:spMkLst>
        </pc:spChg>
        <pc:spChg chg="add mod">
          <ac:chgData name="Chesson, Taylor" userId="2741b434-0888-4d21-bd3d-3d25272d608f" providerId="ADAL" clId="{F2FD01CA-31D9-431C-897F-EA8B82D27EE3}" dt="2022-06-03T13:41:22.976" v="9467"/>
          <ac:spMkLst>
            <pc:docMk/>
            <pc:sldMk cId="951767679" sldId="307"/>
            <ac:spMk id="8" creationId="{AAAF2621-B29D-4C01-9CDD-DC3E5E9B2C56}"/>
          </ac:spMkLst>
        </pc:spChg>
      </pc:sldChg>
      <pc:sldChg chg="modSp add mod setBg modNotesTx">
        <pc:chgData name="Chesson, Taylor" userId="2741b434-0888-4d21-bd3d-3d25272d608f" providerId="ADAL" clId="{F2FD01CA-31D9-431C-897F-EA8B82D27EE3}" dt="2022-06-06T18:56:50.504" v="11908"/>
        <pc:sldMkLst>
          <pc:docMk/>
          <pc:sldMk cId="4131462009" sldId="308"/>
        </pc:sldMkLst>
        <pc:spChg chg="mod">
          <ac:chgData name="Chesson, Taylor" userId="2741b434-0888-4d21-bd3d-3d25272d608f" providerId="ADAL" clId="{F2FD01CA-31D9-431C-897F-EA8B82D27EE3}" dt="2022-06-03T13:46:25.932" v="9493" actId="1035"/>
          <ac:spMkLst>
            <pc:docMk/>
            <pc:sldMk cId="4131462009" sldId="308"/>
            <ac:spMk id="2" creationId="{C71030B5-5C68-4079-BB34-C13D000C0FBF}"/>
          </ac:spMkLst>
        </pc:spChg>
        <pc:spChg chg="mod">
          <ac:chgData name="Chesson, Taylor" userId="2741b434-0888-4d21-bd3d-3d25272d608f" providerId="ADAL" clId="{F2FD01CA-31D9-431C-897F-EA8B82D27EE3}" dt="2022-06-03T13:46:17.072" v="9489" actId="1076"/>
          <ac:spMkLst>
            <pc:docMk/>
            <pc:sldMk cId="4131462009" sldId="308"/>
            <ac:spMk id="4" creationId="{8EC15702-142A-4463-9F58-21A0606FC5C0}"/>
          </ac:spMkLst>
        </pc:spChg>
        <pc:spChg chg="mod">
          <ac:chgData name="Chesson, Taylor" userId="2741b434-0888-4d21-bd3d-3d25272d608f" providerId="ADAL" clId="{F2FD01CA-31D9-431C-897F-EA8B82D27EE3}" dt="2022-06-03T14:22:35.478" v="10486" actId="1076"/>
          <ac:spMkLst>
            <pc:docMk/>
            <pc:sldMk cId="4131462009" sldId="308"/>
            <ac:spMk id="5" creationId="{FCC8D85D-9798-4B37-AB70-D5D61CAD34E1}"/>
          </ac:spMkLst>
        </pc:spChg>
      </pc:sldChg>
      <pc:sldChg chg="modSp add mod modNotesTx">
        <pc:chgData name="Chesson, Taylor" userId="2741b434-0888-4d21-bd3d-3d25272d608f" providerId="ADAL" clId="{F2FD01CA-31D9-431C-897F-EA8B82D27EE3}" dt="2022-06-06T18:24:38.874" v="11823" actId="20577"/>
        <pc:sldMkLst>
          <pc:docMk/>
          <pc:sldMk cId="809792459" sldId="309"/>
        </pc:sldMkLst>
        <pc:spChg chg="mod">
          <ac:chgData name="Chesson, Taylor" userId="2741b434-0888-4d21-bd3d-3d25272d608f" providerId="ADAL" clId="{F2FD01CA-31D9-431C-897F-EA8B82D27EE3}" dt="2022-06-03T14:22:18.010" v="10484" actId="1076"/>
          <ac:spMkLst>
            <pc:docMk/>
            <pc:sldMk cId="809792459" sldId="309"/>
            <ac:spMk id="2" creationId="{C71030B5-5C68-4079-BB34-C13D000C0FBF}"/>
          </ac:spMkLst>
        </pc:spChg>
        <pc:spChg chg="mod">
          <ac:chgData name="Chesson, Taylor" userId="2741b434-0888-4d21-bd3d-3d25272d608f" providerId="ADAL" clId="{F2FD01CA-31D9-431C-897F-EA8B82D27EE3}" dt="2022-06-03T14:22:20.293" v="10485" actId="1076"/>
          <ac:spMkLst>
            <pc:docMk/>
            <pc:sldMk cId="809792459" sldId="309"/>
            <ac:spMk id="4" creationId="{8EC15702-142A-4463-9F58-21A0606FC5C0}"/>
          </ac:spMkLst>
        </pc:spChg>
        <pc:spChg chg="mod">
          <ac:chgData name="Chesson, Taylor" userId="2741b434-0888-4d21-bd3d-3d25272d608f" providerId="ADAL" clId="{F2FD01CA-31D9-431C-897F-EA8B82D27EE3}" dt="2022-06-03T14:25:52.305" v="10777" actId="20577"/>
          <ac:spMkLst>
            <pc:docMk/>
            <pc:sldMk cId="809792459" sldId="309"/>
            <ac:spMk id="5" creationId="{FCC8D85D-9798-4B37-AB70-D5D61CAD34E1}"/>
          </ac:spMkLst>
        </pc:spChg>
      </pc:sldChg>
      <pc:sldChg chg="addSp delSp modSp new mod modClrScheme chgLayout modNotesTx">
        <pc:chgData name="Chesson, Taylor" userId="2741b434-0888-4d21-bd3d-3d25272d608f" providerId="ADAL" clId="{F2FD01CA-31D9-431C-897F-EA8B82D27EE3}" dt="2022-06-06T18:27:52.214" v="11873" actId="20577"/>
        <pc:sldMkLst>
          <pc:docMk/>
          <pc:sldMk cId="1280526808" sldId="310"/>
        </pc:sldMkLst>
        <pc:spChg chg="del mod ord">
          <ac:chgData name="Chesson, Taylor" userId="2741b434-0888-4d21-bd3d-3d25272d608f" providerId="ADAL" clId="{F2FD01CA-31D9-431C-897F-EA8B82D27EE3}" dt="2022-06-03T14:40:04.547" v="10919" actId="700"/>
          <ac:spMkLst>
            <pc:docMk/>
            <pc:sldMk cId="1280526808" sldId="310"/>
            <ac:spMk id="2" creationId="{72BB289F-E190-4BCE-BE48-641EE6AFB3F1}"/>
          </ac:spMkLst>
        </pc:spChg>
        <pc:spChg chg="mod">
          <ac:chgData name="Chesson, Taylor" userId="2741b434-0888-4d21-bd3d-3d25272d608f" providerId="ADAL" clId="{F2FD01CA-31D9-431C-897F-EA8B82D27EE3}" dt="2022-06-03T17:44:41.283" v="11422" actId="14100"/>
          <ac:spMkLst>
            <pc:docMk/>
            <pc:sldMk cId="1280526808" sldId="310"/>
            <ac:spMk id="3" creationId="{7D5D12BF-CE50-E376-FCFC-83767741BA92}"/>
          </ac:spMkLst>
        </pc:spChg>
        <pc:spChg chg="del mod ord">
          <ac:chgData name="Chesson, Taylor" userId="2741b434-0888-4d21-bd3d-3d25272d608f" providerId="ADAL" clId="{F2FD01CA-31D9-431C-897F-EA8B82D27EE3}" dt="2022-06-03T14:40:04.547" v="10919" actId="700"/>
          <ac:spMkLst>
            <pc:docMk/>
            <pc:sldMk cId="1280526808" sldId="310"/>
            <ac:spMk id="3" creationId="{BDE640D3-AE27-45C8-B0A4-E08E61B7EF72}"/>
          </ac:spMkLst>
        </pc:spChg>
        <pc:spChg chg="del">
          <ac:chgData name="Chesson, Taylor" userId="2741b434-0888-4d21-bd3d-3d25272d608f" providerId="ADAL" clId="{F2FD01CA-31D9-431C-897F-EA8B82D27EE3}" dt="2022-06-03T14:40:04.547" v="10919" actId="700"/>
          <ac:spMkLst>
            <pc:docMk/>
            <pc:sldMk cId="1280526808" sldId="310"/>
            <ac:spMk id="4" creationId="{A6694BCB-0EDF-441D-8B1B-02DD2541821D}"/>
          </ac:spMkLst>
        </pc:spChg>
        <pc:spChg chg="del">
          <ac:chgData name="Chesson, Taylor" userId="2741b434-0888-4d21-bd3d-3d25272d608f" providerId="ADAL" clId="{F2FD01CA-31D9-431C-897F-EA8B82D27EE3}" dt="2022-06-03T14:40:04.547" v="10919" actId="700"/>
          <ac:spMkLst>
            <pc:docMk/>
            <pc:sldMk cId="1280526808" sldId="310"/>
            <ac:spMk id="5" creationId="{B3B328B1-78D3-4276-9042-E6FFF2CF0F69}"/>
          </ac:spMkLst>
        </pc:spChg>
        <pc:spChg chg="mod ord">
          <ac:chgData name="Chesson, Taylor" userId="2741b434-0888-4d21-bd3d-3d25272d608f" providerId="ADAL" clId="{F2FD01CA-31D9-431C-897F-EA8B82D27EE3}" dt="2022-06-03T14:40:04.547" v="10919" actId="700"/>
          <ac:spMkLst>
            <pc:docMk/>
            <pc:sldMk cId="1280526808" sldId="310"/>
            <ac:spMk id="6" creationId="{AFB446E0-F418-44B7-A71E-68ABA54A482F}"/>
          </ac:spMkLst>
        </pc:spChg>
        <pc:spChg chg="add mod ord">
          <ac:chgData name="Chesson, Taylor" userId="2741b434-0888-4d21-bd3d-3d25272d608f" providerId="ADAL" clId="{F2FD01CA-31D9-431C-897F-EA8B82D27EE3}" dt="2022-06-03T14:40:07.433" v="10929" actId="20577"/>
          <ac:spMkLst>
            <pc:docMk/>
            <pc:sldMk cId="1280526808" sldId="310"/>
            <ac:spMk id="7" creationId="{83B0A349-467B-47F0-B6A5-DA86069E832B}"/>
          </ac:spMkLst>
        </pc:spChg>
        <pc:spChg chg="add mod ord">
          <ac:chgData name="Chesson, Taylor" userId="2741b434-0888-4d21-bd3d-3d25272d608f" providerId="ADAL" clId="{F2FD01CA-31D9-431C-897F-EA8B82D27EE3}" dt="2022-06-06T18:14:59.641" v="11747" actId="20577"/>
          <ac:spMkLst>
            <pc:docMk/>
            <pc:sldMk cId="1280526808" sldId="310"/>
            <ac:spMk id="8" creationId="{A1322B47-0377-4697-9DC7-79B961C7F772}"/>
          </ac:spMkLst>
        </pc:spChg>
        <pc:spChg chg="add mod">
          <ac:chgData name="Chesson, Taylor" userId="2741b434-0888-4d21-bd3d-3d25272d608f" providerId="ADAL" clId="{F2FD01CA-31D9-431C-897F-EA8B82D27EE3}" dt="2022-06-03T14:58:38.282" v="11293"/>
          <ac:spMkLst>
            <pc:docMk/>
            <pc:sldMk cId="1280526808" sldId="310"/>
            <ac:spMk id="9" creationId="{3D262003-1FA9-4D95-ADAF-3389904CDC51}"/>
          </ac:spMkLst>
        </pc:spChg>
        <pc:spChg chg="add mod">
          <ac:chgData name="Chesson, Taylor" userId="2741b434-0888-4d21-bd3d-3d25272d608f" providerId="ADAL" clId="{F2FD01CA-31D9-431C-897F-EA8B82D27EE3}" dt="2022-06-03T14:58:38.282" v="11293"/>
          <ac:spMkLst>
            <pc:docMk/>
            <pc:sldMk cId="1280526808" sldId="310"/>
            <ac:spMk id="10" creationId="{B6F6BC9D-A5D3-4D1E-8095-37CF189E3927}"/>
          </ac:spMkLst>
        </pc:spChg>
      </pc:sldChg>
      <pc:sldMasterChg chg="delSldLayout">
        <pc:chgData name="Chesson, Taylor" userId="2741b434-0888-4d21-bd3d-3d25272d608f" providerId="ADAL" clId="{F2FD01CA-31D9-431C-897F-EA8B82D27EE3}" dt="2022-05-25T20:05:07.024" v="6766" actId="47"/>
        <pc:sldMasterMkLst>
          <pc:docMk/>
          <pc:sldMasterMk cId="0" sldId="2147483658"/>
        </pc:sldMasterMkLst>
        <pc:sldLayoutChg chg="del">
          <pc:chgData name="Chesson, Taylor" userId="2741b434-0888-4d21-bd3d-3d25272d608f" providerId="ADAL" clId="{F2FD01CA-31D9-431C-897F-EA8B82D27EE3}" dt="2022-05-25T20:05:07.024" v="6766" actId="47"/>
          <pc:sldLayoutMkLst>
            <pc:docMk/>
            <pc:sldMasterMk cId="0" sldId="2147483658"/>
            <pc:sldLayoutMk cId="0" sldId="2147483649"/>
          </pc:sldLayoutMkLst>
        </pc:sldLayoutChg>
        <pc:sldLayoutChg chg="del">
          <pc:chgData name="Chesson, Taylor" userId="2741b434-0888-4d21-bd3d-3d25272d608f" providerId="ADAL" clId="{F2FD01CA-31D9-431C-897F-EA8B82D27EE3}" dt="2022-05-25T20:05:01.679" v="6762" actId="47"/>
          <pc:sldLayoutMkLst>
            <pc:docMk/>
            <pc:sldMasterMk cId="0" sldId="2147483658"/>
            <pc:sldLayoutMk cId="0" sldId="2147483652"/>
          </pc:sldLayoutMkLst>
        </pc:sldLayoutChg>
      </pc:sldMasterChg>
    </pc:docChg>
  </pc:docChgLst>
  <pc:docChgLst>
    <pc:chgData name="Chesson, Taylor" userId="S::tchesson@tntech.edu::2741b434-0888-4d21-bd3d-3d25272d608f" providerId="AD" clId="Web-{4D464699-9F48-F225-FC05-BDB402F198F7}"/>
    <pc:docChg chg="delSld modSld">
      <pc:chgData name="Chesson, Taylor" userId="S::tchesson@tntech.edu::2741b434-0888-4d21-bd3d-3d25272d608f" providerId="AD" clId="Web-{4D464699-9F48-F225-FC05-BDB402F198F7}" dt="2022-05-25T20:22:49.829" v="18"/>
      <pc:docMkLst>
        <pc:docMk/>
      </pc:docMkLst>
      <pc:sldChg chg="modSp addAnim modAnim">
        <pc:chgData name="Chesson, Taylor" userId="S::tchesson@tntech.edu::2741b434-0888-4d21-bd3d-3d25272d608f" providerId="AD" clId="Web-{4D464699-9F48-F225-FC05-BDB402F198F7}" dt="2022-05-24T21:23:05.949" v="16"/>
        <pc:sldMkLst>
          <pc:docMk/>
          <pc:sldMk cId="3821625523" sldId="292"/>
        </pc:sldMkLst>
        <pc:spChg chg="mod">
          <ac:chgData name="Chesson, Taylor" userId="S::tchesson@tntech.edu::2741b434-0888-4d21-bd3d-3d25272d608f" providerId="AD" clId="Web-{4D464699-9F48-F225-FC05-BDB402F198F7}" dt="2022-05-24T21:21:02.274" v="2" actId="20577"/>
          <ac:spMkLst>
            <pc:docMk/>
            <pc:sldMk cId="3821625523" sldId="292"/>
            <ac:spMk id="15" creationId="{A37B5F10-B8C8-464F-88BF-5D35C2215471}"/>
          </ac:spMkLst>
        </pc:spChg>
      </pc:sldChg>
      <pc:sldChg chg="modNotes">
        <pc:chgData name="Chesson, Taylor" userId="S::tchesson@tntech.edu::2741b434-0888-4d21-bd3d-3d25272d608f" providerId="AD" clId="Web-{4D464699-9F48-F225-FC05-BDB402F198F7}" dt="2022-05-24T21:20:02.382" v="0"/>
        <pc:sldMkLst>
          <pc:docMk/>
          <pc:sldMk cId="1395929512" sldId="293"/>
        </pc:sldMkLst>
      </pc:sldChg>
      <pc:sldChg chg="del">
        <pc:chgData name="Chesson, Taylor" userId="S::tchesson@tntech.edu::2741b434-0888-4d21-bd3d-3d25272d608f" providerId="AD" clId="Web-{4D464699-9F48-F225-FC05-BDB402F198F7}" dt="2022-05-25T20:21:42.781" v="17"/>
        <pc:sldMkLst>
          <pc:docMk/>
          <pc:sldMk cId="4279181175" sldId="294"/>
        </pc:sldMkLst>
      </pc:sldChg>
      <pc:sldChg chg="delSp">
        <pc:chgData name="Chesson, Taylor" userId="S::tchesson@tntech.edu::2741b434-0888-4d21-bd3d-3d25272d608f" providerId="AD" clId="Web-{4D464699-9F48-F225-FC05-BDB402F198F7}" dt="2022-05-25T20:22:49.829" v="18"/>
        <pc:sldMkLst>
          <pc:docMk/>
          <pc:sldMk cId="4089558895" sldId="304"/>
        </pc:sldMkLst>
        <pc:spChg chg="del">
          <ac:chgData name="Chesson, Taylor" userId="S::tchesson@tntech.edu::2741b434-0888-4d21-bd3d-3d25272d608f" providerId="AD" clId="Web-{4D464699-9F48-F225-FC05-BDB402F198F7}" dt="2022-05-25T20:22:49.829" v="18"/>
          <ac:spMkLst>
            <pc:docMk/>
            <pc:sldMk cId="4089558895" sldId="304"/>
            <ac:spMk id="6" creationId="{42F53727-1E8E-4564-9E05-C6EA7B33DB78}"/>
          </ac:spMkLst>
        </pc:spChg>
      </pc:sldChg>
    </pc:docChg>
  </pc:docChgLst>
  <pc:docChgLst>
    <pc:chgData name="Chesson, Taylor" userId="S::tchesson@tntech.edu::2741b434-0888-4d21-bd3d-3d25272d608f" providerId="AD" clId="Web-{AE24B298-DE73-8E02-38A0-7319649C9FD1}"/>
    <pc:docChg chg="modSld">
      <pc:chgData name="Chesson, Taylor" userId="S::tchesson@tntech.edu::2741b434-0888-4d21-bd3d-3d25272d608f" providerId="AD" clId="Web-{AE24B298-DE73-8E02-38A0-7319649C9FD1}" dt="2022-05-24T13:39:13.055" v="171"/>
      <pc:docMkLst>
        <pc:docMk/>
      </pc:docMkLst>
      <pc:sldChg chg="addSp delSp modSp modNotes">
        <pc:chgData name="Chesson, Taylor" userId="S::tchesson@tntech.edu::2741b434-0888-4d21-bd3d-3d25272d608f" providerId="AD" clId="Web-{AE24B298-DE73-8E02-38A0-7319649C9FD1}" dt="2022-05-24T13:39:13.055" v="171"/>
        <pc:sldMkLst>
          <pc:docMk/>
          <pc:sldMk cId="1531089724" sldId="286"/>
        </pc:sldMkLst>
        <pc:spChg chg="mod">
          <ac:chgData name="Chesson, Taylor" userId="S::tchesson@tntech.edu::2741b434-0888-4d21-bd3d-3d25272d608f" providerId="AD" clId="Web-{AE24B298-DE73-8E02-38A0-7319649C9FD1}" dt="2022-05-24T13:26:40.818" v="20" actId="14100"/>
          <ac:spMkLst>
            <pc:docMk/>
            <pc:sldMk cId="1531089724" sldId="286"/>
            <ac:spMk id="2" creationId="{AE8CD088-AFD4-83C7-C2B2-8EE55D12B5A1}"/>
          </ac:spMkLst>
        </pc:spChg>
        <pc:spChg chg="mod">
          <ac:chgData name="Chesson, Taylor" userId="S::tchesson@tntech.edu::2741b434-0888-4d21-bd3d-3d25272d608f" providerId="AD" clId="Web-{AE24B298-DE73-8E02-38A0-7319649C9FD1}" dt="2022-05-24T13:37:00.114" v="112" actId="20577"/>
          <ac:spMkLst>
            <pc:docMk/>
            <pc:sldMk cId="1531089724" sldId="286"/>
            <ac:spMk id="3" creationId="{A0A631EB-EC22-F50A-C902-798C4AADAD2A}"/>
          </ac:spMkLst>
        </pc:spChg>
        <pc:spChg chg="del">
          <ac:chgData name="Chesson, Taylor" userId="S::tchesson@tntech.edu::2741b434-0888-4d21-bd3d-3d25272d608f" providerId="AD" clId="Web-{AE24B298-DE73-8E02-38A0-7319649C9FD1}" dt="2022-05-24T13:34:57.018" v="84"/>
          <ac:spMkLst>
            <pc:docMk/>
            <pc:sldMk cId="1531089724" sldId="286"/>
            <ac:spMk id="4" creationId="{9F50B563-60BC-B7E5-4B10-CC7A754A7B09}"/>
          </ac:spMkLst>
        </pc:spChg>
        <pc:spChg chg="del">
          <ac:chgData name="Chesson, Taylor" userId="S::tchesson@tntech.edu::2741b434-0888-4d21-bd3d-3d25272d608f" providerId="AD" clId="Web-{AE24B298-DE73-8E02-38A0-7319649C9FD1}" dt="2022-05-24T13:35:03.612" v="86"/>
          <ac:spMkLst>
            <pc:docMk/>
            <pc:sldMk cId="1531089724" sldId="286"/>
            <ac:spMk id="5" creationId="{F963990A-21F1-368B-6F21-094E70C659AF}"/>
          </ac:spMkLst>
        </pc:spChg>
        <pc:spChg chg="add del mod">
          <ac:chgData name="Chesson, Taylor" userId="S::tchesson@tntech.edu::2741b434-0888-4d21-bd3d-3d25272d608f" providerId="AD" clId="Web-{AE24B298-DE73-8E02-38A0-7319649C9FD1}" dt="2022-05-24T13:37:30.850" v="124"/>
          <ac:spMkLst>
            <pc:docMk/>
            <pc:sldMk cId="1531089724" sldId="286"/>
            <ac:spMk id="8" creationId="{2D0F5B10-2656-B0C2-80B5-E9E9FF3B8251}"/>
          </ac:spMkLst>
        </pc:spChg>
        <pc:picChg chg="add del mod">
          <ac:chgData name="Chesson, Taylor" userId="S::tchesson@tntech.edu::2741b434-0888-4d21-bd3d-3d25272d608f" providerId="AD" clId="Web-{AE24B298-DE73-8E02-38A0-7319649C9FD1}" dt="2022-05-24T13:37:30.850" v="124"/>
          <ac:picMkLst>
            <pc:docMk/>
            <pc:sldMk cId="1531089724" sldId="286"/>
            <ac:picMk id="7" creationId="{6D3F0EF2-9B5A-A775-B439-45F0E3DA87E6}"/>
          </ac:picMkLst>
        </pc:picChg>
        <pc:picChg chg="add mod modCrop">
          <ac:chgData name="Chesson, Taylor" userId="S::tchesson@tntech.edu::2741b434-0888-4d21-bd3d-3d25272d608f" providerId="AD" clId="Web-{AE24B298-DE73-8E02-38A0-7319649C9FD1}" dt="2022-05-24T13:38:55.477" v="168" actId="1076"/>
          <ac:picMkLst>
            <pc:docMk/>
            <pc:sldMk cId="1531089724" sldId="286"/>
            <ac:picMk id="10" creationId="{301CCFB0-3700-3E6B-4BE6-746274A1CE06}"/>
          </ac:picMkLst>
        </pc:picChg>
      </pc:sldChg>
    </pc:docChg>
  </pc:docChgLst>
  <pc:docChgLst>
    <pc:chgData name="Chesson, Taylor" userId="S::tchesson@tntech.edu::2741b434-0888-4d21-bd3d-3d25272d608f" providerId="AD" clId="Web-{3074A8F6-BE80-6CCF-7B5A-E5A4C34CDF3F}"/>
    <pc:docChg chg="modSld">
      <pc:chgData name="Chesson, Taylor" userId="S::tchesson@tntech.edu::2741b434-0888-4d21-bd3d-3d25272d608f" providerId="AD" clId="Web-{3074A8F6-BE80-6CCF-7B5A-E5A4C34CDF3F}" dt="2022-06-06T13:25:07.268" v="32"/>
      <pc:docMkLst>
        <pc:docMk/>
      </pc:docMkLst>
      <pc:sldChg chg="addSp">
        <pc:chgData name="Chesson, Taylor" userId="S::tchesson@tntech.edu::2741b434-0888-4d21-bd3d-3d25272d608f" providerId="AD" clId="Web-{3074A8F6-BE80-6CCF-7B5A-E5A4C34CDF3F}" dt="2022-06-06T13:25:07.268" v="32"/>
        <pc:sldMkLst>
          <pc:docMk/>
          <pc:sldMk cId="0" sldId="271"/>
        </pc:sldMkLst>
        <pc:spChg chg="add">
          <ac:chgData name="Chesson, Taylor" userId="S::tchesson@tntech.edu::2741b434-0888-4d21-bd3d-3d25272d608f" providerId="AD" clId="Web-{3074A8F6-BE80-6CCF-7B5A-E5A4C34CDF3F}" dt="2022-06-06T13:25:07.268" v="31"/>
          <ac:spMkLst>
            <pc:docMk/>
            <pc:sldMk cId="0" sldId="271"/>
            <ac:spMk id="3" creationId="{705695AD-7E24-A2F0-F2F4-C6D19F61D5A5}"/>
          </ac:spMkLst>
        </pc:spChg>
        <pc:spChg chg="add">
          <ac:chgData name="Chesson, Taylor" userId="S::tchesson@tntech.edu::2741b434-0888-4d21-bd3d-3d25272d608f" providerId="AD" clId="Web-{3074A8F6-BE80-6CCF-7B5A-E5A4C34CDF3F}" dt="2022-06-06T13:25:07.268" v="32"/>
          <ac:spMkLst>
            <pc:docMk/>
            <pc:sldMk cId="0" sldId="271"/>
            <ac:spMk id="5" creationId="{5398FE96-9C1A-853F-996F-ADC038A22CD2}"/>
          </ac:spMkLst>
        </pc:spChg>
      </pc:sldChg>
      <pc:sldChg chg="addSp modSp">
        <pc:chgData name="Chesson, Taylor" userId="S::tchesson@tntech.edu::2741b434-0888-4d21-bd3d-3d25272d608f" providerId="AD" clId="Web-{3074A8F6-BE80-6CCF-7B5A-E5A4C34CDF3F}" dt="2022-06-06T13:22:54.859" v="30" actId="14100"/>
        <pc:sldMkLst>
          <pc:docMk/>
          <pc:sldMk cId="4189995822" sldId="300"/>
        </pc:sldMkLst>
        <pc:spChg chg="add mod">
          <ac:chgData name="Chesson, Taylor" userId="S::tchesson@tntech.edu::2741b434-0888-4d21-bd3d-3d25272d608f" providerId="AD" clId="Web-{3074A8F6-BE80-6CCF-7B5A-E5A4C34CDF3F}" dt="2022-06-06T13:22:54.859" v="30" actId="14100"/>
          <ac:spMkLst>
            <pc:docMk/>
            <pc:sldMk cId="4189995822" sldId="300"/>
            <ac:spMk id="3" creationId="{3B62DD6D-410D-7566-444E-34CE1B127EE0}"/>
          </ac:spMkLst>
        </pc:spChg>
        <pc:spChg chg="mod">
          <ac:chgData name="Chesson, Taylor" userId="S::tchesson@tntech.edu::2741b434-0888-4d21-bd3d-3d25272d608f" providerId="AD" clId="Web-{3074A8F6-BE80-6CCF-7B5A-E5A4C34CDF3F}" dt="2022-06-06T13:21:35.607" v="18" actId="1076"/>
          <ac:spMkLst>
            <pc:docMk/>
            <pc:sldMk cId="4189995822" sldId="300"/>
            <ac:spMk id="628" creationId="{00000000-0000-0000-0000-000000000000}"/>
          </ac:spMkLst>
        </pc:spChg>
      </pc:sldChg>
    </pc:docChg>
  </pc:docChgLst>
  <pc:docChgLst>
    <pc:chgData name="Chesson, Taylor" userId="2741b434-0888-4d21-bd3d-3d25272d608f" providerId="ADAL" clId="{2B78AEA2-10F2-4FCB-86C0-E91978B4A786}"/>
    <pc:docChg chg="undo custSel addSld delSld modSld delMainMaster">
      <pc:chgData name="Chesson, Taylor" userId="2741b434-0888-4d21-bd3d-3d25272d608f" providerId="ADAL" clId="{2B78AEA2-10F2-4FCB-86C0-E91978B4A786}" dt="2022-05-23T15:38:35.877" v="154"/>
      <pc:docMkLst>
        <pc:docMk/>
      </pc:docMkLst>
      <pc:sldChg chg="modSp mod">
        <pc:chgData name="Chesson, Taylor" userId="2741b434-0888-4d21-bd3d-3d25272d608f" providerId="ADAL" clId="{2B78AEA2-10F2-4FCB-86C0-E91978B4A786}" dt="2022-05-23T15:09:52.938" v="84" actId="1076"/>
        <pc:sldMkLst>
          <pc:docMk/>
          <pc:sldMk cId="0" sldId="256"/>
        </pc:sldMkLst>
        <pc:spChg chg="mod">
          <ac:chgData name="Chesson, Taylor" userId="2741b434-0888-4d21-bd3d-3d25272d608f" providerId="ADAL" clId="{2B78AEA2-10F2-4FCB-86C0-E91978B4A786}" dt="2022-05-23T15:09:52.938" v="84" actId="1076"/>
          <ac:spMkLst>
            <pc:docMk/>
            <pc:sldMk cId="0" sldId="256"/>
            <ac:spMk id="2" creationId="{F62C2EFA-2B1A-99D8-D0C1-B2F307114B8B}"/>
          </ac:spMkLst>
        </pc:spChg>
        <pc:spChg chg="mod">
          <ac:chgData name="Chesson, Taylor" userId="2741b434-0888-4d21-bd3d-3d25272d608f" providerId="ADAL" clId="{2B78AEA2-10F2-4FCB-86C0-E91978B4A786}" dt="2022-05-23T15:09:28.621" v="26" actId="1076"/>
          <ac:spMkLst>
            <pc:docMk/>
            <pc:sldMk cId="0" sldId="256"/>
            <ac:spMk id="59" creationId="{00000000-0000-0000-0000-000000000000}"/>
          </ac:spMkLst>
        </pc:spChg>
      </pc:sldChg>
      <pc:sldChg chg="addSp delSp modSp mod">
        <pc:chgData name="Chesson, Taylor" userId="2741b434-0888-4d21-bd3d-3d25272d608f" providerId="ADAL" clId="{2B78AEA2-10F2-4FCB-86C0-E91978B4A786}" dt="2022-05-23T15:08:58.611" v="24" actId="113"/>
        <pc:sldMkLst>
          <pc:docMk/>
          <pc:sldMk cId="0" sldId="257"/>
        </pc:sldMkLst>
        <pc:spChg chg="add del mod">
          <ac:chgData name="Chesson, Taylor" userId="2741b434-0888-4d21-bd3d-3d25272d608f" providerId="ADAL" clId="{2B78AEA2-10F2-4FCB-86C0-E91978B4A786}" dt="2022-05-23T15:06:55.394" v="10" actId="478"/>
          <ac:spMkLst>
            <pc:docMk/>
            <pc:sldMk cId="0" sldId="257"/>
            <ac:spMk id="3" creationId="{BDEA63C8-568A-C1B2-3DC5-5721B7B2214B}"/>
          </ac:spMkLst>
        </pc:spChg>
        <pc:spChg chg="mod">
          <ac:chgData name="Chesson, Taylor" userId="2741b434-0888-4d21-bd3d-3d25272d608f" providerId="ADAL" clId="{2B78AEA2-10F2-4FCB-86C0-E91978B4A786}" dt="2022-05-23T15:06:47.793" v="8"/>
          <ac:spMkLst>
            <pc:docMk/>
            <pc:sldMk cId="0" sldId="257"/>
            <ac:spMk id="10" creationId="{4DFBC3C0-1A31-00F9-35E1-51F58761F2A2}"/>
          </ac:spMkLst>
        </pc:spChg>
        <pc:spChg chg="mod">
          <ac:chgData name="Chesson, Taylor" userId="2741b434-0888-4d21-bd3d-3d25272d608f" providerId="ADAL" clId="{2B78AEA2-10F2-4FCB-86C0-E91978B4A786}" dt="2022-05-23T15:06:47.793" v="8"/>
          <ac:spMkLst>
            <pc:docMk/>
            <pc:sldMk cId="0" sldId="257"/>
            <ac:spMk id="12" creationId="{E159CF72-4699-1DC1-8392-324ED05BA3FD}"/>
          </ac:spMkLst>
        </pc:spChg>
        <pc:spChg chg="mod">
          <ac:chgData name="Chesson, Taylor" userId="2741b434-0888-4d21-bd3d-3d25272d608f" providerId="ADAL" clId="{2B78AEA2-10F2-4FCB-86C0-E91978B4A786}" dt="2022-05-23T15:06:47.793" v="8"/>
          <ac:spMkLst>
            <pc:docMk/>
            <pc:sldMk cId="0" sldId="257"/>
            <ac:spMk id="13" creationId="{AFE818A5-B192-26AC-8CBF-D44CB01757FE}"/>
          </ac:spMkLst>
        </pc:spChg>
        <pc:spChg chg="mod">
          <ac:chgData name="Chesson, Taylor" userId="2741b434-0888-4d21-bd3d-3d25272d608f" providerId="ADAL" clId="{2B78AEA2-10F2-4FCB-86C0-E91978B4A786}" dt="2022-05-23T15:06:47.793" v="8"/>
          <ac:spMkLst>
            <pc:docMk/>
            <pc:sldMk cId="0" sldId="257"/>
            <ac:spMk id="14" creationId="{7559E3D3-1096-14EA-1692-F41DB6FAB489}"/>
          </ac:spMkLst>
        </pc:spChg>
        <pc:spChg chg="mod">
          <ac:chgData name="Chesson, Taylor" userId="2741b434-0888-4d21-bd3d-3d25272d608f" providerId="ADAL" clId="{2B78AEA2-10F2-4FCB-86C0-E91978B4A786}" dt="2022-05-23T15:06:47.793" v="8"/>
          <ac:spMkLst>
            <pc:docMk/>
            <pc:sldMk cId="0" sldId="257"/>
            <ac:spMk id="15" creationId="{4BB1816A-7A95-68B5-F187-924E95F6F332}"/>
          </ac:spMkLst>
        </pc:spChg>
        <pc:spChg chg="add mod">
          <ac:chgData name="Chesson, Taylor" userId="2741b434-0888-4d21-bd3d-3d25272d608f" providerId="ADAL" clId="{2B78AEA2-10F2-4FCB-86C0-E91978B4A786}" dt="2022-05-23T15:08:58.611" v="24" actId="113"/>
          <ac:spMkLst>
            <pc:docMk/>
            <pc:sldMk cId="0" sldId="257"/>
            <ac:spMk id="17" creationId="{7FDEFF48-F29A-39E7-B24B-083EA7D4F5EC}"/>
          </ac:spMkLst>
        </pc:spChg>
        <pc:spChg chg="add mod">
          <ac:chgData name="Chesson, Taylor" userId="2741b434-0888-4d21-bd3d-3d25272d608f" providerId="ADAL" clId="{2B78AEA2-10F2-4FCB-86C0-E91978B4A786}" dt="2022-05-23T15:07:55.759" v="16" actId="122"/>
          <ac:spMkLst>
            <pc:docMk/>
            <pc:sldMk cId="0" sldId="257"/>
            <ac:spMk id="18" creationId="{460D6A74-1023-D2C1-A7E4-60ADBDD438B1}"/>
          </ac:spMkLst>
        </pc:spChg>
        <pc:spChg chg="del">
          <ac:chgData name="Chesson, Taylor" userId="2741b434-0888-4d21-bd3d-3d25272d608f" providerId="ADAL" clId="{2B78AEA2-10F2-4FCB-86C0-E91978B4A786}" dt="2022-05-23T15:06:51.865" v="9" actId="478"/>
          <ac:spMkLst>
            <pc:docMk/>
            <pc:sldMk cId="0" sldId="257"/>
            <ac:spMk id="68" creationId="{00000000-0000-0000-0000-000000000000}"/>
          </ac:spMkLst>
        </pc:spChg>
        <pc:grpChg chg="add mod">
          <ac:chgData name="Chesson, Taylor" userId="2741b434-0888-4d21-bd3d-3d25272d608f" providerId="ADAL" clId="{2B78AEA2-10F2-4FCB-86C0-E91978B4A786}" dt="2022-05-23T15:07:01.153" v="11" actId="1076"/>
          <ac:grpSpMkLst>
            <pc:docMk/>
            <pc:sldMk cId="0" sldId="257"/>
            <ac:grpSpMk id="8" creationId="{F36F0209-57B3-839A-A23E-977F40EB9525}"/>
          </ac:grpSpMkLst>
        </pc:grpChg>
        <pc:picChg chg="mod">
          <ac:chgData name="Chesson, Taylor" userId="2741b434-0888-4d21-bd3d-3d25272d608f" providerId="ADAL" clId="{2B78AEA2-10F2-4FCB-86C0-E91978B4A786}" dt="2022-05-23T15:06:47.793" v="8"/>
          <ac:picMkLst>
            <pc:docMk/>
            <pc:sldMk cId="0" sldId="257"/>
            <ac:picMk id="9" creationId="{4A81F187-06FA-B072-3425-3EEB0A502257}"/>
          </ac:picMkLst>
        </pc:picChg>
        <pc:picChg chg="del">
          <ac:chgData name="Chesson, Taylor" userId="2741b434-0888-4d21-bd3d-3d25272d608f" providerId="ADAL" clId="{2B78AEA2-10F2-4FCB-86C0-E91978B4A786}" dt="2022-05-23T15:06:47.327" v="7" actId="478"/>
          <ac:picMkLst>
            <pc:docMk/>
            <pc:sldMk cId="0" sldId="257"/>
            <ac:picMk id="11" creationId="{11097CCA-4381-1125-535D-6EB80D438498}"/>
          </ac:picMkLst>
        </pc:picChg>
        <pc:picChg chg="del">
          <ac:chgData name="Chesson, Taylor" userId="2741b434-0888-4d21-bd3d-3d25272d608f" providerId="ADAL" clId="{2B78AEA2-10F2-4FCB-86C0-E91978B4A786}" dt="2022-05-23T15:06:46.078" v="6" actId="478"/>
          <ac:picMkLst>
            <pc:docMk/>
            <pc:sldMk cId="0" sldId="257"/>
            <ac:picMk id="20" creationId="{60E93545-6426-199F-CEAF-8AC8D6DD826C}"/>
          </ac:picMkLst>
        </pc:picChg>
      </pc:sldChg>
      <pc:sldChg chg="addSp delSp modSp add mod setBg modAnim">
        <pc:chgData name="Chesson, Taylor" userId="2741b434-0888-4d21-bd3d-3d25272d608f" providerId="ADAL" clId="{2B78AEA2-10F2-4FCB-86C0-E91978B4A786}" dt="2022-05-23T15:38:35.877" v="154"/>
        <pc:sldMkLst>
          <pc:docMk/>
          <pc:sldMk cId="1224557867" sldId="283"/>
        </pc:sldMkLst>
        <pc:spChg chg="add del mod">
          <ac:chgData name="Chesson, Taylor" userId="2741b434-0888-4d21-bd3d-3d25272d608f" providerId="ADAL" clId="{2B78AEA2-10F2-4FCB-86C0-E91978B4A786}" dt="2022-05-23T15:32:58.504" v="89" actId="478"/>
          <ac:spMkLst>
            <pc:docMk/>
            <pc:sldMk cId="1224557867" sldId="283"/>
            <ac:spMk id="3" creationId="{D8C09FDB-0EFD-CAA0-1885-7C80B7403F01}"/>
          </ac:spMkLst>
        </pc:spChg>
        <pc:spChg chg="add del mod">
          <ac:chgData name="Chesson, Taylor" userId="2741b434-0888-4d21-bd3d-3d25272d608f" providerId="ADAL" clId="{2B78AEA2-10F2-4FCB-86C0-E91978B4A786}" dt="2022-05-23T15:33:04.551" v="91" actId="478"/>
          <ac:spMkLst>
            <pc:docMk/>
            <pc:sldMk cId="1224557867" sldId="283"/>
            <ac:spMk id="5" creationId="{9F9F7E0A-731A-1827-6DE8-DE2B1D641E9D}"/>
          </ac:spMkLst>
        </pc:spChg>
        <pc:spChg chg="del">
          <ac:chgData name="Chesson, Taylor" userId="2741b434-0888-4d21-bd3d-3d25272d608f" providerId="ADAL" clId="{2B78AEA2-10F2-4FCB-86C0-E91978B4A786}" dt="2022-05-23T15:32:56.667" v="88" actId="478"/>
          <ac:spMkLst>
            <pc:docMk/>
            <pc:sldMk cId="1224557867" sldId="283"/>
            <ac:spMk id="162" creationId="{00000000-0000-0000-0000-000000000000}"/>
          </ac:spMkLst>
        </pc:spChg>
        <pc:spChg chg="del">
          <ac:chgData name="Chesson, Taylor" userId="2741b434-0888-4d21-bd3d-3d25272d608f" providerId="ADAL" clId="{2B78AEA2-10F2-4FCB-86C0-E91978B4A786}" dt="2022-05-23T15:33:01.468" v="90" actId="478"/>
          <ac:spMkLst>
            <pc:docMk/>
            <pc:sldMk cId="1224557867" sldId="283"/>
            <ac:spMk id="164" creationId="{00000000-0000-0000-0000-000000000000}"/>
          </ac:spMkLst>
        </pc:spChg>
        <pc:picChg chg="add del mod">
          <ac:chgData name="Chesson, Taylor" userId="2741b434-0888-4d21-bd3d-3d25272d608f" providerId="ADAL" clId="{2B78AEA2-10F2-4FCB-86C0-E91978B4A786}" dt="2022-05-23T15:33:17.026" v="95" actId="478"/>
          <ac:picMkLst>
            <pc:docMk/>
            <pc:sldMk cId="1224557867" sldId="283"/>
            <ac:picMk id="7" creationId="{C361425A-80C6-FFB7-7069-373EE92A38F4}"/>
          </ac:picMkLst>
        </pc:picChg>
        <pc:picChg chg="add del mod modCrop">
          <ac:chgData name="Chesson, Taylor" userId="2741b434-0888-4d21-bd3d-3d25272d608f" providerId="ADAL" clId="{2B78AEA2-10F2-4FCB-86C0-E91978B4A786}" dt="2022-05-23T15:35:17.008" v="126" actId="478"/>
          <ac:picMkLst>
            <pc:docMk/>
            <pc:sldMk cId="1224557867" sldId="283"/>
            <ac:picMk id="9" creationId="{16F7A2FE-78BB-372C-8C9D-6902BB2ACE16}"/>
          </ac:picMkLst>
        </pc:picChg>
        <pc:picChg chg="add del mod">
          <ac:chgData name="Chesson, Taylor" userId="2741b434-0888-4d21-bd3d-3d25272d608f" providerId="ADAL" clId="{2B78AEA2-10F2-4FCB-86C0-E91978B4A786}" dt="2022-05-23T15:35:38.217" v="131" actId="478"/>
          <ac:picMkLst>
            <pc:docMk/>
            <pc:sldMk cId="1224557867" sldId="283"/>
            <ac:picMk id="11" creationId="{D4E3B121-58A7-7D3C-0420-131D6CE97E67}"/>
          </ac:picMkLst>
        </pc:picChg>
        <pc:picChg chg="add del mod">
          <ac:chgData name="Chesson, Taylor" userId="2741b434-0888-4d21-bd3d-3d25272d608f" providerId="ADAL" clId="{2B78AEA2-10F2-4FCB-86C0-E91978B4A786}" dt="2022-05-23T15:36:11.237" v="136" actId="478"/>
          <ac:picMkLst>
            <pc:docMk/>
            <pc:sldMk cId="1224557867" sldId="283"/>
            <ac:picMk id="13" creationId="{61D3F6A8-2F45-CAE8-E2C2-56B61114DE2F}"/>
          </ac:picMkLst>
        </pc:picChg>
        <pc:picChg chg="add mod">
          <ac:chgData name="Chesson, Taylor" userId="2741b434-0888-4d21-bd3d-3d25272d608f" providerId="ADAL" clId="{2B78AEA2-10F2-4FCB-86C0-E91978B4A786}" dt="2022-05-23T15:37:40.632" v="152"/>
          <ac:picMkLst>
            <pc:docMk/>
            <pc:sldMk cId="1224557867" sldId="283"/>
            <ac:picMk id="15" creationId="{AE648AD9-84ED-9272-1D5D-C07F8095F6B6}"/>
          </ac:picMkLst>
        </pc:picChg>
      </pc:sldChg>
      <pc:sldChg chg="new del">
        <pc:chgData name="Chesson, Taylor" userId="2741b434-0888-4d21-bd3d-3d25272d608f" providerId="ADAL" clId="{2B78AEA2-10F2-4FCB-86C0-E91978B4A786}" dt="2022-05-23T15:32:40.137" v="86" actId="47"/>
        <pc:sldMkLst>
          <pc:docMk/>
          <pc:sldMk cId="1291572349" sldId="283"/>
        </pc:sldMkLst>
      </pc:sldChg>
      <pc:sldChg chg="del">
        <pc:chgData name="Chesson, Taylor" userId="2741b434-0888-4d21-bd3d-3d25272d608f" providerId="ADAL" clId="{2B78AEA2-10F2-4FCB-86C0-E91978B4A786}" dt="2022-05-23T15:08:32.625" v="22" actId="47"/>
        <pc:sldMkLst>
          <pc:docMk/>
          <pc:sldMk cId="2691772099" sldId="283"/>
        </pc:sldMkLst>
      </pc:sldChg>
      <pc:sldChg chg="addSp modSp add del mod modClrScheme chgLayout">
        <pc:chgData name="Chesson, Taylor" userId="2741b434-0888-4d21-bd3d-3d25272d608f" providerId="ADAL" clId="{2B78AEA2-10F2-4FCB-86C0-E91978B4A786}" dt="2022-05-23T15:08:30.598" v="21" actId="47"/>
        <pc:sldMkLst>
          <pc:docMk/>
          <pc:sldMk cId="2170918625" sldId="296"/>
        </pc:sldMkLst>
        <pc:spChg chg="add mod">
          <ac:chgData name="Chesson, Taylor" userId="2741b434-0888-4d21-bd3d-3d25272d608f" providerId="ADAL" clId="{2B78AEA2-10F2-4FCB-86C0-E91978B4A786}" dt="2022-05-23T15:06:04.355" v="2" actId="1076"/>
          <ac:spMkLst>
            <pc:docMk/>
            <pc:sldMk cId="2170918625" sldId="296"/>
            <ac:spMk id="13" creationId="{501E4B9A-5631-4B9A-1342-CA603A9EFD24}"/>
          </ac:spMkLst>
        </pc:spChg>
        <pc:spChg chg="add mod">
          <ac:chgData name="Chesson, Taylor" userId="2741b434-0888-4d21-bd3d-3d25272d608f" providerId="ADAL" clId="{2B78AEA2-10F2-4FCB-86C0-E91978B4A786}" dt="2022-05-23T15:06:04.355" v="2" actId="1076"/>
          <ac:spMkLst>
            <pc:docMk/>
            <pc:sldMk cId="2170918625" sldId="296"/>
            <ac:spMk id="14" creationId="{9D0AEB25-8BE1-402D-EC3A-4FBDA97F47A4}"/>
          </ac:spMkLst>
        </pc:spChg>
        <pc:spChg chg="mod ord">
          <ac:chgData name="Chesson, Taylor" userId="2741b434-0888-4d21-bd3d-3d25272d608f" providerId="ADAL" clId="{2B78AEA2-10F2-4FCB-86C0-E91978B4A786}" dt="2022-05-23T15:06:28.121" v="5" actId="700"/>
          <ac:spMkLst>
            <pc:docMk/>
            <pc:sldMk cId="2170918625" sldId="296"/>
            <ac:spMk id="263" creationId="{00000000-0000-0000-0000-000000000000}"/>
          </ac:spMkLst>
        </pc:spChg>
        <pc:spChg chg="mod ord">
          <ac:chgData name="Chesson, Taylor" userId="2741b434-0888-4d21-bd3d-3d25272d608f" providerId="ADAL" clId="{2B78AEA2-10F2-4FCB-86C0-E91978B4A786}" dt="2022-05-23T15:06:28.121" v="5" actId="700"/>
          <ac:spMkLst>
            <pc:docMk/>
            <pc:sldMk cId="2170918625" sldId="296"/>
            <ac:spMk id="264" creationId="{00000000-0000-0000-0000-000000000000}"/>
          </ac:spMkLst>
        </pc:spChg>
        <pc:spChg chg="mod ord">
          <ac:chgData name="Chesson, Taylor" userId="2741b434-0888-4d21-bd3d-3d25272d608f" providerId="ADAL" clId="{2B78AEA2-10F2-4FCB-86C0-E91978B4A786}" dt="2022-05-23T15:06:28.121" v="5" actId="700"/>
          <ac:spMkLst>
            <pc:docMk/>
            <pc:sldMk cId="2170918625" sldId="296"/>
            <ac:spMk id="265" creationId="{00000000-0000-0000-0000-000000000000}"/>
          </ac:spMkLst>
        </pc:spChg>
      </pc:sldChg>
      <pc:sldMasterChg chg="del delSldLayout">
        <pc:chgData name="Chesson, Taylor" userId="2741b434-0888-4d21-bd3d-3d25272d608f" providerId="ADAL" clId="{2B78AEA2-10F2-4FCB-86C0-E91978B4A786}" dt="2022-05-23T15:08:32.625" v="22" actId="47"/>
        <pc:sldMasterMkLst>
          <pc:docMk/>
          <pc:sldMasterMk cId="0" sldId="2147483661"/>
        </pc:sldMasterMkLst>
        <pc:sldLayoutChg chg="del">
          <pc:chgData name="Chesson, Taylor" userId="2741b434-0888-4d21-bd3d-3d25272d608f" providerId="ADAL" clId="{2B78AEA2-10F2-4FCB-86C0-E91978B4A786}" dt="2022-05-23T15:08:32.625" v="22" actId="47"/>
          <pc:sldLayoutMkLst>
            <pc:docMk/>
            <pc:sldMasterMk cId="0" sldId="2147483661"/>
            <pc:sldLayoutMk cId="0" sldId="2147483659"/>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60"/>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62"/>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63"/>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64"/>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65"/>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66"/>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67"/>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68"/>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69"/>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70"/>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71"/>
          </pc:sldLayoutMkLst>
        </pc:sldLayoutChg>
        <pc:sldLayoutChg chg="del">
          <pc:chgData name="Chesson, Taylor" userId="2741b434-0888-4d21-bd3d-3d25272d608f" providerId="ADAL" clId="{2B78AEA2-10F2-4FCB-86C0-E91978B4A786}" dt="2022-05-23T15:08:32.625" v="22" actId="47"/>
          <pc:sldLayoutMkLst>
            <pc:docMk/>
            <pc:sldMasterMk cId="0" sldId="2147483661"/>
            <pc:sldLayoutMk cId="0" sldId="2147483672"/>
          </pc:sldLayoutMkLst>
        </pc:sldLayoutChg>
      </pc:sldMasterChg>
    </pc:docChg>
  </pc:docChgLst>
  <pc:docChgLst>
    <pc:chgData name="Chesson, Taylor" userId="S::tchesson@tntech.edu::2741b434-0888-4d21-bd3d-3d25272d608f" providerId="AD" clId="Web-{5CB0A331-43E8-8E32-2E31-61F8274F61D3}"/>
    <pc:docChg chg="modSld">
      <pc:chgData name="Chesson, Taylor" userId="S::tchesson@tntech.edu::2741b434-0888-4d21-bd3d-3d25272d608f" providerId="AD" clId="Web-{5CB0A331-43E8-8E32-2E31-61F8274F61D3}" dt="2022-06-03T17:48:13.834" v="16" actId="20577"/>
      <pc:docMkLst>
        <pc:docMk/>
      </pc:docMkLst>
      <pc:sldChg chg="modSp">
        <pc:chgData name="Chesson, Taylor" userId="S::tchesson@tntech.edu::2741b434-0888-4d21-bd3d-3d25272d608f" providerId="AD" clId="Web-{5CB0A331-43E8-8E32-2E31-61F8274F61D3}" dt="2022-06-03T17:48:13.834" v="16" actId="20577"/>
        <pc:sldMkLst>
          <pc:docMk/>
          <pc:sldMk cId="0" sldId="271"/>
        </pc:sldMkLst>
        <pc:spChg chg="mod">
          <ac:chgData name="Chesson, Taylor" userId="S::tchesson@tntech.edu::2741b434-0888-4d21-bd3d-3d25272d608f" providerId="AD" clId="Web-{5CB0A331-43E8-8E32-2E31-61F8274F61D3}" dt="2022-06-03T17:48:13.834" v="16" actId="20577"/>
          <ac:spMkLst>
            <pc:docMk/>
            <pc:sldMk cId="0" sldId="271"/>
            <ac:spMk id="449" creationId="{00000000-0000-0000-0000-000000000000}"/>
          </ac:spMkLst>
        </pc:spChg>
      </pc:sldChg>
      <pc:sldChg chg="addSp modSp">
        <pc:chgData name="Chesson, Taylor" userId="S::tchesson@tntech.edu::2741b434-0888-4d21-bd3d-3d25272d608f" providerId="AD" clId="Web-{5CB0A331-43E8-8E32-2E31-61F8274F61D3}" dt="2022-06-03T17:43:54.093" v="14" actId="14100"/>
        <pc:sldMkLst>
          <pc:docMk/>
          <pc:sldMk cId="1280526808" sldId="310"/>
        </pc:sldMkLst>
        <pc:spChg chg="add mod">
          <ac:chgData name="Chesson, Taylor" userId="S::tchesson@tntech.edu::2741b434-0888-4d21-bd3d-3d25272d608f" providerId="AD" clId="Web-{5CB0A331-43E8-8E32-2E31-61F8274F61D3}" dt="2022-06-03T17:43:31.045" v="7" actId="1076"/>
          <ac:spMkLst>
            <pc:docMk/>
            <pc:sldMk cId="1280526808" sldId="310"/>
            <ac:spMk id="3" creationId="{7D5D12BF-CE50-E376-FCFC-83767741BA92}"/>
          </ac:spMkLst>
        </pc:spChg>
        <pc:spChg chg="add mod">
          <ac:chgData name="Chesson, Taylor" userId="S::tchesson@tntech.edu::2741b434-0888-4d21-bd3d-3d25272d608f" providerId="AD" clId="Web-{5CB0A331-43E8-8E32-2E31-61F8274F61D3}" dt="2022-06-03T17:43:54.093" v="14" actId="14100"/>
          <ac:spMkLst>
            <pc:docMk/>
            <pc:sldMk cId="1280526808" sldId="310"/>
            <ac:spMk id="5" creationId="{1E5A024B-5BEE-041A-0699-7D75F1E63DF4}"/>
          </ac:spMkLst>
        </pc:spChg>
      </pc:sldChg>
    </pc:docChg>
  </pc:docChgLst>
  <pc:docChgLst>
    <pc:chgData name="Chesson, Taylor" userId="S::tchesson@tntech.edu::2741b434-0888-4d21-bd3d-3d25272d608f" providerId="AD" clId="Web-{EA47BFAF-6995-6355-02E0-1C8E550E2664}"/>
    <pc:docChg chg="modSld">
      <pc:chgData name="Chesson, Taylor" userId="S::tchesson@tntech.edu::2741b434-0888-4d21-bd3d-3d25272d608f" providerId="AD" clId="Web-{EA47BFAF-6995-6355-02E0-1C8E550E2664}" dt="2022-05-24T17:54:29.753" v="3"/>
      <pc:docMkLst>
        <pc:docMk/>
      </pc:docMkLst>
      <pc:sldChg chg="addSp modSp">
        <pc:chgData name="Chesson, Taylor" userId="S::tchesson@tntech.edu::2741b434-0888-4d21-bd3d-3d25272d608f" providerId="AD" clId="Web-{EA47BFAF-6995-6355-02E0-1C8E550E2664}" dt="2022-05-24T17:54:29.753" v="3"/>
        <pc:sldMkLst>
          <pc:docMk/>
          <pc:sldMk cId="0" sldId="256"/>
        </pc:sldMkLst>
        <pc:spChg chg="add mod">
          <ac:chgData name="Chesson, Taylor" userId="S::tchesson@tntech.edu::2741b434-0888-4d21-bd3d-3d25272d608f" providerId="AD" clId="Web-{EA47BFAF-6995-6355-02E0-1C8E550E2664}" dt="2022-05-24T17:54:10.330" v="1" actId="1076"/>
          <ac:spMkLst>
            <pc:docMk/>
            <pc:sldMk cId="0" sldId="256"/>
            <ac:spMk id="7" creationId="{93C925CE-DBB6-F555-B80B-65F660CBF333}"/>
          </ac:spMkLst>
        </pc:spChg>
        <pc:grpChg chg="add">
          <ac:chgData name="Chesson, Taylor" userId="S::tchesson@tntech.edu::2741b434-0888-4d21-bd3d-3d25272d608f" providerId="AD" clId="Web-{EA47BFAF-6995-6355-02E0-1C8E550E2664}" dt="2022-05-24T17:54:29.753" v="3"/>
          <ac:grpSpMkLst>
            <pc:docMk/>
            <pc:sldMk cId="0" sldId="256"/>
            <ac:grpSpMk id="3" creationId="{F6D55AF8-2509-E536-F0AC-E5A355A4BF0D}"/>
          </ac:grpSpMkLst>
        </pc:grpChg>
        <pc:picChg chg="add mod">
          <ac:chgData name="Chesson, Taylor" userId="S::tchesson@tntech.edu::2741b434-0888-4d21-bd3d-3d25272d608f" providerId="AD" clId="Web-{EA47BFAF-6995-6355-02E0-1C8E550E2664}" dt="2022-05-24T17:54:10.361" v="2" actId="1076"/>
          <ac:picMkLst>
            <pc:docMk/>
            <pc:sldMk cId="0" sldId="256"/>
            <ac:picMk id="8" creationId="{42254579-8CD6-B5F2-7887-B7DFCF38B47F}"/>
          </ac:picMkLst>
        </pc:picChg>
      </pc:sldChg>
    </pc:docChg>
  </pc:docChgLst>
  <pc:docChgLst>
    <pc:chgData name="Chesson, Taylor" userId="S::tchesson@tntech.edu::2741b434-0888-4d21-bd3d-3d25272d608f" providerId="AD" clId="Web-{4BAD2902-33C5-FCD5-6D4D-AD621F9FBF6B}"/>
    <pc:docChg chg="addSld delSld modSld sldOrd">
      <pc:chgData name="Chesson, Taylor" userId="S::tchesson@tntech.edu::2741b434-0888-4d21-bd3d-3d25272d608f" providerId="AD" clId="Web-{4BAD2902-33C5-FCD5-6D4D-AD621F9FBF6B}" dt="2022-05-23T20:57:37.689" v="132"/>
      <pc:docMkLst>
        <pc:docMk/>
      </pc:docMkLst>
      <pc:sldChg chg="modSp">
        <pc:chgData name="Chesson, Taylor" userId="S::tchesson@tntech.edu::2741b434-0888-4d21-bd3d-3d25272d608f" providerId="AD" clId="Web-{4BAD2902-33C5-FCD5-6D4D-AD621F9FBF6B}" dt="2022-05-23T18:06:36.524" v="57" actId="20577"/>
        <pc:sldMkLst>
          <pc:docMk/>
          <pc:sldMk cId="0" sldId="258"/>
        </pc:sldMkLst>
        <pc:spChg chg="mod">
          <ac:chgData name="Chesson, Taylor" userId="S::tchesson@tntech.edu::2741b434-0888-4d21-bd3d-3d25272d608f" providerId="AD" clId="Web-{4BAD2902-33C5-FCD5-6D4D-AD621F9FBF6B}" dt="2022-05-23T18:06:36.524" v="57" actId="20577"/>
          <ac:spMkLst>
            <pc:docMk/>
            <pc:sldMk cId="0" sldId="258"/>
            <ac:spMk id="81" creationId="{00000000-0000-0000-0000-000000000000}"/>
          </ac:spMkLst>
        </pc:spChg>
      </pc:sldChg>
      <pc:sldChg chg="modSp">
        <pc:chgData name="Chesson, Taylor" userId="S::tchesson@tntech.edu::2741b434-0888-4d21-bd3d-3d25272d608f" providerId="AD" clId="Web-{4BAD2902-33C5-FCD5-6D4D-AD621F9FBF6B}" dt="2022-05-23T18:08:00.651" v="131" actId="20577"/>
        <pc:sldMkLst>
          <pc:docMk/>
          <pc:sldMk cId="0" sldId="259"/>
        </pc:sldMkLst>
        <pc:spChg chg="mod">
          <ac:chgData name="Chesson, Taylor" userId="S::tchesson@tntech.edu::2741b434-0888-4d21-bd3d-3d25272d608f" providerId="AD" clId="Web-{4BAD2902-33C5-FCD5-6D4D-AD621F9FBF6B}" dt="2022-05-23T18:08:00.651" v="131" actId="20577"/>
          <ac:spMkLst>
            <pc:docMk/>
            <pc:sldMk cId="0" sldId="259"/>
            <ac:spMk id="111" creationId="{00000000-0000-0000-0000-000000000000}"/>
          </ac:spMkLst>
        </pc:spChg>
      </pc:sldChg>
      <pc:sldChg chg="del">
        <pc:chgData name="Chesson, Taylor" userId="S::tchesson@tntech.edu::2741b434-0888-4d21-bd3d-3d25272d608f" providerId="AD" clId="Web-{4BAD2902-33C5-FCD5-6D4D-AD621F9FBF6B}" dt="2022-05-23T18:02:11.533" v="0"/>
        <pc:sldMkLst>
          <pc:docMk/>
          <pc:sldMk cId="1224557867" sldId="283"/>
        </pc:sldMkLst>
      </pc:sldChg>
      <pc:sldChg chg="addSp modSp new mod ord modClrScheme chgLayout">
        <pc:chgData name="Chesson, Taylor" userId="S::tchesson@tntech.edu::2741b434-0888-4d21-bd3d-3d25272d608f" providerId="AD" clId="Web-{4BAD2902-33C5-FCD5-6D4D-AD621F9FBF6B}" dt="2022-05-23T18:03:37.535" v="43"/>
        <pc:sldMkLst>
          <pc:docMk/>
          <pc:sldMk cId="2235963666" sldId="283"/>
        </pc:sldMkLst>
        <pc:spChg chg="mod ord">
          <ac:chgData name="Chesson, Taylor" userId="S::tchesson@tntech.edu::2741b434-0888-4d21-bd3d-3d25272d608f" providerId="AD" clId="Web-{4BAD2902-33C5-FCD5-6D4D-AD621F9FBF6B}" dt="2022-05-23T18:03:18.050" v="28"/>
          <ac:spMkLst>
            <pc:docMk/>
            <pc:sldMk cId="2235963666" sldId="283"/>
            <ac:spMk id="2" creationId="{666827BB-DFC3-4468-5BC4-36CE406228CC}"/>
          </ac:spMkLst>
        </pc:spChg>
        <pc:spChg chg="add mod ord">
          <ac:chgData name="Chesson, Taylor" userId="S::tchesson@tntech.edu::2741b434-0888-4d21-bd3d-3d25272d608f" providerId="AD" clId="Web-{4BAD2902-33C5-FCD5-6D4D-AD621F9FBF6B}" dt="2022-05-23T18:03:34.988" v="42" actId="20577"/>
          <ac:spMkLst>
            <pc:docMk/>
            <pc:sldMk cId="2235963666" sldId="283"/>
            <ac:spMk id="3" creationId="{F523311B-3335-E1E0-67AF-02FD0C841483}"/>
          </ac:spMkLst>
        </pc:spChg>
      </pc:sldChg>
      <pc:sldChg chg="modSp add replId">
        <pc:chgData name="Chesson, Taylor" userId="S::tchesson@tntech.edu::2741b434-0888-4d21-bd3d-3d25272d608f" providerId="AD" clId="Web-{4BAD2902-33C5-FCD5-6D4D-AD621F9FBF6B}" dt="2022-05-23T18:04:10.067" v="47" actId="20577"/>
        <pc:sldMkLst>
          <pc:docMk/>
          <pc:sldMk cId="682171095" sldId="284"/>
        </pc:sldMkLst>
        <pc:spChg chg="mod">
          <ac:chgData name="Chesson, Taylor" userId="S::tchesson@tntech.edu::2741b434-0888-4d21-bd3d-3d25272d608f" providerId="AD" clId="Web-{4BAD2902-33C5-FCD5-6D4D-AD621F9FBF6B}" dt="2022-05-23T18:04:10.067" v="47" actId="20577"/>
          <ac:spMkLst>
            <pc:docMk/>
            <pc:sldMk cId="682171095" sldId="284"/>
            <ac:spMk id="162" creationId="{00000000-0000-0000-0000-000000000000}"/>
          </ac:spMkLst>
        </pc:spChg>
      </pc:sldChg>
      <pc:sldChg chg="modSp new">
        <pc:chgData name="Chesson, Taylor" userId="S::tchesson@tntech.edu::2741b434-0888-4d21-bd3d-3d25272d608f" providerId="AD" clId="Web-{4BAD2902-33C5-FCD5-6D4D-AD621F9FBF6B}" dt="2022-05-23T18:06:56.774" v="94" actId="20577"/>
        <pc:sldMkLst>
          <pc:docMk/>
          <pc:sldMk cId="3666416236" sldId="285"/>
        </pc:sldMkLst>
        <pc:spChg chg="mod">
          <ac:chgData name="Chesson, Taylor" userId="S::tchesson@tntech.edu::2741b434-0888-4d21-bd3d-3d25272d608f" providerId="AD" clId="Web-{4BAD2902-33C5-FCD5-6D4D-AD621F9FBF6B}" dt="2022-05-23T18:06:56.774" v="94" actId="20577"/>
          <ac:spMkLst>
            <pc:docMk/>
            <pc:sldMk cId="3666416236" sldId="285"/>
            <ac:spMk id="2" creationId="{B821561E-C2AC-3643-B433-254A96D11F53}"/>
          </ac:spMkLst>
        </pc:spChg>
      </pc:sldChg>
      <pc:sldChg chg="new">
        <pc:chgData name="Chesson, Taylor" userId="S::tchesson@tntech.edu::2741b434-0888-4d21-bd3d-3d25272d608f" providerId="AD" clId="Web-{4BAD2902-33C5-FCD5-6D4D-AD621F9FBF6B}" dt="2022-05-23T20:57:37.689" v="132"/>
        <pc:sldMkLst>
          <pc:docMk/>
          <pc:sldMk cId="1531089724" sldId="286"/>
        </pc:sldMkLst>
      </pc:sldChg>
    </pc:docChg>
  </pc:docChgLst>
  <pc:docChgLst>
    <pc:chgData name="Chesson, Taylor" userId="S::tchesson@tntech.edu::2741b434-0888-4d21-bd3d-3d25272d608f" providerId="AD" clId="Web-{21A9C0F1-BB97-472C-6962-F84EEC2E2615}"/>
    <pc:docChg chg="modSld">
      <pc:chgData name="Chesson, Taylor" userId="S::tchesson@tntech.edu::2741b434-0888-4d21-bd3d-3d25272d608f" providerId="AD" clId="Web-{21A9C0F1-BB97-472C-6962-F84EEC2E2615}" dt="2022-05-27T13:29:18.737" v="22" actId="20577"/>
      <pc:docMkLst>
        <pc:docMk/>
      </pc:docMkLst>
      <pc:sldChg chg="modSp">
        <pc:chgData name="Chesson, Taylor" userId="S::tchesson@tntech.edu::2741b434-0888-4d21-bd3d-3d25272d608f" providerId="AD" clId="Web-{21A9C0F1-BB97-472C-6962-F84EEC2E2615}" dt="2022-05-27T13:29:18.737" v="22" actId="20577"/>
        <pc:sldMkLst>
          <pc:docMk/>
          <pc:sldMk cId="259543063" sldId="287"/>
        </pc:sldMkLst>
        <pc:spChg chg="mod">
          <ac:chgData name="Chesson, Taylor" userId="S::tchesson@tntech.edu::2741b434-0888-4d21-bd3d-3d25272d608f" providerId="AD" clId="Web-{21A9C0F1-BB97-472C-6962-F84EEC2E2615}" dt="2022-05-27T13:29:18.737" v="22" actId="20577"/>
          <ac:spMkLst>
            <pc:docMk/>
            <pc:sldMk cId="259543063" sldId="287"/>
            <ac:spMk id="10" creationId="{2F7A3B77-C2DB-4C37-A587-95DC6E40B019}"/>
          </ac:spMkLst>
        </pc:spChg>
      </pc:sldChg>
    </pc:docChg>
  </pc:docChgLst>
  <pc:docChgLst>
    <pc:chgData name="Chesson, Taylor" userId="S::tchesson@tntech.edu::2741b434-0888-4d21-bd3d-3d25272d608f" providerId="AD" clId="Web-{B57F89B1-63C5-5A42-E8D1-E070FA55A5C7}"/>
    <pc:docChg chg="addSld modSld addMainMaster">
      <pc:chgData name="Chesson, Taylor" userId="S::tchesson@tntech.edu::2741b434-0888-4d21-bd3d-3d25272d608f" providerId="AD" clId="Web-{B57F89B1-63C5-5A42-E8D1-E070FA55A5C7}" dt="2022-05-23T15:05:02.504" v="22"/>
      <pc:docMkLst>
        <pc:docMk/>
      </pc:docMkLst>
      <pc:sldChg chg="modSp">
        <pc:chgData name="Chesson, Taylor" userId="S::tchesson@tntech.edu::2741b434-0888-4d21-bd3d-3d25272d608f" providerId="AD" clId="Web-{B57F89B1-63C5-5A42-E8D1-E070FA55A5C7}" dt="2022-05-23T15:02:18.859" v="21" actId="20577"/>
        <pc:sldMkLst>
          <pc:docMk/>
          <pc:sldMk cId="0" sldId="256"/>
        </pc:sldMkLst>
        <pc:spChg chg="mod">
          <ac:chgData name="Chesson, Taylor" userId="S::tchesson@tntech.edu::2741b434-0888-4d21-bd3d-3d25272d608f" providerId="AD" clId="Web-{B57F89B1-63C5-5A42-E8D1-E070FA55A5C7}" dt="2022-05-23T15:02:18.859" v="21" actId="20577"/>
          <ac:spMkLst>
            <pc:docMk/>
            <pc:sldMk cId="0" sldId="256"/>
            <ac:spMk id="2" creationId="{F62C2EFA-2B1A-99D8-D0C1-B2F307114B8B}"/>
          </ac:spMkLst>
        </pc:spChg>
      </pc:sldChg>
      <pc:sldChg chg="add">
        <pc:chgData name="Chesson, Taylor" userId="S::tchesson@tntech.edu::2741b434-0888-4d21-bd3d-3d25272d608f" providerId="AD" clId="Web-{B57F89B1-63C5-5A42-E8D1-E070FA55A5C7}" dt="2022-05-23T15:05:02.504" v="22"/>
        <pc:sldMkLst>
          <pc:docMk/>
          <pc:sldMk cId="2691772099" sldId="283"/>
        </pc:sldMkLst>
      </pc:sldChg>
      <pc:sldMasterChg chg="add addSldLayout">
        <pc:chgData name="Chesson, Taylor" userId="S::tchesson@tntech.edu::2741b434-0888-4d21-bd3d-3d25272d608f" providerId="AD" clId="Web-{B57F89B1-63C5-5A42-E8D1-E070FA55A5C7}" dt="2022-05-23T15:05:02.504" v="22"/>
        <pc:sldMasterMkLst>
          <pc:docMk/>
          <pc:sldMasterMk cId="0" sldId="2147483661"/>
        </pc:sldMasterMkLst>
        <pc:sldLayoutChg chg="add">
          <pc:chgData name="Chesson, Taylor" userId="S::tchesson@tntech.edu::2741b434-0888-4d21-bd3d-3d25272d608f" providerId="AD" clId="Web-{B57F89B1-63C5-5A42-E8D1-E070FA55A5C7}" dt="2022-05-23T15:05:02.504" v="22"/>
          <pc:sldLayoutMkLst>
            <pc:docMk/>
            <pc:sldMasterMk cId="0" sldId="2147483661"/>
            <pc:sldLayoutMk cId="0" sldId="2147483659"/>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60"/>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62"/>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63"/>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64"/>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65"/>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66"/>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67"/>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68"/>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69"/>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70"/>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71"/>
          </pc:sldLayoutMkLst>
        </pc:sldLayoutChg>
        <pc:sldLayoutChg chg="add">
          <pc:chgData name="Chesson, Taylor" userId="S::tchesson@tntech.edu::2741b434-0888-4d21-bd3d-3d25272d608f" providerId="AD" clId="Web-{B57F89B1-63C5-5A42-E8D1-E070FA55A5C7}" dt="2022-05-23T15:05:02.504" v="22"/>
          <pc:sldLayoutMkLst>
            <pc:docMk/>
            <pc:sldMasterMk cId="0" sldId="2147483661"/>
            <pc:sldLayoutMk cId="0" sldId="214748367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4FFAD-0548-4532-A9F2-7AD0ABE999C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10467DA-0B90-471C-AF01-52A0D712DD33}">
      <dgm:prSet phldrT="[Text]"/>
      <dgm:spPr/>
      <dgm:t>
        <a:bodyPr/>
        <a:lstStyle/>
        <a:p>
          <a:r>
            <a:rPr lang="en-US"/>
            <a:t>Inductive Reasoning</a:t>
          </a:r>
        </a:p>
      </dgm:t>
    </dgm:pt>
    <dgm:pt modelId="{B6567930-52A1-4533-9581-C3F952DD01C9}" type="parTrans" cxnId="{F85711E9-777E-4AA9-A7CD-09240E77F9C0}">
      <dgm:prSet/>
      <dgm:spPr/>
      <dgm:t>
        <a:bodyPr/>
        <a:lstStyle/>
        <a:p>
          <a:endParaRPr lang="en-US"/>
        </a:p>
      </dgm:t>
    </dgm:pt>
    <dgm:pt modelId="{9307F7BA-D1F0-4E66-9160-A1B7B497BCBC}" type="sibTrans" cxnId="{F85711E9-777E-4AA9-A7CD-09240E77F9C0}">
      <dgm:prSet/>
      <dgm:spPr/>
      <dgm:t>
        <a:bodyPr/>
        <a:lstStyle/>
        <a:p>
          <a:endParaRPr lang="en-US"/>
        </a:p>
      </dgm:t>
    </dgm:pt>
    <dgm:pt modelId="{69D1B4ED-3C82-4CD2-B70C-7993D55ACBC6}">
      <dgm:prSet phldrT="[Text]"/>
      <dgm:spPr/>
      <dgm:t>
        <a:bodyPr/>
        <a:lstStyle/>
        <a:p>
          <a:r>
            <a:rPr lang="en-US"/>
            <a:t>Pattern</a:t>
          </a:r>
        </a:p>
      </dgm:t>
    </dgm:pt>
    <dgm:pt modelId="{E67023B8-9AF8-4F7E-AE8C-2A8C9E05A9EC}" type="parTrans" cxnId="{A346291C-1490-4F27-ACDE-CDC31FFB8C5D}">
      <dgm:prSet/>
      <dgm:spPr/>
      <dgm:t>
        <a:bodyPr/>
        <a:lstStyle/>
        <a:p>
          <a:endParaRPr lang="en-US"/>
        </a:p>
      </dgm:t>
    </dgm:pt>
    <dgm:pt modelId="{609A8A12-E0DF-4C0F-AC55-DE20057221C3}" type="sibTrans" cxnId="{A346291C-1490-4F27-ACDE-CDC31FFB8C5D}">
      <dgm:prSet/>
      <dgm:spPr/>
      <dgm:t>
        <a:bodyPr/>
        <a:lstStyle/>
        <a:p>
          <a:endParaRPr lang="en-US"/>
        </a:p>
      </dgm:t>
    </dgm:pt>
    <dgm:pt modelId="{301AED15-6791-468A-8FD7-97F9F6442195}">
      <dgm:prSet phldrT="[Text]"/>
      <dgm:spPr/>
      <dgm:t>
        <a:bodyPr/>
        <a:lstStyle/>
        <a:p>
          <a:r>
            <a:rPr lang="en-US"/>
            <a:t>Conjecture</a:t>
          </a:r>
        </a:p>
      </dgm:t>
    </dgm:pt>
    <dgm:pt modelId="{05A16D01-4AE8-4EA7-BF85-171B053AB50F}" type="parTrans" cxnId="{9A9A86B7-C9AB-4001-A167-2E4B7543D2F4}">
      <dgm:prSet/>
      <dgm:spPr/>
      <dgm:t>
        <a:bodyPr/>
        <a:lstStyle/>
        <a:p>
          <a:endParaRPr lang="en-US"/>
        </a:p>
      </dgm:t>
    </dgm:pt>
    <dgm:pt modelId="{1C19431F-597E-4197-A493-23D3605C7D08}" type="sibTrans" cxnId="{9A9A86B7-C9AB-4001-A167-2E4B7543D2F4}">
      <dgm:prSet/>
      <dgm:spPr/>
      <dgm:t>
        <a:bodyPr/>
        <a:lstStyle/>
        <a:p>
          <a:endParaRPr lang="en-US"/>
        </a:p>
      </dgm:t>
    </dgm:pt>
    <dgm:pt modelId="{D958A70B-3538-4EA2-84A4-95641138F2E6}">
      <dgm:prSet phldrT="[Text]"/>
      <dgm:spPr/>
      <dgm:t>
        <a:bodyPr/>
        <a:lstStyle/>
        <a:p>
          <a:r>
            <a:rPr lang="en-US"/>
            <a:t>Verify / Modify</a:t>
          </a:r>
        </a:p>
      </dgm:t>
    </dgm:pt>
    <dgm:pt modelId="{7448CEAA-CE40-4EC2-8292-3528853596F0}" type="parTrans" cxnId="{6E5EA102-C60D-45A0-B0E9-861E361DBAEE}">
      <dgm:prSet/>
      <dgm:spPr/>
      <dgm:t>
        <a:bodyPr/>
        <a:lstStyle/>
        <a:p>
          <a:endParaRPr lang="en-US"/>
        </a:p>
      </dgm:t>
    </dgm:pt>
    <dgm:pt modelId="{1BE1158A-0408-46CC-8B59-8AB54E2FDC46}" type="sibTrans" cxnId="{6E5EA102-C60D-45A0-B0E9-861E361DBAEE}">
      <dgm:prSet/>
      <dgm:spPr/>
      <dgm:t>
        <a:bodyPr/>
        <a:lstStyle/>
        <a:p>
          <a:endParaRPr lang="en-US"/>
        </a:p>
      </dgm:t>
    </dgm:pt>
    <dgm:pt modelId="{397AAE71-3745-4BDC-A106-E8357FAD3098}" type="pres">
      <dgm:prSet presAssocID="{B9F4FFAD-0548-4532-A9F2-7AD0ABE999C8}" presName="hierChild1" presStyleCnt="0">
        <dgm:presLayoutVars>
          <dgm:orgChart val="1"/>
          <dgm:chPref val="1"/>
          <dgm:dir/>
          <dgm:animOne val="branch"/>
          <dgm:animLvl val="lvl"/>
          <dgm:resizeHandles/>
        </dgm:presLayoutVars>
      </dgm:prSet>
      <dgm:spPr/>
    </dgm:pt>
    <dgm:pt modelId="{94BC3A61-6473-4CED-911E-9688F659BFAE}" type="pres">
      <dgm:prSet presAssocID="{C10467DA-0B90-471C-AF01-52A0D712DD33}" presName="hierRoot1" presStyleCnt="0">
        <dgm:presLayoutVars>
          <dgm:hierBranch val="init"/>
        </dgm:presLayoutVars>
      </dgm:prSet>
      <dgm:spPr/>
    </dgm:pt>
    <dgm:pt modelId="{3563901C-4F54-4C03-940A-612F95D0A012}" type="pres">
      <dgm:prSet presAssocID="{C10467DA-0B90-471C-AF01-52A0D712DD33}" presName="rootComposite1" presStyleCnt="0"/>
      <dgm:spPr/>
    </dgm:pt>
    <dgm:pt modelId="{B05AB7BB-61FA-4B9F-8C3A-892A0D99A5E1}" type="pres">
      <dgm:prSet presAssocID="{C10467DA-0B90-471C-AF01-52A0D712DD33}" presName="rootText1" presStyleLbl="node0" presStyleIdx="0" presStyleCnt="1">
        <dgm:presLayoutVars>
          <dgm:chPref val="3"/>
        </dgm:presLayoutVars>
      </dgm:prSet>
      <dgm:spPr/>
    </dgm:pt>
    <dgm:pt modelId="{BB7D409C-7E09-4F7F-86A8-4A040E927894}" type="pres">
      <dgm:prSet presAssocID="{C10467DA-0B90-471C-AF01-52A0D712DD33}" presName="rootConnector1" presStyleLbl="node1" presStyleIdx="0" presStyleCnt="0"/>
      <dgm:spPr/>
    </dgm:pt>
    <dgm:pt modelId="{301BFC07-C13E-4D23-B26C-287FAA1BB97C}" type="pres">
      <dgm:prSet presAssocID="{C10467DA-0B90-471C-AF01-52A0D712DD33}" presName="hierChild2" presStyleCnt="0"/>
      <dgm:spPr/>
    </dgm:pt>
    <dgm:pt modelId="{AD1C1A71-4291-4564-A456-56085B734356}" type="pres">
      <dgm:prSet presAssocID="{E67023B8-9AF8-4F7E-AE8C-2A8C9E05A9EC}" presName="Name37" presStyleLbl="parChTrans1D2" presStyleIdx="0" presStyleCnt="1"/>
      <dgm:spPr/>
    </dgm:pt>
    <dgm:pt modelId="{C28BF371-A06A-4B4E-9C7E-C42D39A6C101}" type="pres">
      <dgm:prSet presAssocID="{69D1B4ED-3C82-4CD2-B70C-7993D55ACBC6}" presName="hierRoot2" presStyleCnt="0">
        <dgm:presLayoutVars>
          <dgm:hierBranch val="init"/>
        </dgm:presLayoutVars>
      </dgm:prSet>
      <dgm:spPr/>
    </dgm:pt>
    <dgm:pt modelId="{4E7BC1D0-D7F6-491F-A2FD-20B800BEA8A4}" type="pres">
      <dgm:prSet presAssocID="{69D1B4ED-3C82-4CD2-B70C-7993D55ACBC6}" presName="rootComposite" presStyleCnt="0"/>
      <dgm:spPr/>
    </dgm:pt>
    <dgm:pt modelId="{04B80B3C-6EA9-4103-80FC-A0EFC14B2BEA}" type="pres">
      <dgm:prSet presAssocID="{69D1B4ED-3C82-4CD2-B70C-7993D55ACBC6}" presName="rootText" presStyleLbl="node2" presStyleIdx="0" presStyleCnt="1">
        <dgm:presLayoutVars>
          <dgm:chPref val="3"/>
        </dgm:presLayoutVars>
      </dgm:prSet>
      <dgm:spPr/>
    </dgm:pt>
    <dgm:pt modelId="{721A5A61-4A18-4E10-842E-94F619880D0D}" type="pres">
      <dgm:prSet presAssocID="{69D1B4ED-3C82-4CD2-B70C-7993D55ACBC6}" presName="rootConnector" presStyleLbl="node2" presStyleIdx="0" presStyleCnt="1"/>
      <dgm:spPr/>
    </dgm:pt>
    <dgm:pt modelId="{DF190B26-2D11-43DA-BD09-A8433F04237A}" type="pres">
      <dgm:prSet presAssocID="{69D1B4ED-3C82-4CD2-B70C-7993D55ACBC6}" presName="hierChild4" presStyleCnt="0"/>
      <dgm:spPr/>
    </dgm:pt>
    <dgm:pt modelId="{3C38A92D-15FF-41A2-82EB-C20E718CD263}" type="pres">
      <dgm:prSet presAssocID="{05A16D01-4AE8-4EA7-BF85-171B053AB50F}" presName="Name37" presStyleLbl="parChTrans1D3" presStyleIdx="0" presStyleCnt="1"/>
      <dgm:spPr/>
    </dgm:pt>
    <dgm:pt modelId="{2D36B90C-E318-4EA7-92BA-DAF2A4CEC3D9}" type="pres">
      <dgm:prSet presAssocID="{301AED15-6791-468A-8FD7-97F9F6442195}" presName="hierRoot2" presStyleCnt="0">
        <dgm:presLayoutVars>
          <dgm:hierBranch val="init"/>
        </dgm:presLayoutVars>
      </dgm:prSet>
      <dgm:spPr/>
    </dgm:pt>
    <dgm:pt modelId="{4A5F47CA-26A9-4B4E-8D66-4AA69ED76AA9}" type="pres">
      <dgm:prSet presAssocID="{301AED15-6791-468A-8FD7-97F9F6442195}" presName="rootComposite" presStyleCnt="0"/>
      <dgm:spPr/>
    </dgm:pt>
    <dgm:pt modelId="{5C284ACF-EFED-4BA3-9DE6-DAFC93FDBB61}" type="pres">
      <dgm:prSet presAssocID="{301AED15-6791-468A-8FD7-97F9F6442195}" presName="rootText" presStyleLbl="node3" presStyleIdx="0" presStyleCnt="1">
        <dgm:presLayoutVars>
          <dgm:chPref val="3"/>
        </dgm:presLayoutVars>
      </dgm:prSet>
      <dgm:spPr/>
    </dgm:pt>
    <dgm:pt modelId="{DA977EFD-6194-4C98-9656-CE8DE7E27259}" type="pres">
      <dgm:prSet presAssocID="{301AED15-6791-468A-8FD7-97F9F6442195}" presName="rootConnector" presStyleLbl="node3" presStyleIdx="0" presStyleCnt="1"/>
      <dgm:spPr/>
    </dgm:pt>
    <dgm:pt modelId="{BF20364B-C365-40EF-A6C4-934F56FE0314}" type="pres">
      <dgm:prSet presAssocID="{301AED15-6791-468A-8FD7-97F9F6442195}" presName="hierChild4" presStyleCnt="0"/>
      <dgm:spPr/>
    </dgm:pt>
    <dgm:pt modelId="{1A5B1D4F-1665-4723-8577-7312928C3353}" type="pres">
      <dgm:prSet presAssocID="{7448CEAA-CE40-4EC2-8292-3528853596F0}" presName="Name37" presStyleLbl="parChTrans1D4" presStyleIdx="0" presStyleCnt="1"/>
      <dgm:spPr/>
    </dgm:pt>
    <dgm:pt modelId="{92759F19-A155-426B-9E57-A939F3118C02}" type="pres">
      <dgm:prSet presAssocID="{D958A70B-3538-4EA2-84A4-95641138F2E6}" presName="hierRoot2" presStyleCnt="0">
        <dgm:presLayoutVars>
          <dgm:hierBranch val="init"/>
        </dgm:presLayoutVars>
      </dgm:prSet>
      <dgm:spPr/>
    </dgm:pt>
    <dgm:pt modelId="{751BBFB2-22D0-4158-80DF-5B01D0318B09}" type="pres">
      <dgm:prSet presAssocID="{D958A70B-3538-4EA2-84A4-95641138F2E6}" presName="rootComposite" presStyleCnt="0"/>
      <dgm:spPr/>
    </dgm:pt>
    <dgm:pt modelId="{06BC7CA7-B20E-4836-91E5-EDE6A3280013}" type="pres">
      <dgm:prSet presAssocID="{D958A70B-3538-4EA2-84A4-95641138F2E6}" presName="rootText" presStyleLbl="node4" presStyleIdx="0" presStyleCnt="1">
        <dgm:presLayoutVars>
          <dgm:chPref val="3"/>
        </dgm:presLayoutVars>
      </dgm:prSet>
      <dgm:spPr/>
    </dgm:pt>
    <dgm:pt modelId="{8F1204FB-91CF-46C9-9579-CDCDC464C639}" type="pres">
      <dgm:prSet presAssocID="{D958A70B-3538-4EA2-84A4-95641138F2E6}" presName="rootConnector" presStyleLbl="node4" presStyleIdx="0" presStyleCnt="1"/>
      <dgm:spPr/>
    </dgm:pt>
    <dgm:pt modelId="{F8010D71-C6E8-4468-8EAD-88950F06AB91}" type="pres">
      <dgm:prSet presAssocID="{D958A70B-3538-4EA2-84A4-95641138F2E6}" presName="hierChild4" presStyleCnt="0"/>
      <dgm:spPr/>
    </dgm:pt>
    <dgm:pt modelId="{E75EA598-8112-4267-934E-B7E6CB4D6919}" type="pres">
      <dgm:prSet presAssocID="{D958A70B-3538-4EA2-84A4-95641138F2E6}" presName="hierChild5" presStyleCnt="0"/>
      <dgm:spPr/>
    </dgm:pt>
    <dgm:pt modelId="{B0F8BA99-209F-4FE2-B29F-EE032FA76193}" type="pres">
      <dgm:prSet presAssocID="{301AED15-6791-468A-8FD7-97F9F6442195}" presName="hierChild5" presStyleCnt="0"/>
      <dgm:spPr/>
    </dgm:pt>
    <dgm:pt modelId="{A804EDB3-EAF8-44E3-903B-4E8B12E8A68A}" type="pres">
      <dgm:prSet presAssocID="{69D1B4ED-3C82-4CD2-B70C-7993D55ACBC6}" presName="hierChild5" presStyleCnt="0"/>
      <dgm:spPr/>
    </dgm:pt>
    <dgm:pt modelId="{0888DC1A-8B11-490A-BA58-B8F41DA07C6F}" type="pres">
      <dgm:prSet presAssocID="{C10467DA-0B90-471C-AF01-52A0D712DD33}" presName="hierChild3" presStyleCnt="0"/>
      <dgm:spPr/>
    </dgm:pt>
  </dgm:ptLst>
  <dgm:cxnLst>
    <dgm:cxn modelId="{6E5EA102-C60D-45A0-B0E9-861E361DBAEE}" srcId="{301AED15-6791-468A-8FD7-97F9F6442195}" destId="{D958A70B-3538-4EA2-84A4-95641138F2E6}" srcOrd="0" destOrd="0" parTransId="{7448CEAA-CE40-4EC2-8292-3528853596F0}" sibTransId="{1BE1158A-0408-46CC-8B59-8AB54E2FDC46}"/>
    <dgm:cxn modelId="{4CFF7E06-9B13-4640-9755-EF914323DDFA}" type="presOf" srcId="{B9F4FFAD-0548-4532-A9F2-7AD0ABE999C8}" destId="{397AAE71-3745-4BDC-A106-E8357FAD3098}" srcOrd="0" destOrd="0" presId="urn:microsoft.com/office/officeart/2005/8/layout/orgChart1"/>
    <dgm:cxn modelId="{30A9DE15-8757-44FD-AC73-987D0FDA8030}" type="presOf" srcId="{05A16D01-4AE8-4EA7-BF85-171B053AB50F}" destId="{3C38A92D-15FF-41A2-82EB-C20E718CD263}" srcOrd="0" destOrd="0" presId="urn:microsoft.com/office/officeart/2005/8/layout/orgChart1"/>
    <dgm:cxn modelId="{F4EE7F19-9FF4-48DD-AF72-08E6235C6FB9}" type="presOf" srcId="{7448CEAA-CE40-4EC2-8292-3528853596F0}" destId="{1A5B1D4F-1665-4723-8577-7312928C3353}" srcOrd="0" destOrd="0" presId="urn:microsoft.com/office/officeart/2005/8/layout/orgChart1"/>
    <dgm:cxn modelId="{A346291C-1490-4F27-ACDE-CDC31FFB8C5D}" srcId="{C10467DA-0B90-471C-AF01-52A0D712DD33}" destId="{69D1B4ED-3C82-4CD2-B70C-7993D55ACBC6}" srcOrd="0" destOrd="0" parTransId="{E67023B8-9AF8-4F7E-AE8C-2A8C9E05A9EC}" sibTransId="{609A8A12-E0DF-4C0F-AC55-DE20057221C3}"/>
    <dgm:cxn modelId="{21B55D3D-F4A2-4A4D-A7FE-A023EF35451B}" type="presOf" srcId="{69D1B4ED-3C82-4CD2-B70C-7993D55ACBC6}" destId="{721A5A61-4A18-4E10-842E-94F619880D0D}" srcOrd="1" destOrd="0" presId="urn:microsoft.com/office/officeart/2005/8/layout/orgChart1"/>
    <dgm:cxn modelId="{A4C04467-DFD3-4B1F-8EB9-1859B031AACB}" type="presOf" srcId="{D958A70B-3538-4EA2-84A4-95641138F2E6}" destId="{8F1204FB-91CF-46C9-9579-CDCDC464C639}" srcOrd="1" destOrd="0" presId="urn:microsoft.com/office/officeart/2005/8/layout/orgChart1"/>
    <dgm:cxn modelId="{78947B59-7A47-4416-ADAC-1A08E1BA863E}" type="presOf" srcId="{E67023B8-9AF8-4F7E-AE8C-2A8C9E05A9EC}" destId="{AD1C1A71-4291-4564-A456-56085B734356}" srcOrd="0" destOrd="0" presId="urn:microsoft.com/office/officeart/2005/8/layout/orgChart1"/>
    <dgm:cxn modelId="{AF9E7788-E181-4973-BAE9-176AEED1538F}" type="presOf" srcId="{301AED15-6791-468A-8FD7-97F9F6442195}" destId="{5C284ACF-EFED-4BA3-9DE6-DAFC93FDBB61}" srcOrd="0" destOrd="0" presId="urn:microsoft.com/office/officeart/2005/8/layout/orgChart1"/>
    <dgm:cxn modelId="{EF28589C-ECAB-47D7-8016-EBA1C8D6957F}" type="presOf" srcId="{69D1B4ED-3C82-4CD2-B70C-7993D55ACBC6}" destId="{04B80B3C-6EA9-4103-80FC-A0EFC14B2BEA}" srcOrd="0" destOrd="0" presId="urn:microsoft.com/office/officeart/2005/8/layout/orgChart1"/>
    <dgm:cxn modelId="{AC3155B7-72DB-4F58-84DF-95E4601FA37A}" type="presOf" srcId="{D958A70B-3538-4EA2-84A4-95641138F2E6}" destId="{06BC7CA7-B20E-4836-91E5-EDE6A3280013}" srcOrd="0" destOrd="0" presId="urn:microsoft.com/office/officeart/2005/8/layout/orgChart1"/>
    <dgm:cxn modelId="{9A9A86B7-C9AB-4001-A167-2E4B7543D2F4}" srcId="{69D1B4ED-3C82-4CD2-B70C-7993D55ACBC6}" destId="{301AED15-6791-468A-8FD7-97F9F6442195}" srcOrd="0" destOrd="0" parTransId="{05A16D01-4AE8-4EA7-BF85-171B053AB50F}" sibTransId="{1C19431F-597E-4197-A493-23D3605C7D08}"/>
    <dgm:cxn modelId="{D8F366D0-F982-41E3-9882-807753D6378C}" type="presOf" srcId="{C10467DA-0B90-471C-AF01-52A0D712DD33}" destId="{B05AB7BB-61FA-4B9F-8C3A-892A0D99A5E1}" srcOrd="0" destOrd="0" presId="urn:microsoft.com/office/officeart/2005/8/layout/orgChart1"/>
    <dgm:cxn modelId="{16FAF7D3-DD56-45B3-B819-83A0D9617573}" type="presOf" srcId="{301AED15-6791-468A-8FD7-97F9F6442195}" destId="{DA977EFD-6194-4C98-9656-CE8DE7E27259}" srcOrd="1" destOrd="0" presId="urn:microsoft.com/office/officeart/2005/8/layout/orgChart1"/>
    <dgm:cxn modelId="{417896E3-EA28-4FDA-97B9-0E70ABBB6A29}" type="presOf" srcId="{C10467DA-0B90-471C-AF01-52A0D712DD33}" destId="{BB7D409C-7E09-4F7F-86A8-4A040E927894}" srcOrd="1" destOrd="0" presId="urn:microsoft.com/office/officeart/2005/8/layout/orgChart1"/>
    <dgm:cxn modelId="{F85711E9-777E-4AA9-A7CD-09240E77F9C0}" srcId="{B9F4FFAD-0548-4532-A9F2-7AD0ABE999C8}" destId="{C10467DA-0B90-471C-AF01-52A0D712DD33}" srcOrd="0" destOrd="0" parTransId="{B6567930-52A1-4533-9581-C3F952DD01C9}" sibTransId="{9307F7BA-D1F0-4E66-9160-A1B7B497BCBC}"/>
    <dgm:cxn modelId="{AEB10760-8F00-431A-844F-E112147E9211}" type="presParOf" srcId="{397AAE71-3745-4BDC-A106-E8357FAD3098}" destId="{94BC3A61-6473-4CED-911E-9688F659BFAE}" srcOrd="0" destOrd="0" presId="urn:microsoft.com/office/officeart/2005/8/layout/orgChart1"/>
    <dgm:cxn modelId="{01160243-35D0-4EAC-87CD-372F718D3F3F}" type="presParOf" srcId="{94BC3A61-6473-4CED-911E-9688F659BFAE}" destId="{3563901C-4F54-4C03-940A-612F95D0A012}" srcOrd="0" destOrd="0" presId="urn:microsoft.com/office/officeart/2005/8/layout/orgChart1"/>
    <dgm:cxn modelId="{E22BECF0-F7BD-424D-8EE0-84466D75C713}" type="presParOf" srcId="{3563901C-4F54-4C03-940A-612F95D0A012}" destId="{B05AB7BB-61FA-4B9F-8C3A-892A0D99A5E1}" srcOrd="0" destOrd="0" presId="urn:microsoft.com/office/officeart/2005/8/layout/orgChart1"/>
    <dgm:cxn modelId="{C2E6067F-8479-4BCE-8C1C-EAF3BB98FFF6}" type="presParOf" srcId="{3563901C-4F54-4C03-940A-612F95D0A012}" destId="{BB7D409C-7E09-4F7F-86A8-4A040E927894}" srcOrd="1" destOrd="0" presId="urn:microsoft.com/office/officeart/2005/8/layout/orgChart1"/>
    <dgm:cxn modelId="{D0120E15-6FA1-4326-B196-DD17DC9A1256}" type="presParOf" srcId="{94BC3A61-6473-4CED-911E-9688F659BFAE}" destId="{301BFC07-C13E-4D23-B26C-287FAA1BB97C}" srcOrd="1" destOrd="0" presId="urn:microsoft.com/office/officeart/2005/8/layout/orgChart1"/>
    <dgm:cxn modelId="{C7615730-2EA1-4712-AB9F-1BAA300B0A52}" type="presParOf" srcId="{301BFC07-C13E-4D23-B26C-287FAA1BB97C}" destId="{AD1C1A71-4291-4564-A456-56085B734356}" srcOrd="0" destOrd="0" presId="urn:microsoft.com/office/officeart/2005/8/layout/orgChart1"/>
    <dgm:cxn modelId="{9184D431-CAA8-4BD9-A766-58C7834EADE8}" type="presParOf" srcId="{301BFC07-C13E-4D23-B26C-287FAA1BB97C}" destId="{C28BF371-A06A-4B4E-9C7E-C42D39A6C101}" srcOrd="1" destOrd="0" presId="urn:microsoft.com/office/officeart/2005/8/layout/orgChart1"/>
    <dgm:cxn modelId="{F64DB7E9-EC30-436E-AE42-31B5400AB396}" type="presParOf" srcId="{C28BF371-A06A-4B4E-9C7E-C42D39A6C101}" destId="{4E7BC1D0-D7F6-491F-A2FD-20B800BEA8A4}" srcOrd="0" destOrd="0" presId="urn:microsoft.com/office/officeart/2005/8/layout/orgChart1"/>
    <dgm:cxn modelId="{6FA5AC51-40B3-4F04-80C7-AEF5B341519E}" type="presParOf" srcId="{4E7BC1D0-D7F6-491F-A2FD-20B800BEA8A4}" destId="{04B80B3C-6EA9-4103-80FC-A0EFC14B2BEA}" srcOrd="0" destOrd="0" presId="urn:microsoft.com/office/officeart/2005/8/layout/orgChart1"/>
    <dgm:cxn modelId="{FA9C5290-F169-4216-9BA4-C2C8AC641036}" type="presParOf" srcId="{4E7BC1D0-D7F6-491F-A2FD-20B800BEA8A4}" destId="{721A5A61-4A18-4E10-842E-94F619880D0D}" srcOrd="1" destOrd="0" presId="urn:microsoft.com/office/officeart/2005/8/layout/orgChart1"/>
    <dgm:cxn modelId="{4BE74508-4CA8-4315-B742-E3166A4A8210}" type="presParOf" srcId="{C28BF371-A06A-4B4E-9C7E-C42D39A6C101}" destId="{DF190B26-2D11-43DA-BD09-A8433F04237A}" srcOrd="1" destOrd="0" presId="urn:microsoft.com/office/officeart/2005/8/layout/orgChart1"/>
    <dgm:cxn modelId="{3AEB6CAF-75B0-48F8-AEDE-9EA7657C160F}" type="presParOf" srcId="{DF190B26-2D11-43DA-BD09-A8433F04237A}" destId="{3C38A92D-15FF-41A2-82EB-C20E718CD263}" srcOrd="0" destOrd="0" presId="urn:microsoft.com/office/officeart/2005/8/layout/orgChart1"/>
    <dgm:cxn modelId="{E8AA4A83-E9DB-4851-8EB4-3BD023E2F655}" type="presParOf" srcId="{DF190B26-2D11-43DA-BD09-A8433F04237A}" destId="{2D36B90C-E318-4EA7-92BA-DAF2A4CEC3D9}" srcOrd="1" destOrd="0" presId="urn:microsoft.com/office/officeart/2005/8/layout/orgChart1"/>
    <dgm:cxn modelId="{DE899C10-A497-405B-83EA-BE7BEAE79064}" type="presParOf" srcId="{2D36B90C-E318-4EA7-92BA-DAF2A4CEC3D9}" destId="{4A5F47CA-26A9-4B4E-8D66-4AA69ED76AA9}" srcOrd="0" destOrd="0" presId="urn:microsoft.com/office/officeart/2005/8/layout/orgChart1"/>
    <dgm:cxn modelId="{E7A5809C-15EB-4ED4-A724-9FBFD1E40CF5}" type="presParOf" srcId="{4A5F47CA-26A9-4B4E-8D66-4AA69ED76AA9}" destId="{5C284ACF-EFED-4BA3-9DE6-DAFC93FDBB61}" srcOrd="0" destOrd="0" presId="urn:microsoft.com/office/officeart/2005/8/layout/orgChart1"/>
    <dgm:cxn modelId="{4C40B9C8-96F7-430F-9BA9-21362241A4BF}" type="presParOf" srcId="{4A5F47CA-26A9-4B4E-8D66-4AA69ED76AA9}" destId="{DA977EFD-6194-4C98-9656-CE8DE7E27259}" srcOrd="1" destOrd="0" presId="urn:microsoft.com/office/officeart/2005/8/layout/orgChart1"/>
    <dgm:cxn modelId="{B75DEB87-EBCB-4804-B800-A6B1DE4CB1D4}" type="presParOf" srcId="{2D36B90C-E318-4EA7-92BA-DAF2A4CEC3D9}" destId="{BF20364B-C365-40EF-A6C4-934F56FE0314}" srcOrd="1" destOrd="0" presId="urn:microsoft.com/office/officeart/2005/8/layout/orgChart1"/>
    <dgm:cxn modelId="{7B41218D-1DF3-476E-8E93-4C12DE7D0E6E}" type="presParOf" srcId="{BF20364B-C365-40EF-A6C4-934F56FE0314}" destId="{1A5B1D4F-1665-4723-8577-7312928C3353}" srcOrd="0" destOrd="0" presId="urn:microsoft.com/office/officeart/2005/8/layout/orgChart1"/>
    <dgm:cxn modelId="{65B75DB1-564A-4676-8F27-4D6999D1D0CC}" type="presParOf" srcId="{BF20364B-C365-40EF-A6C4-934F56FE0314}" destId="{92759F19-A155-426B-9E57-A939F3118C02}" srcOrd="1" destOrd="0" presId="urn:microsoft.com/office/officeart/2005/8/layout/orgChart1"/>
    <dgm:cxn modelId="{02E8F6B9-CC4B-4B31-A2C7-A78D43DCE181}" type="presParOf" srcId="{92759F19-A155-426B-9E57-A939F3118C02}" destId="{751BBFB2-22D0-4158-80DF-5B01D0318B09}" srcOrd="0" destOrd="0" presId="urn:microsoft.com/office/officeart/2005/8/layout/orgChart1"/>
    <dgm:cxn modelId="{B44235ED-A564-4028-9AD0-520308BEEE93}" type="presParOf" srcId="{751BBFB2-22D0-4158-80DF-5B01D0318B09}" destId="{06BC7CA7-B20E-4836-91E5-EDE6A3280013}" srcOrd="0" destOrd="0" presId="urn:microsoft.com/office/officeart/2005/8/layout/orgChart1"/>
    <dgm:cxn modelId="{B4DA32FF-2892-4C80-B64D-C3886E4E0B86}" type="presParOf" srcId="{751BBFB2-22D0-4158-80DF-5B01D0318B09}" destId="{8F1204FB-91CF-46C9-9579-CDCDC464C639}" srcOrd="1" destOrd="0" presId="urn:microsoft.com/office/officeart/2005/8/layout/orgChart1"/>
    <dgm:cxn modelId="{BEE849B2-945C-4354-8A21-404C966B6AD6}" type="presParOf" srcId="{92759F19-A155-426B-9E57-A939F3118C02}" destId="{F8010D71-C6E8-4468-8EAD-88950F06AB91}" srcOrd="1" destOrd="0" presId="urn:microsoft.com/office/officeart/2005/8/layout/orgChart1"/>
    <dgm:cxn modelId="{EB11D7F9-92C0-459C-A996-47F54B4B86E3}" type="presParOf" srcId="{92759F19-A155-426B-9E57-A939F3118C02}" destId="{E75EA598-8112-4267-934E-B7E6CB4D6919}" srcOrd="2" destOrd="0" presId="urn:microsoft.com/office/officeart/2005/8/layout/orgChart1"/>
    <dgm:cxn modelId="{CEEF6C45-C42D-429A-998E-B384C0D049ED}" type="presParOf" srcId="{2D36B90C-E318-4EA7-92BA-DAF2A4CEC3D9}" destId="{B0F8BA99-209F-4FE2-B29F-EE032FA76193}" srcOrd="2" destOrd="0" presId="urn:microsoft.com/office/officeart/2005/8/layout/orgChart1"/>
    <dgm:cxn modelId="{FC2CE1A5-0C02-4F47-9500-46FEE9E01A4A}" type="presParOf" srcId="{C28BF371-A06A-4B4E-9C7E-C42D39A6C101}" destId="{A804EDB3-EAF8-44E3-903B-4E8B12E8A68A}" srcOrd="2" destOrd="0" presId="urn:microsoft.com/office/officeart/2005/8/layout/orgChart1"/>
    <dgm:cxn modelId="{5582FB9D-2F9D-45AF-8EF1-7DB2C2BD2B8D}" type="presParOf" srcId="{94BC3A61-6473-4CED-911E-9688F659BFAE}" destId="{0888DC1A-8B11-490A-BA58-B8F41DA07C6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D226A7-CD8A-42CD-AEF5-BA0E8C16B63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F516ABC-BBE4-4BE3-90E1-66503C04BF4A}">
      <dgm:prSet phldrT="[Text]"/>
      <dgm:spPr/>
      <dgm:t>
        <a:bodyPr/>
        <a:lstStyle/>
        <a:p>
          <a:r>
            <a:rPr lang="en-US"/>
            <a:t>Deductive Reasoning</a:t>
          </a:r>
        </a:p>
      </dgm:t>
    </dgm:pt>
    <dgm:pt modelId="{C24B947D-2590-41D1-8688-28974A6235F3}" type="parTrans" cxnId="{130AE60B-78E2-4953-8A50-3EA79B275918}">
      <dgm:prSet/>
      <dgm:spPr/>
      <dgm:t>
        <a:bodyPr/>
        <a:lstStyle/>
        <a:p>
          <a:endParaRPr lang="en-US"/>
        </a:p>
      </dgm:t>
    </dgm:pt>
    <dgm:pt modelId="{39C7D638-E190-4BBB-92C5-9B5966EADA05}" type="sibTrans" cxnId="{130AE60B-78E2-4953-8A50-3EA79B275918}">
      <dgm:prSet/>
      <dgm:spPr/>
      <dgm:t>
        <a:bodyPr/>
        <a:lstStyle/>
        <a:p>
          <a:endParaRPr lang="en-US"/>
        </a:p>
      </dgm:t>
    </dgm:pt>
    <dgm:pt modelId="{BA6ED1E0-1A58-48F8-B8A4-88D51ED7E866}">
      <dgm:prSet phldrT="[Text]"/>
      <dgm:spPr/>
      <dgm:t>
        <a:bodyPr/>
        <a:lstStyle/>
        <a:p>
          <a:r>
            <a:rPr lang="en-US"/>
            <a:t>Facts</a:t>
          </a:r>
        </a:p>
      </dgm:t>
    </dgm:pt>
    <dgm:pt modelId="{91053147-5A5D-489C-BC54-7EF3925B483A}" type="parTrans" cxnId="{0B11EC92-FD16-42DE-B4A6-B986054E284A}">
      <dgm:prSet/>
      <dgm:spPr/>
      <dgm:t>
        <a:bodyPr/>
        <a:lstStyle/>
        <a:p>
          <a:endParaRPr lang="en-US"/>
        </a:p>
      </dgm:t>
    </dgm:pt>
    <dgm:pt modelId="{5DBF74FE-5C39-418B-936A-B765ECAE1E7B}" type="sibTrans" cxnId="{0B11EC92-FD16-42DE-B4A6-B986054E284A}">
      <dgm:prSet/>
      <dgm:spPr/>
      <dgm:t>
        <a:bodyPr/>
        <a:lstStyle/>
        <a:p>
          <a:endParaRPr lang="en-US"/>
        </a:p>
      </dgm:t>
    </dgm:pt>
    <dgm:pt modelId="{6F660FA6-7404-42DE-975F-1CA0FCB450A3}">
      <dgm:prSet phldrT="[Text]"/>
      <dgm:spPr/>
      <dgm:t>
        <a:bodyPr/>
        <a:lstStyle/>
        <a:p>
          <a:r>
            <a:rPr lang="en-US"/>
            <a:t>Definitions</a:t>
          </a:r>
        </a:p>
      </dgm:t>
    </dgm:pt>
    <dgm:pt modelId="{1778DC4B-5CE2-4BC8-A841-6D81A6A3E3D5}" type="parTrans" cxnId="{758B3AFD-D11F-438D-B7AE-E26E507D764E}">
      <dgm:prSet/>
      <dgm:spPr/>
      <dgm:t>
        <a:bodyPr/>
        <a:lstStyle/>
        <a:p>
          <a:endParaRPr lang="en-US"/>
        </a:p>
      </dgm:t>
    </dgm:pt>
    <dgm:pt modelId="{FB5159E1-3D95-42EF-A8AC-D8693EDD1FE0}" type="sibTrans" cxnId="{758B3AFD-D11F-438D-B7AE-E26E507D764E}">
      <dgm:prSet/>
      <dgm:spPr/>
      <dgm:t>
        <a:bodyPr/>
        <a:lstStyle/>
        <a:p>
          <a:endParaRPr lang="en-US"/>
        </a:p>
      </dgm:t>
    </dgm:pt>
    <dgm:pt modelId="{CA58E475-47DE-4574-9279-D6D5EF992B96}">
      <dgm:prSet phldrT="[Text]"/>
      <dgm:spPr/>
      <dgm:t>
        <a:bodyPr/>
        <a:lstStyle/>
        <a:p>
          <a:r>
            <a:rPr lang="en-US"/>
            <a:t>Accepted Properties</a:t>
          </a:r>
        </a:p>
      </dgm:t>
    </dgm:pt>
    <dgm:pt modelId="{E89E700C-F675-41C6-B242-31A2071D1FB4}" type="parTrans" cxnId="{7BB9ED81-2174-4608-9BCA-FA24A73B8B56}">
      <dgm:prSet/>
      <dgm:spPr/>
      <dgm:t>
        <a:bodyPr/>
        <a:lstStyle/>
        <a:p>
          <a:endParaRPr lang="en-US"/>
        </a:p>
      </dgm:t>
    </dgm:pt>
    <dgm:pt modelId="{11064AFC-E3A9-4298-89A3-B5209C568311}" type="sibTrans" cxnId="{7BB9ED81-2174-4608-9BCA-FA24A73B8B56}">
      <dgm:prSet/>
      <dgm:spPr/>
      <dgm:t>
        <a:bodyPr/>
        <a:lstStyle/>
        <a:p>
          <a:endParaRPr lang="en-US"/>
        </a:p>
      </dgm:t>
    </dgm:pt>
    <dgm:pt modelId="{5DD82371-641D-4F51-A41E-EC7201FB34C6}" type="pres">
      <dgm:prSet presAssocID="{50D226A7-CD8A-42CD-AEF5-BA0E8C16B639}" presName="hierChild1" presStyleCnt="0">
        <dgm:presLayoutVars>
          <dgm:orgChart val="1"/>
          <dgm:chPref val="1"/>
          <dgm:dir/>
          <dgm:animOne val="branch"/>
          <dgm:animLvl val="lvl"/>
          <dgm:resizeHandles/>
        </dgm:presLayoutVars>
      </dgm:prSet>
      <dgm:spPr/>
    </dgm:pt>
    <dgm:pt modelId="{499C9780-1881-4021-8FD5-CC43187BC67D}" type="pres">
      <dgm:prSet presAssocID="{6F516ABC-BBE4-4BE3-90E1-66503C04BF4A}" presName="hierRoot1" presStyleCnt="0">
        <dgm:presLayoutVars>
          <dgm:hierBranch val="init"/>
        </dgm:presLayoutVars>
      </dgm:prSet>
      <dgm:spPr/>
    </dgm:pt>
    <dgm:pt modelId="{FD0715CE-06AD-4530-9BC2-ACD5EC8D7F33}" type="pres">
      <dgm:prSet presAssocID="{6F516ABC-BBE4-4BE3-90E1-66503C04BF4A}" presName="rootComposite1" presStyleCnt="0"/>
      <dgm:spPr/>
    </dgm:pt>
    <dgm:pt modelId="{04A0FC58-0069-406F-9E82-44F8CF637CA1}" type="pres">
      <dgm:prSet presAssocID="{6F516ABC-BBE4-4BE3-90E1-66503C04BF4A}" presName="rootText1" presStyleLbl="node0" presStyleIdx="0" presStyleCnt="1">
        <dgm:presLayoutVars>
          <dgm:chPref val="3"/>
        </dgm:presLayoutVars>
      </dgm:prSet>
      <dgm:spPr/>
    </dgm:pt>
    <dgm:pt modelId="{E3091E86-A3B3-47B0-8C13-F994A6C231D8}" type="pres">
      <dgm:prSet presAssocID="{6F516ABC-BBE4-4BE3-90E1-66503C04BF4A}" presName="rootConnector1" presStyleLbl="node1" presStyleIdx="0" presStyleCnt="0"/>
      <dgm:spPr/>
    </dgm:pt>
    <dgm:pt modelId="{5803E11A-5234-4FBF-8BA3-383354D290DD}" type="pres">
      <dgm:prSet presAssocID="{6F516ABC-BBE4-4BE3-90E1-66503C04BF4A}" presName="hierChild2" presStyleCnt="0"/>
      <dgm:spPr/>
    </dgm:pt>
    <dgm:pt modelId="{0464FDFC-A8B5-43C5-8C9E-86A79342221B}" type="pres">
      <dgm:prSet presAssocID="{91053147-5A5D-489C-BC54-7EF3925B483A}" presName="Name37" presStyleLbl="parChTrans1D2" presStyleIdx="0" presStyleCnt="3"/>
      <dgm:spPr/>
    </dgm:pt>
    <dgm:pt modelId="{13748320-E17A-4E7F-A5F0-6426D654EF6A}" type="pres">
      <dgm:prSet presAssocID="{BA6ED1E0-1A58-48F8-B8A4-88D51ED7E866}" presName="hierRoot2" presStyleCnt="0">
        <dgm:presLayoutVars>
          <dgm:hierBranch val="init"/>
        </dgm:presLayoutVars>
      </dgm:prSet>
      <dgm:spPr/>
    </dgm:pt>
    <dgm:pt modelId="{232C8B23-78AB-481A-BBC1-5142946968E4}" type="pres">
      <dgm:prSet presAssocID="{BA6ED1E0-1A58-48F8-B8A4-88D51ED7E866}" presName="rootComposite" presStyleCnt="0"/>
      <dgm:spPr/>
    </dgm:pt>
    <dgm:pt modelId="{F393339D-4B7D-4F9E-96C7-CA5C389F0808}" type="pres">
      <dgm:prSet presAssocID="{BA6ED1E0-1A58-48F8-B8A4-88D51ED7E866}" presName="rootText" presStyleLbl="node2" presStyleIdx="0" presStyleCnt="3">
        <dgm:presLayoutVars>
          <dgm:chPref val="3"/>
        </dgm:presLayoutVars>
      </dgm:prSet>
      <dgm:spPr/>
    </dgm:pt>
    <dgm:pt modelId="{14BC19A3-B257-450D-9661-DBE92F633CD5}" type="pres">
      <dgm:prSet presAssocID="{BA6ED1E0-1A58-48F8-B8A4-88D51ED7E866}" presName="rootConnector" presStyleLbl="node2" presStyleIdx="0" presStyleCnt="3"/>
      <dgm:spPr/>
    </dgm:pt>
    <dgm:pt modelId="{7AF8E056-5895-44C7-9342-B95A38ACD587}" type="pres">
      <dgm:prSet presAssocID="{BA6ED1E0-1A58-48F8-B8A4-88D51ED7E866}" presName="hierChild4" presStyleCnt="0"/>
      <dgm:spPr/>
    </dgm:pt>
    <dgm:pt modelId="{795916B1-73EA-4324-9C5E-CFE98ABEB33F}" type="pres">
      <dgm:prSet presAssocID="{BA6ED1E0-1A58-48F8-B8A4-88D51ED7E866}" presName="hierChild5" presStyleCnt="0"/>
      <dgm:spPr/>
    </dgm:pt>
    <dgm:pt modelId="{51DB97B7-F2D2-45A8-BAB0-58814BCE4F14}" type="pres">
      <dgm:prSet presAssocID="{1778DC4B-5CE2-4BC8-A841-6D81A6A3E3D5}" presName="Name37" presStyleLbl="parChTrans1D2" presStyleIdx="1" presStyleCnt="3"/>
      <dgm:spPr/>
    </dgm:pt>
    <dgm:pt modelId="{B6E1C7A1-3E11-4BAF-8908-CEEEF7718EFA}" type="pres">
      <dgm:prSet presAssocID="{6F660FA6-7404-42DE-975F-1CA0FCB450A3}" presName="hierRoot2" presStyleCnt="0">
        <dgm:presLayoutVars>
          <dgm:hierBranch val="init"/>
        </dgm:presLayoutVars>
      </dgm:prSet>
      <dgm:spPr/>
    </dgm:pt>
    <dgm:pt modelId="{FFE5BF89-68B8-487F-971B-F6C85D6D89BA}" type="pres">
      <dgm:prSet presAssocID="{6F660FA6-7404-42DE-975F-1CA0FCB450A3}" presName="rootComposite" presStyleCnt="0"/>
      <dgm:spPr/>
    </dgm:pt>
    <dgm:pt modelId="{95F5F6E8-B3C1-47AB-BD23-DD7BEC1BEA43}" type="pres">
      <dgm:prSet presAssocID="{6F660FA6-7404-42DE-975F-1CA0FCB450A3}" presName="rootText" presStyleLbl="node2" presStyleIdx="1" presStyleCnt="3">
        <dgm:presLayoutVars>
          <dgm:chPref val="3"/>
        </dgm:presLayoutVars>
      </dgm:prSet>
      <dgm:spPr/>
    </dgm:pt>
    <dgm:pt modelId="{7DAD2F79-AC9B-4600-9547-1A33D782B3C6}" type="pres">
      <dgm:prSet presAssocID="{6F660FA6-7404-42DE-975F-1CA0FCB450A3}" presName="rootConnector" presStyleLbl="node2" presStyleIdx="1" presStyleCnt="3"/>
      <dgm:spPr/>
    </dgm:pt>
    <dgm:pt modelId="{5032B596-5C57-444D-A46E-929436689C7C}" type="pres">
      <dgm:prSet presAssocID="{6F660FA6-7404-42DE-975F-1CA0FCB450A3}" presName="hierChild4" presStyleCnt="0"/>
      <dgm:spPr/>
    </dgm:pt>
    <dgm:pt modelId="{AAB9C4B0-69F9-443E-A781-02958EC01069}" type="pres">
      <dgm:prSet presAssocID="{6F660FA6-7404-42DE-975F-1CA0FCB450A3}" presName="hierChild5" presStyleCnt="0"/>
      <dgm:spPr/>
    </dgm:pt>
    <dgm:pt modelId="{D5B2C025-FD7E-4467-94AF-E365EF19023F}" type="pres">
      <dgm:prSet presAssocID="{E89E700C-F675-41C6-B242-31A2071D1FB4}" presName="Name37" presStyleLbl="parChTrans1D2" presStyleIdx="2" presStyleCnt="3"/>
      <dgm:spPr/>
    </dgm:pt>
    <dgm:pt modelId="{5E9D5598-94AC-4E3D-BDAB-1E0092DDF8B3}" type="pres">
      <dgm:prSet presAssocID="{CA58E475-47DE-4574-9279-D6D5EF992B96}" presName="hierRoot2" presStyleCnt="0">
        <dgm:presLayoutVars>
          <dgm:hierBranch val="init"/>
        </dgm:presLayoutVars>
      </dgm:prSet>
      <dgm:spPr/>
    </dgm:pt>
    <dgm:pt modelId="{275F5DFD-672A-4609-8557-9761CAAB08A6}" type="pres">
      <dgm:prSet presAssocID="{CA58E475-47DE-4574-9279-D6D5EF992B96}" presName="rootComposite" presStyleCnt="0"/>
      <dgm:spPr/>
    </dgm:pt>
    <dgm:pt modelId="{2CF1F7CE-F67B-4730-92EE-6B815EB0F3DC}" type="pres">
      <dgm:prSet presAssocID="{CA58E475-47DE-4574-9279-D6D5EF992B96}" presName="rootText" presStyleLbl="node2" presStyleIdx="2" presStyleCnt="3">
        <dgm:presLayoutVars>
          <dgm:chPref val="3"/>
        </dgm:presLayoutVars>
      </dgm:prSet>
      <dgm:spPr/>
    </dgm:pt>
    <dgm:pt modelId="{7B9CE3BF-6BD4-41E8-BA58-2336454B8EFE}" type="pres">
      <dgm:prSet presAssocID="{CA58E475-47DE-4574-9279-D6D5EF992B96}" presName="rootConnector" presStyleLbl="node2" presStyleIdx="2" presStyleCnt="3"/>
      <dgm:spPr/>
    </dgm:pt>
    <dgm:pt modelId="{14E53B81-DD5C-4830-B02C-7EA2B00B1B32}" type="pres">
      <dgm:prSet presAssocID="{CA58E475-47DE-4574-9279-D6D5EF992B96}" presName="hierChild4" presStyleCnt="0"/>
      <dgm:spPr/>
    </dgm:pt>
    <dgm:pt modelId="{1A2CAE7A-CE05-4A38-84EB-03E7528060AC}" type="pres">
      <dgm:prSet presAssocID="{CA58E475-47DE-4574-9279-D6D5EF992B96}" presName="hierChild5" presStyleCnt="0"/>
      <dgm:spPr/>
    </dgm:pt>
    <dgm:pt modelId="{BA029764-958F-484F-A6A3-13B835408680}" type="pres">
      <dgm:prSet presAssocID="{6F516ABC-BBE4-4BE3-90E1-66503C04BF4A}" presName="hierChild3" presStyleCnt="0"/>
      <dgm:spPr/>
    </dgm:pt>
  </dgm:ptLst>
  <dgm:cxnLst>
    <dgm:cxn modelId="{8D438401-E3CD-43B5-8CD1-907CC9C66BF0}" type="presOf" srcId="{6F660FA6-7404-42DE-975F-1CA0FCB450A3}" destId="{95F5F6E8-B3C1-47AB-BD23-DD7BEC1BEA43}" srcOrd="0" destOrd="0" presId="urn:microsoft.com/office/officeart/2005/8/layout/orgChart1"/>
    <dgm:cxn modelId="{130AE60B-78E2-4953-8A50-3EA79B275918}" srcId="{50D226A7-CD8A-42CD-AEF5-BA0E8C16B639}" destId="{6F516ABC-BBE4-4BE3-90E1-66503C04BF4A}" srcOrd="0" destOrd="0" parTransId="{C24B947D-2590-41D1-8688-28974A6235F3}" sibTransId="{39C7D638-E190-4BBB-92C5-9B5966EADA05}"/>
    <dgm:cxn modelId="{4338C419-9053-4CE4-B49B-D39F371BAEA0}" type="presOf" srcId="{6F660FA6-7404-42DE-975F-1CA0FCB450A3}" destId="{7DAD2F79-AC9B-4600-9547-1A33D782B3C6}" srcOrd="1" destOrd="0" presId="urn:microsoft.com/office/officeart/2005/8/layout/orgChart1"/>
    <dgm:cxn modelId="{26EBD842-B89C-4F16-B775-1A612C1ACDB5}" type="presOf" srcId="{CA58E475-47DE-4574-9279-D6D5EF992B96}" destId="{2CF1F7CE-F67B-4730-92EE-6B815EB0F3DC}" srcOrd="0" destOrd="0" presId="urn:microsoft.com/office/officeart/2005/8/layout/orgChart1"/>
    <dgm:cxn modelId="{EB14A77F-6E98-44AF-9279-5CE3CBD23A79}" type="presOf" srcId="{6F516ABC-BBE4-4BE3-90E1-66503C04BF4A}" destId="{04A0FC58-0069-406F-9E82-44F8CF637CA1}" srcOrd="0" destOrd="0" presId="urn:microsoft.com/office/officeart/2005/8/layout/orgChart1"/>
    <dgm:cxn modelId="{7BB9ED81-2174-4608-9BCA-FA24A73B8B56}" srcId="{6F516ABC-BBE4-4BE3-90E1-66503C04BF4A}" destId="{CA58E475-47DE-4574-9279-D6D5EF992B96}" srcOrd="2" destOrd="0" parTransId="{E89E700C-F675-41C6-B242-31A2071D1FB4}" sibTransId="{11064AFC-E3A9-4298-89A3-B5209C568311}"/>
    <dgm:cxn modelId="{0B4C7F92-2703-4797-BBBE-ED711FAD64A3}" type="presOf" srcId="{6F516ABC-BBE4-4BE3-90E1-66503C04BF4A}" destId="{E3091E86-A3B3-47B0-8C13-F994A6C231D8}" srcOrd="1" destOrd="0" presId="urn:microsoft.com/office/officeart/2005/8/layout/orgChart1"/>
    <dgm:cxn modelId="{0B11EC92-FD16-42DE-B4A6-B986054E284A}" srcId="{6F516ABC-BBE4-4BE3-90E1-66503C04BF4A}" destId="{BA6ED1E0-1A58-48F8-B8A4-88D51ED7E866}" srcOrd="0" destOrd="0" parTransId="{91053147-5A5D-489C-BC54-7EF3925B483A}" sibTransId="{5DBF74FE-5C39-418B-936A-B765ECAE1E7B}"/>
    <dgm:cxn modelId="{4B804198-A504-4F41-94B3-873F0677EC45}" type="presOf" srcId="{50D226A7-CD8A-42CD-AEF5-BA0E8C16B639}" destId="{5DD82371-641D-4F51-A41E-EC7201FB34C6}" srcOrd="0" destOrd="0" presId="urn:microsoft.com/office/officeart/2005/8/layout/orgChart1"/>
    <dgm:cxn modelId="{718A2F99-3807-4C17-B47E-6B30EB3B6E6F}" type="presOf" srcId="{91053147-5A5D-489C-BC54-7EF3925B483A}" destId="{0464FDFC-A8B5-43C5-8C9E-86A79342221B}" srcOrd="0" destOrd="0" presId="urn:microsoft.com/office/officeart/2005/8/layout/orgChart1"/>
    <dgm:cxn modelId="{EBA9CFC1-E6FC-4B88-922D-BDF95DC1F121}" type="presOf" srcId="{1778DC4B-5CE2-4BC8-A841-6D81A6A3E3D5}" destId="{51DB97B7-F2D2-45A8-BAB0-58814BCE4F14}" srcOrd="0" destOrd="0" presId="urn:microsoft.com/office/officeart/2005/8/layout/orgChart1"/>
    <dgm:cxn modelId="{C16A61D0-2BCA-4AEF-9C38-1EACE4487751}" type="presOf" srcId="{E89E700C-F675-41C6-B242-31A2071D1FB4}" destId="{D5B2C025-FD7E-4467-94AF-E365EF19023F}" srcOrd="0" destOrd="0" presId="urn:microsoft.com/office/officeart/2005/8/layout/orgChart1"/>
    <dgm:cxn modelId="{6D4D07D1-0436-4786-BAD3-FC06F5C3C1E6}" type="presOf" srcId="{BA6ED1E0-1A58-48F8-B8A4-88D51ED7E866}" destId="{F393339D-4B7D-4F9E-96C7-CA5C389F0808}" srcOrd="0" destOrd="0" presId="urn:microsoft.com/office/officeart/2005/8/layout/orgChart1"/>
    <dgm:cxn modelId="{016197D4-4BA0-4D1F-BE22-9CCD76DA0824}" type="presOf" srcId="{BA6ED1E0-1A58-48F8-B8A4-88D51ED7E866}" destId="{14BC19A3-B257-450D-9661-DBE92F633CD5}" srcOrd="1" destOrd="0" presId="urn:microsoft.com/office/officeart/2005/8/layout/orgChart1"/>
    <dgm:cxn modelId="{9419D4ED-A455-4A1C-9470-FA8193596DDF}" type="presOf" srcId="{CA58E475-47DE-4574-9279-D6D5EF992B96}" destId="{7B9CE3BF-6BD4-41E8-BA58-2336454B8EFE}" srcOrd="1" destOrd="0" presId="urn:microsoft.com/office/officeart/2005/8/layout/orgChart1"/>
    <dgm:cxn modelId="{758B3AFD-D11F-438D-B7AE-E26E507D764E}" srcId="{6F516ABC-BBE4-4BE3-90E1-66503C04BF4A}" destId="{6F660FA6-7404-42DE-975F-1CA0FCB450A3}" srcOrd="1" destOrd="0" parTransId="{1778DC4B-5CE2-4BC8-A841-6D81A6A3E3D5}" sibTransId="{FB5159E1-3D95-42EF-A8AC-D8693EDD1FE0}"/>
    <dgm:cxn modelId="{582F08A1-76E8-4C46-A7D4-5E6DAFC53561}" type="presParOf" srcId="{5DD82371-641D-4F51-A41E-EC7201FB34C6}" destId="{499C9780-1881-4021-8FD5-CC43187BC67D}" srcOrd="0" destOrd="0" presId="urn:microsoft.com/office/officeart/2005/8/layout/orgChart1"/>
    <dgm:cxn modelId="{A64CE7B8-0343-45EE-A46D-127D39F2AC7F}" type="presParOf" srcId="{499C9780-1881-4021-8FD5-CC43187BC67D}" destId="{FD0715CE-06AD-4530-9BC2-ACD5EC8D7F33}" srcOrd="0" destOrd="0" presId="urn:microsoft.com/office/officeart/2005/8/layout/orgChart1"/>
    <dgm:cxn modelId="{F6DBB52A-5DCF-4BC2-985B-045EB3A31742}" type="presParOf" srcId="{FD0715CE-06AD-4530-9BC2-ACD5EC8D7F33}" destId="{04A0FC58-0069-406F-9E82-44F8CF637CA1}" srcOrd="0" destOrd="0" presId="urn:microsoft.com/office/officeart/2005/8/layout/orgChart1"/>
    <dgm:cxn modelId="{A56A5F73-B706-4EBF-AE9A-28E32F534A51}" type="presParOf" srcId="{FD0715CE-06AD-4530-9BC2-ACD5EC8D7F33}" destId="{E3091E86-A3B3-47B0-8C13-F994A6C231D8}" srcOrd="1" destOrd="0" presId="urn:microsoft.com/office/officeart/2005/8/layout/orgChart1"/>
    <dgm:cxn modelId="{1E55762F-552F-426D-8BD5-2197AD074018}" type="presParOf" srcId="{499C9780-1881-4021-8FD5-CC43187BC67D}" destId="{5803E11A-5234-4FBF-8BA3-383354D290DD}" srcOrd="1" destOrd="0" presId="urn:microsoft.com/office/officeart/2005/8/layout/orgChart1"/>
    <dgm:cxn modelId="{694CA68B-D5C2-4226-B920-A82BEF704F6E}" type="presParOf" srcId="{5803E11A-5234-4FBF-8BA3-383354D290DD}" destId="{0464FDFC-A8B5-43C5-8C9E-86A79342221B}" srcOrd="0" destOrd="0" presId="urn:microsoft.com/office/officeart/2005/8/layout/orgChart1"/>
    <dgm:cxn modelId="{1A08CC9F-7228-4C65-AF0F-1C614B3A6149}" type="presParOf" srcId="{5803E11A-5234-4FBF-8BA3-383354D290DD}" destId="{13748320-E17A-4E7F-A5F0-6426D654EF6A}" srcOrd="1" destOrd="0" presId="urn:microsoft.com/office/officeart/2005/8/layout/orgChart1"/>
    <dgm:cxn modelId="{CFABCC1C-1FF1-4045-B9B3-FBC9384D35D7}" type="presParOf" srcId="{13748320-E17A-4E7F-A5F0-6426D654EF6A}" destId="{232C8B23-78AB-481A-BBC1-5142946968E4}" srcOrd="0" destOrd="0" presId="urn:microsoft.com/office/officeart/2005/8/layout/orgChart1"/>
    <dgm:cxn modelId="{C2154B43-027D-45E8-989C-494712390663}" type="presParOf" srcId="{232C8B23-78AB-481A-BBC1-5142946968E4}" destId="{F393339D-4B7D-4F9E-96C7-CA5C389F0808}" srcOrd="0" destOrd="0" presId="urn:microsoft.com/office/officeart/2005/8/layout/orgChart1"/>
    <dgm:cxn modelId="{DD95ACD2-6837-4746-9A70-D2F8D4E8F64E}" type="presParOf" srcId="{232C8B23-78AB-481A-BBC1-5142946968E4}" destId="{14BC19A3-B257-450D-9661-DBE92F633CD5}" srcOrd="1" destOrd="0" presId="urn:microsoft.com/office/officeart/2005/8/layout/orgChart1"/>
    <dgm:cxn modelId="{FFA96F4D-D027-43A8-9E76-078C22535508}" type="presParOf" srcId="{13748320-E17A-4E7F-A5F0-6426D654EF6A}" destId="{7AF8E056-5895-44C7-9342-B95A38ACD587}" srcOrd="1" destOrd="0" presId="urn:microsoft.com/office/officeart/2005/8/layout/orgChart1"/>
    <dgm:cxn modelId="{F6EDAE32-E4F5-4EEF-9953-F6A1BCF0F197}" type="presParOf" srcId="{13748320-E17A-4E7F-A5F0-6426D654EF6A}" destId="{795916B1-73EA-4324-9C5E-CFE98ABEB33F}" srcOrd="2" destOrd="0" presId="urn:microsoft.com/office/officeart/2005/8/layout/orgChart1"/>
    <dgm:cxn modelId="{A37E248B-4BD2-4587-BC8B-DF3CA533E945}" type="presParOf" srcId="{5803E11A-5234-4FBF-8BA3-383354D290DD}" destId="{51DB97B7-F2D2-45A8-BAB0-58814BCE4F14}" srcOrd="2" destOrd="0" presId="urn:microsoft.com/office/officeart/2005/8/layout/orgChart1"/>
    <dgm:cxn modelId="{C607D276-AAC2-4753-AFBB-D1C22EBA3F19}" type="presParOf" srcId="{5803E11A-5234-4FBF-8BA3-383354D290DD}" destId="{B6E1C7A1-3E11-4BAF-8908-CEEEF7718EFA}" srcOrd="3" destOrd="0" presId="urn:microsoft.com/office/officeart/2005/8/layout/orgChart1"/>
    <dgm:cxn modelId="{5C4E640F-72E9-4FAF-91AD-09FA1DF658BD}" type="presParOf" srcId="{B6E1C7A1-3E11-4BAF-8908-CEEEF7718EFA}" destId="{FFE5BF89-68B8-487F-971B-F6C85D6D89BA}" srcOrd="0" destOrd="0" presId="urn:microsoft.com/office/officeart/2005/8/layout/orgChart1"/>
    <dgm:cxn modelId="{1729725C-55AA-43D3-992F-3E6740CD9075}" type="presParOf" srcId="{FFE5BF89-68B8-487F-971B-F6C85D6D89BA}" destId="{95F5F6E8-B3C1-47AB-BD23-DD7BEC1BEA43}" srcOrd="0" destOrd="0" presId="urn:microsoft.com/office/officeart/2005/8/layout/orgChart1"/>
    <dgm:cxn modelId="{39FA7226-38BB-43FD-8959-0CE921485B5F}" type="presParOf" srcId="{FFE5BF89-68B8-487F-971B-F6C85D6D89BA}" destId="{7DAD2F79-AC9B-4600-9547-1A33D782B3C6}" srcOrd="1" destOrd="0" presId="urn:microsoft.com/office/officeart/2005/8/layout/orgChart1"/>
    <dgm:cxn modelId="{011FA4E1-88CB-4829-9238-EBB189CD3DE2}" type="presParOf" srcId="{B6E1C7A1-3E11-4BAF-8908-CEEEF7718EFA}" destId="{5032B596-5C57-444D-A46E-929436689C7C}" srcOrd="1" destOrd="0" presId="urn:microsoft.com/office/officeart/2005/8/layout/orgChart1"/>
    <dgm:cxn modelId="{0DF5C7D3-7CD1-4D8A-B698-791E4B1C2E8D}" type="presParOf" srcId="{B6E1C7A1-3E11-4BAF-8908-CEEEF7718EFA}" destId="{AAB9C4B0-69F9-443E-A781-02958EC01069}" srcOrd="2" destOrd="0" presId="urn:microsoft.com/office/officeart/2005/8/layout/orgChart1"/>
    <dgm:cxn modelId="{0F559797-8F50-440F-B48A-86A84B2EAFFB}" type="presParOf" srcId="{5803E11A-5234-4FBF-8BA3-383354D290DD}" destId="{D5B2C025-FD7E-4467-94AF-E365EF19023F}" srcOrd="4" destOrd="0" presId="urn:microsoft.com/office/officeart/2005/8/layout/orgChart1"/>
    <dgm:cxn modelId="{CBB2556D-F0C4-4161-8492-01591FBD55C9}" type="presParOf" srcId="{5803E11A-5234-4FBF-8BA3-383354D290DD}" destId="{5E9D5598-94AC-4E3D-BDAB-1E0092DDF8B3}" srcOrd="5" destOrd="0" presId="urn:microsoft.com/office/officeart/2005/8/layout/orgChart1"/>
    <dgm:cxn modelId="{DC40CB26-225D-417F-B277-D7E1AD9C91CB}" type="presParOf" srcId="{5E9D5598-94AC-4E3D-BDAB-1E0092DDF8B3}" destId="{275F5DFD-672A-4609-8557-9761CAAB08A6}" srcOrd="0" destOrd="0" presId="urn:microsoft.com/office/officeart/2005/8/layout/orgChart1"/>
    <dgm:cxn modelId="{A6BA295B-73F1-4A9E-818E-AEC7CAB0187A}" type="presParOf" srcId="{275F5DFD-672A-4609-8557-9761CAAB08A6}" destId="{2CF1F7CE-F67B-4730-92EE-6B815EB0F3DC}" srcOrd="0" destOrd="0" presId="urn:microsoft.com/office/officeart/2005/8/layout/orgChart1"/>
    <dgm:cxn modelId="{A6B5FFD9-2471-477D-A2FB-7F4A4B369E57}" type="presParOf" srcId="{275F5DFD-672A-4609-8557-9761CAAB08A6}" destId="{7B9CE3BF-6BD4-41E8-BA58-2336454B8EFE}" srcOrd="1" destOrd="0" presId="urn:microsoft.com/office/officeart/2005/8/layout/orgChart1"/>
    <dgm:cxn modelId="{FB4DAFF2-FDE1-4699-A126-7BEB51689FAE}" type="presParOf" srcId="{5E9D5598-94AC-4E3D-BDAB-1E0092DDF8B3}" destId="{14E53B81-DD5C-4830-B02C-7EA2B00B1B32}" srcOrd="1" destOrd="0" presId="urn:microsoft.com/office/officeart/2005/8/layout/orgChart1"/>
    <dgm:cxn modelId="{DE544584-8389-4896-988A-FFADBD0B2741}" type="presParOf" srcId="{5E9D5598-94AC-4E3D-BDAB-1E0092DDF8B3}" destId="{1A2CAE7A-CE05-4A38-84EB-03E7528060AC}" srcOrd="2" destOrd="0" presId="urn:microsoft.com/office/officeart/2005/8/layout/orgChart1"/>
    <dgm:cxn modelId="{5727A811-AA40-490F-B9DF-88694388787D}" type="presParOf" srcId="{499C9780-1881-4021-8FD5-CC43187BC67D}" destId="{BA029764-958F-484F-A6A3-13B83540868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B1D4F-1665-4723-8577-7312928C3353}">
      <dsp:nvSpPr>
        <dsp:cNvPr id="0" name=""/>
        <dsp:cNvSpPr/>
      </dsp:nvSpPr>
      <dsp:spPr>
        <a:xfrm>
          <a:off x="2237351" y="2966175"/>
          <a:ext cx="231613" cy="710282"/>
        </a:xfrm>
        <a:custGeom>
          <a:avLst/>
          <a:gdLst/>
          <a:ahLst/>
          <a:cxnLst/>
          <a:rect l="0" t="0" r="0" b="0"/>
          <a:pathLst>
            <a:path>
              <a:moveTo>
                <a:pt x="0" y="0"/>
              </a:moveTo>
              <a:lnTo>
                <a:pt x="0" y="710282"/>
              </a:lnTo>
              <a:lnTo>
                <a:pt x="231613" y="7102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38A92D-15FF-41A2-82EB-C20E718CD263}">
      <dsp:nvSpPr>
        <dsp:cNvPr id="0" name=""/>
        <dsp:cNvSpPr/>
      </dsp:nvSpPr>
      <dsp:spPr>
        <a:xfrm>
          <a:off x="2809268" y="1869870"/>
          <a:ext cx="91440" cy="324259"/>
        </a:xfrm>
        <a:custGeom>
          <a:avLst/>
          <a:gdLst/>
          <a:ahLst/>
          <a:cxnLst/>
          <a:rect l="0" t="0" r="0" b="0"/>
          <a:pathLst>
            <a:path>
              <a:moveTo>
                <a:pt x="45720" y="0"/>
              </a:moveTo>
              <a:lnTo>
                <a:pt x="45720" y="32425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1C1A71-4291-4564-A456-56085B734356}">
      <dsp:nvSpPr>
        <dsp:cNvPr id="0" name=""/>
        <dsp:cNvSpPr/>
      </dsp:nvSpPr>
      <dsp:spPr>
        <a:xfrm>
          <a:off x="2809268" y="773565"/>
          <a:ext cx="91440" cy="324259"/>
        </a:xfrm>
        <a:custGeom>
          <a:avLst/>
          <a:gdLst/>
          <a:ahLst/>
          <a:cxnLst/>
          <a:rect l="0" t="0" r="0" b="0"/>
          <a:pathLst>
            <a:path>
              <a:moveTo>
                <a:pt x="45720" y="0"/>
              </a:moveTo>
              <a:lnTo>
                <a:pt x="45720" y="3242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5AB7BB-61FA-4B9F-8C3A-892A0D99A5E1}">
      <dsp:nvSpPr>
        <dsp:cNvPr id="0" name=""/>
        <dsp:cNvSpPr/>
      </dsp:nvSpPr>
      <dsp:spPr>
        <a:xfrm>
          <a:off x="2082942" y="1519"/>
          <a:ext cx="1544091" cy="7720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Inductive Reasoning</a:t>
          </a:r>
        </a:p>
      </dsp:txBody>
      <dsp:txXfrm>
        <a:off x="2082942" y="1519"/>
        <a:ext cx="1544091" cy="772045"/>
      </dsp:txXfrm>
    </dsp:sp>
    <dsp:sp modelId="{04B80B3C-6EA9-4103-80FC-A0EFC14B2BEA}">
      <dsp:nvSpPr>
        <dsp:cNvPr id="0" name=""/>
        <dsp:cNvSpPr/>
      </dsp:nvSpPr>
      <dsp:spPr>
        <a:xfrm>
          <a:off x="2082942" y="1097824"/>
          <a:ext cx="1544091" cy="7720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Pattern</a:t>
          </a:r>
        </a:p>
      </dsp:txBody>
      <dsp:txXfrm>
        <a:off x="2082942" y="1097824"/>
        <a:ext cx="1544091" cy="772045"/>
      </dsp:txXfrm>
    </dsp:sp>
    <dsp:sp modelId="{5C284ACF-EFED-4BA3-9DE6-DAFC93FDBB61}">
      <dsp:nvSpPr>
        <dsp:cNvPr id="0" name=""/>
        <dsp:cNvSpPr/>
      </dsp:nvSpPr>
      <dsp:spPr>
        <a:xfrm>
          <a:off x="2082942" y="2194129"/>
          <a:ext cx="1544091" cy="7720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Conjecture</a:t>
          </a:r>
        </a:p>
      </dsp:txBody>
      <dsp:txXfrm>
        <a:off x="2082942" y="2194129"/>
        <a:ext cx="1544091" cy="772045"/>
      </dsp:txXfrm>
    </dsp:sp>
    <dsp:sp modelId="{06BC7CA7-B20E-4836-91E5-EDE6A3280013}">
      <dsp:nvSpPr>
        <dsp:cNvPr id="0" name=""/>
        <dsp:cNvSpPr/>
      </dsp:nvSpPr>
      <dsp:spPr>
        <a:xfrm>
          <a:off x="2468965" y="3290434"/>
          <a:ext cx="1544091" cy="7720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Verify / Modify</a:t>
          </a:r>
        </a:p>
      </dsp:txBody>
      <dsp:txXfrm>
        <a:off x="2468965" y="3290434"/>
        <a:ext cx="1544091" cy="772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2C025-FD7E-4467-94AF-E365EF19023F}">
      <dsp:nvSpPr>
        <dsp:cNvPr id="0" name=""/>
        <dsp:cNvSpPr/>
      </dsp:nvSpPr>
      <dsp:spPr>
        <a:xfrm>
          <a:off x="1854200" y="1328245"/>
          <a:ext cx="1311860" cy="227678"/>
        </a:xfrm>
        <a:custGeom>
          <a:avLst/>
          <a:gdLst/>
          <a:ahLst/>
          <a:cxnLst/>
          <a:rect l="0" t="0" r="0" b="0"/>
          <a:pathLst>
            <a:path>
              <a:moveTo>
                <a:pt x="0" y="0"/>
              </a:moveTo>
              <a:lnTo>
                <a:pt x="0" y="113839"/>
              </a:lnTo>
              <a:lnTo>
                <a:pt x="1311860" y="113839"/>
              </a:lnTo>
              <a:lnTo>
                <a:pt x="1311860" y="2276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DB97B7-F2D2-45A8-BAB0-58814BCE4F14}">
      <dsp:nvSpPr>
        <dsp:cNvPr id="0" name=""/>
        <dsp:cNvSpPr/>
      </dsp:nvSpPr>
      <dsp:spPr>
        <a:xfrm>
          <a:off x="1808480" y="1328245"/>
          <a:ext cx="91440" cy="227678"/>
        </a:xfrm>
        <a:custGeom>
          <a:avLst/>
          <a:gdLst/>
          <a:ahLst/>
          <a:cxnLst/>
          <a:rect l="0" t="0" r="0" b="0"/>
          <a:pathLst>
            <a:path>
              <a:moveTo>
                <a:pt x="45720" y="0"/>
              </a:moveTo>
              <a:lnTo>
                <a:pt x="45720" y="2276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4FDFC-A8B5-43C5-8C9E-86A79342221B}">
      <dsp:nvSpPr>
        <dsp:cNvPr id="0" name=""/>
        <dsp:cNvSpPr/>
      </dsp:nvSpPr>
      <dsp:spPr>
        <a:xfrm>
          <a:off x="542339" y="1328245"/>
          <a:ext cx="1311860" cy="227678"/>
        </a:xfrm>
        <a:custGeom>
          <a:avLst/>
          <a:gdLst/>
          <a:ahLst/>
          <a:cxnLst/>
          <a:rect l="0" t="0" r="0" b="0"/>
          <a:pathLst>
            <a:path>
              <a:moveTo>
                <a:pt x="1311860" y="0"/>
              </a:moveTo>
              <a:lnTo>
                <a:pt x="1311860" y="113839"/>
              </a:lnTo>
              <a:lnTo>
                <a:pt x="0" y="113839"/>
              </a:lnTo>
              <a:lnTo>
                <a:pt x="0" y="2276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A0FC58-0069-406F-9E82-44F8CF637CA1}">
      <dsp:nvSpPr>
        <dsp:cNvPr id="0" name=""/>
        <dsp:cNvSpPr/>
      </dsp:nvSpPr>
      <dsp:spPr>
        <a:xfrm>
          <a:off x="1312109" y="786154"/>
          <a:ext cx="1084181" cy="5420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Deductive Reasoning</a:t>
          </a:r>
        </a:p>
      </dsp:txBody>
      <dsp:txXfrm>
        <a:off x="1312109" y="786154"/>
        <a:ext cx="1084181" cy="542090"/>
      </dsp:txXfrm>
    </dsp:sp>
    <dsp:sp modelId="{F393339D-4B7D-4F9E-96C7-CA5C389F0808}">
      <dsp:nvSpPr>
        <dsp:cNvPr id="0" name=""/>
        <dsp:cNvSpPr/>
      </dsp:nvSpPr>
      <dsp:spPr>
        <a:xfrm>
          <a:off x="248" y="1555924"/>
          <a:ext cx="1084181" cy="5420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Facts</a:t>
          </a:r>
        </a:p>
      </dsp:txBody>
      <dsp:txXfrm>
        <a:off x="248" y="1555924"/>
        <a:ext cx="1084181" cy="542090"/>
      </dsp:txXfrm>
    </dsp:sp>
    <dsp:sp modelId="{95F5F6E8-B3C1-47AB-BD23-DD7BEC1BEA43}">
      <dsp:nvSpPr>
        <dsp:cNvPr id="0" name=""/>
        <dsp:cNvSpPr/>
      </dsp:nvSpPr>
      <dsp:spPr>
        <a:xfrm>
          <a:off x="1312109" y="1555924"/>
          <a:ext cx="1084181" cy="5420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Definitions</a:t>
          </a:r>
        </a:p>
      </dsp:txBody>
      <dsp:txXfrm>
        <a:off x="1312109" y="1555924"/>
        <a:ext cx="1084181" cy="542090"/>
      </dsp:txXfrm>
    </dsp:sp>
    <dsp:sp modelId="{2CF1F7CE-F67B-4730-92EE-6B815EB0F3DC}">
      <dsp:nvSpPr>
        <dsp:cNvPr id="0" name=""/>
        <dsp:cNvSpPr/>
      </dsp:nvSpPr>
      <dsp:spPr>
        <a:xfrm>
          <a:off x="2623969" y="1555924"/>
          <a:ext cx="1084181" cy="5420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Accepted Properties</a:t>
          </a:r>
        </a:p>
      </dsp:txBody>
      <dsp:txXfrm>
        <a:off x="2623969" y="1555924"/>
        <a:ext cx="1084181" cy="54209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lifescied.org/content/11/2/113.ful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lifescied.org/doi/epdf/10.1187/cbe.12-03-0033"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ifescied.org/doi/epdf/10.1187/cbe.12-03-003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eseducation.com/blog/what-are-21st-century-skill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sothermal.edu/about/assessment/assets/rubric-think.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lifescied.org/doi/epdf/10.1187/cbe.12-03-003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fb87c9a92b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gfb87c9a92b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Roboto" panose="02000000000000000000" pitchFamily="2" charset="0"/>
              </a:rPr>
              <a:t>Kimberly Tanner (2012) “</a:t>
            </a:r>
            <a:r>
              <a:rPr lang="en-US" b="0" i="0" u="none" strike="noStrike" dirty="0">
                <a:solidFill>
                  <a:srgbClr val="006682"/>
                </a:solidFill>
                <a:effectLst/>
                <a:latin typeface="Roboto" panose="02000000000000000000" pitchFamily="2" charset="0"/>
                <a:hlinkClick r:id="rId3"/>
              </a:rPr>
              <a:t>Promoting Student Metacognition</a:t>
            </a:r>
            <a:r>
              <a:rPr lang="en-US" b="0" i="0" dirty="0">
                <a:solidFill>
                  <a:srgbClr val="222222"/>
                </a:solidFill>
                <a:effectLst/>
                <a:latin typeface="Roboto" panose="02000000000000000000" pitchFamily="2" charset="0"/>
              </a:rPr>
              <a:t>,” </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US" b="0" i="0" dirty="0">
                <a:solidFill>
                  <a:srgbClr val="222222"/>
                </a:solidFill>
                <a:effectLst/>
                <a:latin typeface="Roboto" panose="02000000000000000000" pitchFamily="2" charset="0"/>
              </a:rPr>
              <a:t>Preassessments—Encouraging Students to Examine Their Current Thinking: </a:t>
            </a:r>
            <a:r>
              <a:rPr lang="en-US" b="0" i="1" dirty="0">
                <a:solidFill>
                  <a:srgbClr val="222222"/>
                </a:solidFill>
                <a:effectLst/>
                <a:latin typeface="Roboto" panose="02000000000000000000" pitchFamily="2" charset="0"/>
              </a:rPr>
              <a:t>“What do I already know about this topic that could guide my learning?”</a:t>
            </a:r>
            <a:endParaRPr lang="en-US" b="0" i="0" dirty="0">
              <a:solidFill>
                <a:srgbClr val="222222"/>
              </a:solidFill>
              <a:effectLst/>
              <a:latin typeface="Roboto" panose="02000000000000000000" pitchFamily="2" charset="0"/>
            </a:endParaRPr>
          </a:p>
          <a:p>
            <a:pPr algn="l">
              <a:buFont typeface="Arial" panose="020B0604020202020204" pitchFamily="34" charset="0"/>
              <a:buChar char="•"/>
            </a:pPr>
            <a:r>
              <a:rPr lang="en-US" b="0" i="0" dirty="0">
                <a:solidFill>
                  <a:srgbClr val="222222"/>
                </a:solidFill>
                <a:effectLst/>
                <a:latin typeface="Roboto" panose="02000000000000000000" pitchFamily="2" charset="0"/>
              </a:rPr>
              <a:t>The Muddiest Point—Giving Students Practice in Identifying Confusions: </a:t>
            </a:r>
            <a:r>
              <a:rPr lang="en-US" b="0" i="1" dirty="0">
                <a:solidFill>
                  <a:srgbClr val="222222"/>
                </a:solidFill>
                <a:effectLst/>
                <a:latin typeface="Roboto" panose="02000000000000000000" pitchFamily="2" charset="0"/>
              </a:rPr>
              <a:t>“What was most confusing to me about the material explored in class today?”</a:t>
            </a:r>
            <a:endParaRPr lang="en-US" b="0" i="0" dirty="0">
              <a:solidFill>
                <a:srgbClr val="222222"/>
              </a:solidFill>
              <a:effectLst/>
              <a:latin typeface="Roboto" panose="02000000000000000000" pitchFamily="2" charset="0"/>
            </a:endParaRPr>
          </a:p>
          <a:p>
            <a:pPr algn="l">
              <a:buFont typeface="Arial" panose="020B0604020202020204" pitchFamily="34" charset="0"/>
              <a:buChar char="•"/>
            </a:pPr>
            <a:r>
              <a:rPr lang="en-US" b="0" i="0" dirty="0">
                <a:solidFill>
                  <a:srgbClr val="222222"/>
                </a:solidFill>
                <a:effectLst/>
                <a:latin typeface="Roboto" panose="02000000000000000000" pitchFamily="2" charset="0"/>
              </a:rPr>
              <a:t>Retrospective </a:t>
            </a:r>
            <a:r>
              <a:rPr lang="en-US" b="0" i="0" dirty="0" err="1">
                <a:solidFill>
                  <a:srgbClr val="222222"/>
                </a:solidFill>
                <a:effectLst/>
                <a:latin typeface="Roboto" panose="02000000000000000000" pitchFamily="2" charset="0"/>
              </a:rPr>
              <a:t>Postassessments</a:t>
            </a:r>
            <a:r>
              <a:rPr lang="en-US" b="0" i="0" dirty="0">
                <a:solidFill>
                  <a:srgbClr val="222222"/>
                </a:solidFill>
                <a:effectLst/>
                <a:latin typeface="Roboto" panose="02000000000000000000" pitchFamily="2" charset="0"/>
              </a:rPr>
              <a:t>—Pushing Students to Recognize Conceptual Change: </a:t>
            </a:r>
            <a:r>
              <a:rPr lang="en-US" b="0" i="1" dirty="0">
                <a:solidFill>
                  <a:srgbClr val="222222"/>
                </a:solidFill>
                <a:effectLst/>
                <a:latin typeface="Roboto" panose="02000000000000000000" pitchFamily="2" charset="0"/>
              </a:rPr>
              <a:t>“Before this course, I thought evolution was… Now I think that evolution is ….” </a:t>
            </a:r>
            <a:r>
              <a:rPr lang="en-US" b="0" i="0" dirty="0">
                <a:solidFill>
                  <a:srgbClr val="222222"/>
                </a:solidFill>
                <a:effectLst/>
                <a:latin typeface="Roboto" panose="02000000000000000000" pitchFamily="2" charset="0"/>
              </a:rPr>
              <a:t>or </a:t>
            </a:r>
            <a:r>
              <a:rPr lang="en-US" b="0" i="1" dirty="0">
                <a:solidFill>
                  <a:srgbClr val="222222"/>
                </a:solidFill>
                <a:effectLst/>
                <a:latin typeface="Roboto" panose="02000000000000000000" pitchFamily="2" charset="0"/>
              </a:rPr>
              <a:t>“How is my thinking changing (or not changing) over time?”</a:t>
            </a:r>
            <a:endParaRPr lang="en-US" b="0" i="0" dirty="0">
              <a:solidFill>
                <a:srgbClr val="222222"/>
              </a:solidFill>
              <a:effectLst/>
              <a:latin typeface="Roboto" panose="02000000000000000000" pitchFamily="2" charset="0"/>
            </a:endParaRPr>
          </a:p>
          <a:p>
            <a:pPr algn="l">
              <a:buFont typeface="Arial" panose="020B0604020202020204" pitchFamily="34" charset="0"/>
              <a:buChar char="•"/>
            </a:pPr>
            <a:r>
              <a:rPr lang="en-US" b="0" i="0" dirty="0">
                <a:solidFill>
                  <a:srgbClr val="222222"/>
                </a:solidFill>
                <a:effectLst/>
                <a:latin typeface="Roboto" panose="02000000000000000000" pitchFamily="2" charset="0"/>
              </a:rPr>
              <a:t>Reflective Journals—Providing a Forum in Which Students Monitor Their Own Thinking: </a:t>
            </a:r>
            <a:r>
              <a:rPr lang="en-US" b="0" i="1" dirty="0">
                <a:solidFill>
                  <a:srgbClr val="222222"/>
                </a:solidFill>
                <a:effectLst/>
                <a:latin typeface="Roboto" panose="02000000000000000000" pitchFamily="2" charset="0"/>
              </a:rPr>
              <a:t>“What about my exam preparation worked well that I should remember to do next time?</a:t>
            </a:r>
            <a:r>
              <a:rPr lang="en-US" b="0" i="0" dirty="0">
                <a:solidFill>
                  <a:srgbClr val="222222"/>
                </a:solidFill>
                <a:effectLst/>
                <a:latin typeface="Roboto" panose="02000000000000000000" pitchFamily="2" charset="0"/>
              </a:rPr>
              <a:t> </a:t>
            </a:r>
            <a:r>
              <a:rPr lang="en-US" b="0" i="1" dirty="0">
                <a:solidFill>
                  <a:srgbClr val="222222"/>
                </a:solidFill>
                <a:effectLst/>
                <a:latin typeface="Roboto" panose="02000000000000000000" pitchFamily="2" charset="0"/>
              </a:rPr>
              <a:t>What did not work so well that I should not do next time or that I should change?”</a:t>
            </a:r>
            <a:endParaRPr lang="en-US" b="0" i="0" dirty="0">
              <a:solidFill>
                <a:srgbClr val="222222"/>
              </a:solidFill>
              <a:effectLst/>
              <a:latin typeface="Roboto" panose="02000000000000000000" pitchFamily="2" charset="0"/>
            </a:endParaRPr>
          </a:p>
          <a:p>
            <a:pPr marL="139700" indent="0">
              <a:buNone/>
            </a:pPr>
            <a:endParaRPr lang="en-US" dirty="0"/>
          </a:p>
          <a:p>
            <a:pPr marL="139700" indent="0">
              <a:buNone/>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Roboto" panose="02000000000000000000" pitchFamily="2" charset="0"/>
              </a:rPr>
              <a:t>Source: </a:t>
            </a:r>
            <a:r>
              <a:rPr lang="en-US" sz="1100" dirty="0"/>
              <a:t>Tanner, K. (2012). Promoting Student Metacognition. </a:t>
            </a:r>
            <a:r>
              <a:rPr lang="en-US" sz="1100" i="1" dirty="0"/>
              <a:t>CBE – Life Sciences Education, 11</a:t>
            </a:r>
            <a:r>
              <a:rPr lang="en-US" sz="1100" dirty="0"/>
              <a:t>(2), 113-120. </a:t>
            </a:r>
            <a:r>
              <a:rPr lang="en-US" sz="1100" dirty="0">
                <a:solidFill>
                  <a:schemeClr val="tx1"/>
                </a:solidFill>
                <a:hlinkClick r:id="rId4">
                  <a:extLst>
                    <a:ext uri="{A12FA001-AC4F-418D-AE19-62706E023703}">
                      <ahyp:hlinkClr xmlns:ahyp="http://schemas.microsoft.com/office/drawing/2018/hyperlinkcolor" val="tx"/>
                    </a:ext>
                  </a:extLst>
                </a:hlinkClick>
              </a:rPr>
              <a:t>DOI: 10.1187/cbe.12-03-0033</a:t>
            </a:r>
            <a:endParaRPr lang="en-US" sz="1100" dirty="0">
              <a:solidFill>
                <a:schemeClr val="tx1"/>
              </a:solidFill>
            </a:endParaRPr>
          </a:p>
          <a:p>
            <a:pPr marL="139700" indent="0">
              <a:buNone/>
            </a:pPr>
            <a:endParaRPr lang="en-US" dirty="0"/>
          </a:p>
        </p:txBody>
      </p:sp>
    </p:spTree>
    <p:extLst>
      <p:ext uri="{BB962C8B-B14F-4D97-AF65-F5344CB8AC3E}">
        <p14:creationId xmlns:p14="http://schemas.microsoft.com/office/powerpoint/2010/main" val="1026796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0" i="0" dirty="0">
                <a:solidFill>
                  <a:srgbClr val="222222"/>
                </a:solidFill>
                <a:effectLst/>
                <a:latin typeface="Roboto" panose="02000000000000000000" pitchFamily="2" charset="0"/>
              </a:rPr>
              <a:t>Kimberly Tanner (2012) Promoting Student Metacognition</a:t>
            </a:r>
          </a:p>
          <a:p>
            <a:pPr algn="l">
              <a:buFont typeface="Arial" panose="020B0604020202020204" pitchFamily="34" charset="0"/>
              <a:buChar char="•"/>
            </a:pPr>
            <a:r>
              <a:rPr lang="en-US" b="0" i="0" dirty="0">
                <a:solidFill>
                  <a:srgbClr val="222222"/>
                </a:solidFill>
                <a:effectLst/>
                <a:latin typeface="Roboto" panose="02000000000000000000" pitchFamily="2" charset="0"/>
              </a:rPr>
              <a:t>Giving Students License to Identify Confusions within the Classroom Culture:  </a:t>
            </a:r>
            <a:r>
              <a:rPr lang="en-US" b="0" i="1" dirty="0">
                <a:solidFill>
                  <a:srgbClr val="222222"/>
                </a:solidFill>
                <a:effectLst/>
                <a:latin typeface="Roboto" panose="02000000000000000000" pitchFamily="2" charset="0"/>
              </a:rPr>
              <a:t>ask students what they find confusing, acknowledge the difficulties</a:t>
            </a:r>
            <a:endParaRPr lang="en-US" b="0" i="0" dirty="0">
              <a:solidFill>
                <a:srgbClr val="222222"/>
              </a:solidFill>
              <a:effectLst/>
              <a:latin typeface="Roboto" panose="02000000000000000000" pitchFamily="2" charset="0"/>
            </a:endParaRPr>
          </a:p>
          <a:p>
            <a:pPr algn="l">
              <a:buFont typeface="Arial" panose="020B0604020202020204" pitchFamily="34" charset="0"/>
              <a:buChar char="•"/>
            </a:pPr>
            <a:r>
              <a:rPr lang="en-US" b="0" i="0" dirty="0">
                <a:solidFill>
                  <a:srgbClr val="222222"/>
                </a:solidFill>
                <a:effectLst/>
                <a:latin typeface="Roboto" panose="02000000000000000000" pitchFamily="2" charset="0"/>
              </a:rPr>
              <a:t>Integrating Reflection into Credited Course Work: </a:t>
            </a:r>
            <a:r>
              <a:rPr lang="en-US" b="0" i="1" dirty="0">
                <a:solidFill>
                  <a:srgbClr val="222222"/>
                </a:solidFill>
                <a:effectLst/>
                <a:latin typeface="Roboto" panose="02000000000000000000" pitchFamily="2" charset="0"/>
              </a:rPr>
              <a:t>integrate short reflection (oral or written) that ask students what they found challenging or what questions arose during an assignment/exam/project</a:t>
            </a:r>
            <a:endParaRPr lang="en-US" b="0" i="0" dirty="0">
              <a:solidFill>
                <a:srgbClr val="222222"/>
              </a:solidFill>
              <a:effectLst/>
              <a:latin typeface="Roboto" panose="02000000000000000000" pitchFamily="2" charset="0"/>
            </a:endParaRPr>
          </a:p>
          <a:p>
            <a:pPr algn="l">
              <a:buFont typeface="Arial" panose="020B0604020202020204" pitchFamily="34" charset="0"/>
              <a:buChar char="•"/>
            </a:pPr>
            <a:r>
              <a:rPr lang="en-US" b="0" i="0" dirty="0">
                <a:solidFill>
                  <a:srgbClr val="222222"/>
                </a:solidFill>
                <a:effectLst/>
                <a:latin typeface="Roboto" panose="02000000000000000000" pitchFamily="2" charset="0"/>
              </a:rPr>
              <a:t>Metacognitive Modeling by the Instructor for Students: </a:t>
            </a:r>
            <a:r>
              <a:rPr lang="en-US" b="0" i="1" dirty="0">
                <a:solidFill>
                  <a:srgbClr val="222222"/>
                </a:solidFill>
                <a:effectLst/>
                <a:latin typeface="Roboto" panose="02000000000000000000" pitchFamily="2" charset="0"/>
              </a:rPr>
              <a:t>model the thinking processes involved in your field and sought in your course by being explicit about “how you start, how you decide what to do first and then next, how you check your work, how you know when you are done” (p. 118)</a:t>
            </a:r>
            <a:endParaRPr lang="en-US" b="0" i="0" dirty="0">
              <a:solidFill>
                <a:srgbClr val="222222"/>
              </a:solidFill>
              <a:effectLst/>
              <a:latin typeface="Roboto" panose="02000000000000000000" pitchFamily="2" charset="0"/>
            </a:endParaRPr>
          </a:p>
          <a:p>
            <a:pPr marL="139700" indent="0">
              <a:buNone/>
            </a:pPr>
            <a:endParaRPr lang="en-US" dirty="0"/>
          </a:p>
          <a:p>
            <a:pPr marL="139700" indent="0">
              <a:buNone/>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Roboto" panose="02000000000000000000" pitchFamily="2" charset="0"/>
              </a:rPr>
              <a:t>Source: </a:t>
            </a:r>
            <a:r>
              <a:rPr lang="en-US" sz="1100" dirty="0"/>
              <a:t>Tanner, K. (2012). Promoting Student Metacognition. </a:t>
            </a:r>
            <a:r>
              <a:rPr lang="en-US" sz="1100" i="1" dirty="0"/>
              <a:t>CBE – Life Sciences Education, 11</a:t>
            </a:r>
            <a:r>
              <a:rPr lang="en-US" sz="1100" dirty="0"/>
              <a:t>(2), 113-120. </a:t>
            </a:r>
            <a:r>
              <a:rPr lang="en-US" sz="1100" dirty="0">
                <a:solidFill>
                  <a:schemeClr val="tx1"/>
                </a:solidFill>
                <a:hlinkClick r:id="rId3">
                  <a:extLst>
                    <a:ext uri="{A12FA001-AC4F-418D-AE19-62706E023703}">
                      <ahyp:hlinkClr xmlns:ahyp="http://schemas.microsoft.com/office/drawing/2018/hyperlinkcolor" val="tx"/>
                    </a:ext>
                  </a:extLst>
                </a:hlinkClick>
              </a:rPr>
              <a:t>DOI: 10.1187/cbe.12-03-0033</a:t>
            </a:r>
            <a:endParaRPr lang="en-US" sz="1100" dirty="0">
              <a:solidFill>
                <a:schemeClr val="tx1"/>
              </a:solidFill>
            </a:endParaRPr>
          </a:p>
          <a:p>
            <a:pPr marL="139700" indent="0">
              <a:buNone/>
            </a:pPr>
            <a:endParaRPr lang="en-US" dirty="0"/>
          </a:p>
        </p:txBody>
      </p:sp>
    </p:spTree>
    <p:extLst>
      <p:ext uri="{BB962C8B-B14F-4D97-AF65-F5344CB8AC3E}">
        <p14:creationId xmlns:p14="http://schemas.microsoft.com/office/powerpoint/2010/main" val="1948183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 a critical thinker demands self-examination and an evaluation of our own thoughts and beliefs. Since this requires the examination, analysis, and evaluation of one’s own thinking – critical thinking is a form of metacognition.</a:t>
            </a:r>
          </a:p>
          <a:p>
            <a:r>
              <a:rPr lang="en-US" dirty="0"/>
              <a:t>The cycle</a:t>
            </a:r>
          </a:p>
          <a:p>
            <a:pPr lvl="1"/>
            <a:r>
              <a:rPr lang="en-US" dirty="0"/>
              <a:t>Plan: What am I actually trying to learn? Where are reliable sources of information?</a:t>
            </a:r>
          </a:p>
          <a:p>
            <a:pPr lvl="1"/>
            <a:r>
              <a:rPr lang="en-US" dirty="0"/>
              <a:t>Monitor: Am I learning? Is this information trustworthy?</a:t>
            </a:r>
          </a:p>
          <a:p>
            <a:pPr lvl="1"/>
            <a:r>
              <a:rPr lang="en-US" dirty="0"/>
              <a:t>Evaluate: What evidence do I have? What are the strengths and weaknesses?</a:t>
            </a:r>
          </a:p>
          <a:p>
            <a:pPr lvl="0"/>
            <a:r>
              <a:rPr lang="en-US" dirty="0"/>
              <a:t>Both are approaches to obtaining knowledge. Both concerned with accurate learning and require exploration through the learning process. </a:t>
            </a:r>
          </a:p>
          <a:p>
            <a:pPr lvl="0"/>
            <a:endParaRPr lang="en-US" dirty="0"/>
          </a:p>
          <a:p>
            <a:pPr marL="139700" lvl="0" indent="0">
              <a:buNone/>
            </a:pPr>
            <a:r>
              <a:rPr lang="en-US" dirty="0"/>
              <a:t>Source: https://www.globalmetacognition.com/post/metacognition-critical-thinking-what-s-the-connection</a:t>
            </a:r>
          </a:p>
          <a:p>
            <a:pPr marL="596900" lvl="1" indent="0">
              <a:buNone/>
            </a:pPr>
            <a:endParaRPr lang="en-US" dirty="0"/>
          </a:p>
        </p:txBody>
      </p:sp>
    </p:spTree>
    <p:extLst>
      <p:ext uri="{BB962C8B-B14F-4D97-AF65-F5344CB8AC3E}">
        <p14:creationId xmlns:p14="http://schemas.microsoft.com/office/powerpoint/2010/main" val="404795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fb87c9a92b_0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gfb87c9a92b_0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017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b87c9a92b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Source: Design for How People Learn by Julie Dirksen 2016</a:t>
            </a:r>
          </a:p>
        </p:txBody>
      </p:sp>
      <p:sp>
        <p:nvSpPr>
          <p:cNvPr id="135" name="Google Shape;135;gfb87c9a92b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7330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lgn="l">
              <a:buNone/>
            </a:pPr>
            <a:r>
              <a:rPr lang="en-US" sz="1100" b="1" i="0" u="none" strike="noStrike" baseline="0" dirty="0">
                <a:latin typeface="Whitney-Book"/>
              </a:rPr>
              <a:t>Why? </a:t>
            </a:r>
            <a:r>
              <a:rPr lang="en-US" sz="1100" b="0" i="0" u="none" strike="noStrike" baseline="0" dirty="0">
                <a:latin typeface="Whitney-Book"/>
              </a:rPr>
              <a:t>Because the environment in which you study will become part of your association with the material you are studying. </a:t>
            </a:r>
          </a:p>
          <a:p>
            <a:pPr marL="139700" indent="0" algn="l">
              <a:buNone/>
            </a:pPr>
            <a:endParaRPr lang="en-US" sz="1100" b="0" i="0" u="none" strike="noStrike" baseline="0" dirty="0">
              <a:latin typeface="Whitney-Book"/>
            </a:endParaRPr>
          </a:p>
          <a:p>
            <a:pPr marL="139700" indent="0" algn="l">
              <a:buNone/>
            </a:pPr>
            <a:r>
              <a:rPr lang="en-US" sz="1100" b="0" i="0" u="none" strike="noStrike" baseline="0" dirty="0">
                <a:latin typeface="Whitney-Book"/>
              </a:rPr>
              <a:t>When possible, you want to encode the information in the same type of environment where you will also be retrieving that information. The same is true for information that needs to be retrieved in a particular context, such as on the job. </a:t>
            </a:r>
          </a:p>
          <a:p>
            <a:pPr marL="139700" indent="0" algn="l">
              <a:buNone/>
            </a:pPr>
            <a:endParaRPr lang="en-US" sz="1100" b="0" i="0" u="none" strike="noStrike" baseline="0" dirty="0">
              <a:latin typeface="Whitney-Book"/>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Source: Design for How People Learn by Julie Dirksen 2016</a:t>
            </a:r>
          </a:p>
          <a:p>
            <a:pPr marL="139700" indent="0" algn="l">
              <a:buNone/>
            </a:pPr>
            <a:endParaRPr lang="en-US" dirty="0"/>
          </a:p>
        </p:txBody>
      </p:sp>
    </p:spTree>
    <p:extLst>
      <p:ext uri="{BB962C8B-B14F-4D97-AF65-F5344CB8AC3E}">
        <p14:creationId xmlns:p14="http://schemas.microsoft.com/office/powerpoint/2010/main" val="2298818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lgn="l">
              <a:buNone/>
            </a:pPr>
            <a:r>
              <a:rPr lang="en-US" dirty="0"/>
              <a:t>Emotional Context: </a:t>
            </a:r>
            <a:r>
              <a:rPr lang="en-US" sz="1800" b="0" i="0" u="none" strike="noStrike" baseline="0" dirty="0">
                <a:latin typeface="Whitney-Book"/>
              </a:rPr>
              <a:t>We may be prepared with the knowledge and the protocols but unable to implement them in the unfamiliar emotional context. </a:t>
            </a:r>
          </a:p>
          <a:p>
            <a:pPr algn="l"/>
            <a:endParaRPr lang="en-US" sz="1800" b="0" i="0" u="none" strike="noStrike" baseline="0" dirty="0">
              <a:latin typeface="Whitney-Book"/>
            </a:endParaRPr>
          </a:p>
          <a:p>
            <a:pPr marL="139700" indent="0" algn="l">
              <a:buNone/>
            </a:pPr>
            <a:r>
              <a:rPr lang="en-US" sz="1800" b="0" i="0" u="none" strike="noStrike" baseline="0" dirty="0">
                <a:latin typeface="Whitney-Book"/>
              </a:rPr>
              <a:t>Have you ever said to yourself “I </a:t>
            </a:r>
            <a:r>
              <a:rPr lang="en-US" sz="1800" b="0" i="1" u="none" strike="noStrike" baseline="0" dirty="0">
                <a:latin typeface="Whitney-BookItalic"/>
              </a:rPr>
              <a:t>knew </a:t>
            </a:r>
            <a:r>
              <a:rPr lang="en-US" sz="1800" b="0" i="0" u="none" strike="noStrike" baseline="0" dirty="0">
                <a:latin typeface="Whitney-Book"/>
              </a:rPr>
              <a:t>the right thing to do, but…” The difference between knowing and doing can be a huge gap when the context of encoding and the context of retrieval are significantly different.</a:t>
            </a:r>
          </a:p>
          <a:p>
            <a:pPr marL="139700" indent="0" algn="l">
              <a:buNone/>
            </a:pPr>
            <a:endParaRPr lang="en-US" sz="1800" b="0" i="0" u="none" strike="noStrike" baseline="0" dirty="0">
              <a:latin typeface="Whitney-Book"/>
            </a:endParaRPr>
          </a:p>
          <a:p>
            <a:pPr marL="139700" indent="0" algn="l">
              <a:buNone/>
            </a:pPr>
            <a:endParaRPr lang="en-US" dirty="0"/>
          </a:p>
        </p:txBody>
      </p:sp>
    </p:spTree>
    <p:extLst>
      <p:ext uri="{BB962C8B-B14F-4D97-AF65-F5344CB8AC3E}">
        <p14:creationId xmlns:p14="http://schemas.microsoft.com/office/powerpoint/2010/main" val="647510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r>
              <a:rPr lang="en-US" dirty="0"/>
              <a:t>Constructivism</a:t>
            </a:r>
          </a:p>
          <a:p>
            <a:pPr marL="914400" lvl="1" indent="-317500"/>
            <a:r>
              <a:rPr lang="en-US" dirty="0"/>
              <a:t>Students can construct their own knowledge</a:t>
            </a:r>
          </a:p>
          <a:p>
            <a:pPr marL="914400" lvl="1" indent="-317500"/>
            <a:r>
              <a:rPr lang="en-US" dirty="0"/>
              <a:t>Must be able to relate knowledge obtained with knowledge they already have</a:t>
            </a:r>
          </a:p>
          <a:p>
            <a:pPr marL="457200" lvl="0" indent="-317500"/>
            <a:r>
              <a:rPr lang="en-US" dirty="0"/>
              <a:t>Inquiry</a:t>
            </a:r>
          </a:p>
          <a:p>
            <a:pPr marL="914400" lvl="1" indent="-317500"/>
            <a:r>
              <a:rPr lang="en-US" dirty="0"/>
              <a:t>Process of finding something through Observation/Experiment (moving from observation to understanding)</a:t>
            </a:r>
          </a:p>
          <a:p>
            <a:pPr marL="914400" lvl="1" indent="-317500"/>
            <a:r>
              <a:rPr lang="en-US" dirty="0"/>
              <a:t>Helps develop critical thinking and practical skills</a:t>
            </a:r>
          </a:p>
          <a:p>
            <a:pPr marL="457200" lvl="0" indent="-317500"/>
            <a:r>
              <a:rPr lang="en-US" dirty="0"/>
              <a:t>Questioning</a:t>
            </a:r>
          </a:p>
          <a:p>
            <a:pPr marL="914400" lvl="1" indent="-317500"/>
            <a:r>
              <a:rPr lang="en-US" dirty="0"/>
              <a:t>Curiosity encourages thinking skills</a:t>
            </a:r>
          </a:p>
          <a:p>
            <a:pPr marL="914400" lvl="1" indent="-317500"/>
            <a:r>
              <a:rPr lang="en-US" dirty="0"/>
              <a:t>Curiosity is stimulated through observation activities = practical skills</a:t>
            </a:r>
          </a:p>
          <a:p>
            <a:pPr marL="914400" lvl="1" indent="-317500"/>
            <a:r>
              <a:rPr lang="en-US" dirty="0"/>
              <a:t>Curiosity arises when attention becomes focused on a gap in one’s knowledge  (Julie Dirksen p. 143)</a:t>
            </a:r>
          </a:p>
          <a:p>
            <a:pPr marL="457200" lvl="0" indent="-317500"/>
            <a:r>
              <a:rPr lang="en-US" dirty="0"/>
              <a:t>Learning Community</a:t>
            </a:r>
          </a:p>
          <a:p>
            <a:pPr marL="914400" lvl="1" indent="-317500"/>
            <a:r>
              <a:rPr lang="en-US" dirty="0"/>
              <a:t>Easier to carry out critical and practical skills in groups</a:t>
            </a:r>
          </a:p>
          <a:p>
            <a:pPr marL="914400" lvl="1" indent="-317500"/>
            <a:r>
              <a:rPr lang="en-US" dirty="0"/>
              <a:t>Inner-scaffolding (exchange of ideas)</a:t>
            </a:r>
          </a:p>
          <a:p>
            <a:pPr marL="457200" lvl="0" indent="-317500"/>
            <a:r>
              <a:rPr lang="en-US" dirty="0"/>
              <a:t>Modeling </a:t>
            </a:r>
          </a:p>
          <a:p>
            <a:pPr marL="914400" lvl="1" indent="-317500"/>
            <a:r>
              <a:rPr lang="en-US" dirty="0"/>
              <a:t>Observe thoroughly, not abstract</a:t>
            </a:r>
          </a:p>
          <a:p>
            <a:pPr marL="914400" lvl="1" indent="-317500"/>
            <a:r>
              <a:rPr lang="en-US" dirty="0"/>
              <a:t>Reflective modeling leads to self-evaluation</a:t>
            </a:r>
          </a:p>
          <a:p>
            <a:pPr marL="457200" lvl="0" indent="-317500"/>
            <a:r>
              <a:rPr lang="en-US" dirty="0"/>
              <a:t>Authentic Assessment</a:t>
            </a:r>
          </a:p>
          <a:p>
            <a:pPr marL="914400" lvl="1" indent="-317500"/>
            <a:r>
              <a:rPr lang="en-US" dirty="0"/>
              <a:t>Student cognitive abilities and psychomotor abilities</a:t>
            </a:r>
          </a:p>
          <a:p>
            <a:pPr marL="914400" lvl="1" indent="-317500"/>
            <a:endParaRPr lang="en-US" dirty="0"/>
          </a:p>
          <a:p>
            <a:pPr marL="139700" lvl="0" indent="0">
              <a:buNone/>
            </a:pPr>
            <a:r>
              <a:rPr lang="en-US" dirty="0"/>
              <a:t>Source: Contextual Teaching and Learning to Develop Critical Thinking and Practical Skills </a:t>
            </a:r>
            <a:r>
              <a:rPr lang="en-US" dirty="0" err="1"/>
              <a:t>Detri</a:t>
            </a:r>
            <a:r>
              <a:rPr lang="en-US" dirty="0"/>
              <a:t> </a:t>
            </a:r>
            <a:r>
              <a:rPr lang="en-US" dirty="0" err="1"/>
              <a:t>Kurnia</a:t>
            </a:r>
            <a:r>
              <a:rPr lang="en-US" dirty="0"/>
              <a:t> Tari* and </a:t>
            </a:r>
            <a:r>
              <a:rPr lang="en-US" dirty="0" err="1"/>
              <a:t>Dadan</a:t>
            </a:r>
            <a:r>
              <a:rPr lang="en-US" dirty="0"/>
              <a:t> Rosana Yogyakarta State University, Indonesia </a:t>
            </a:r>
          </a:p>
        </p:txBody>
      </p:sp>
    </p:spTree>
    <p:extLst>
      <p:ext uri="{BB962C8B-B14F-4D97-AF65-F5344CB8AC3E}">
        <p14:creationId xmlns:p14="http://schemas.microsoft.com/office/powerpoint/2010/main" val="2351059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fb87c9a92b_0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gfb87c9a92b_0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150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Examples</a:t>
            </a:r>
            <a:r>
              <a:rPr lang="en-US" dirty="0"/>
              <a:t>: Use inductive reasoning to predict the next two terms in the following sequences. </a:t>
            </a:r>
            <a:endParaRPr lang="en-US" b="1" dirty="0"/>
          </a:p>
          <a:p>
            <a:r>
              <a:rPr lang="en-US" b="1" dirty="0"/>
              <a:t>Caution</a:t>
            </a:r>
            <a:r>
              <a:rPr lang="en-US" dirty="0"/>
              <a:t>: It is difficult to know whether or not the conclusions we reach using inductive reasoning are correct. There may be more than one conclusion that fits the observations we made. Hypotheses and conjectures must be held tentatively until we find a way to validate them</a:t>
            </a:r>
          </a:p>
          <a:p>
            <a:endParaRPr lang="en-US" dirty="0"/>
          </a:p>
          <a:p>
            <a:r>
              <a:rPr lang="en-US" dirty="0"/>
              <a:t>Patterns</a:t>
            </a:r>
          </a:p>
          <a:p>
            <a:r>
              <a:rPr lang="en-US" dirty="0"/>
              <a:t>Conjecture – a conclusion based on incomplete information</a:t>
            </a:r>
          </a:p>
        </p:txBody>
      </p:sp>
    </p:spTree>
    <p:extLst>
      <p:ext uri="{BB962C8B-B14F-4D97-AF65-F5344CB8AC3E}">
        <p14:creationId xmlns:p14="http://schemas.microsoft.com/office/powerpoint/2010/main" val="396703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How today's students can stay competitive in a changing job market.</a:t>
            </a:r>
          </a:p>
          <a:p>
            <a:pPr>
              <a:buNone/>
            </a:pPr>
            <a:endParaRPr lang="en-US" dirty="0">
              <a:latin typeface="Calibri"/>
              <a:cs typeface="Calibri"/>
            </a:endParaRPr>
          </a:p>
          <a:p>
            <a:pPr marL="457200" indent="-317500"/>
            <a:r>
              <a:rPr lang="en-US" b="1" dirty="0">
                <a:latin typeface="Calibri"/>
                <a:cs typeface="Calibri"/>
              </a:rPr>
              <a:t>Learning skills </a:t>
            </a:r>
            <a:r>
              <a:rPr lang="en-US" dirty="0">
                <a:latin typeface="Calibri"/>
                <a:cs typeface="Calibri"/>
              </a:rPr>
              <a:t>(</a:t>
            </a:r>
            <a:r>
              <a:rPr lang="en-US" i="1" dirty="0">
                <a:latin typeface="Calibri"/>
                <a:cs typeface="Calibri"/>
              </a:rPr>
              <a:t>4Cs</a:t>
            </a:r>
            <a:r>
              <a:rPr lang="en-US" dirty="0">
                <a:latin typeface="Calibri"/>
                <a:cs typeface="Calibri"/>
              </a:rPr>
              <a:t>) teaches students about the mental processes required to adapt and improve upon a modern work environment.</a:t>
            </a:r>
          </a:p>
          <a:p>
            <a:pPr marL="457200" indent="-317500"/>
            <a:r>
              <a:rPr lang="en-US" b="1" dirty="0">
                <a:latin typeface="Calibri"/>
                <a:cs typeface="Calibri"/>
              </a:rPr>
              <a:t>Literacy skills </a:t>
            </a:r>
            <a:r>
              <a:rPr lang="en-US" i="1" dirty="0">
                <a:latin typeface="Calibri"/>
                <a:cs typeface="Calibri"/>
              </a:rPr>
              <a:t>(IMT</a:t>
            </a:r>
            <a:r>
              <a:rPr lang="en-US" dirty="0">
                <a:latin typeface="Calibri"/>
                <a:cs typeface="Calibri"/>
              </a:rPr>
              <a:t>) focuses on how students can discern facts, publishing outlets, and the technology behind them. There’s a strong focus on determining trustworthy sources and factual information to separate it from the misinformation that floods the Internet.</a:t>
            </a:r>
          </a:p>
          <a:p>
            <a:pPr marL="457200" indent="-317500"/>
            <a:r>
              <a:rPr lang="en-US" b="1" dirty="0">
                <a:latin typeface="Calibri"/>
                <a:cs typeface="Calibri"/>
              </a:rPr>
              <a:t>Life skills </a:t>
            </a:r>
            <a:r>
              <a:rPr lang="en-US" i="1" dirty="0">
                <a:latin typeface="Calibri"/>
                <a:cs typeface="Calibri"/>
              </a:rPr>
              <a:t>(FLIPS) </a:t>
            </a:r>
            <a:r>
              <a:rPr lang="en-US" dirty="0">
                <a:latin typeface="Calibri"/>
                <a:cs typeface="Calibri"/>
              </a:rPr>
              <a:t>look at nonphysical elements of a student’s everyday life. These intangibles focus on both personal and professional qualities.</a:t>
            </a:r>
          </a:p>
          <a:p>
            <a:pPr>
              <a:buNone/>
            </a:pPr>
            <a:endParaRPr lang="en-US" dirty="0">
              <a:latin typeface="Calibri"/>
              <a:cs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Source: Stauffer, B. (2022) What are 21</a:t>
            </a:r>
            <a:r>
              <a:rPr lang="en-US" sz="1100" baseline="30000" dirty="0"/>
              <a:t>st</a:t>
            </a:r>
            <a:r>
              <a:rPr lang="en-US" sz="1100" dirty="0"/>
              <a:t> Century Skills? </a:t>
            </a:r>
            <a:r>
              <a:rPr lang="en-US" sz="1100" i="1" dirty="0"/>
              <a:t>AES. </a:t>
            </a:r>
            <a:r>
              <a:rPr lang="en-US" sz="1100" dirty="0"/>
              <a:t>Retrieved 6 May 2022 from </a:t>
            </a:r>
            <a:r>
              <a:rPr lang="en-US" sz="1100" dirty="0">
                <a:hlinkClick r:id="rId3"/>
              </a:rPr>
              <a:t>https://www.aeseducation.com/blog/what-are-21st-century-skills</a:t>
            </a:r>
            <a:endParaRPr lang="en-US" sz="1100" dirty="0"/>
          </a:p>
          <a:p>
            <a:pPr>
              <a:buNone/>
            </a:pPr>
            <a:endParaRPr lang="en-US" dirty="0">
              <a:latin typeface="Calibri"/>
              <a:cs typeface="Calibri"/>
            </a:endParaRPr>
          </a:p>
          <a:p>
            <a:pPr>
              <a:buNone/>
            </a:pPr>
            <a:endParaRPr lang="en-US" dirty="0">
              <a:latin typeface="Calibri"/>
              <a:cs typeface="Calibri"/>
            </a:endParaRPr>
          </a:p>
        </p:txBody>
      </p:sp>
    </p:spTree>
    <p:extLst>
      <p:ext uri="{BB962C8B-B14F-4D97-AF65-F5344CB8AC3E}">
        <p14:creationId xmlns:p14="http://schemas.microsoft.com/office/powerpoint/2010/main" val="1456364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Conjecture – a conclusion based on incomplete information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Students in an online class are much more likely to use computers than the general school population.</a:t>
            </a:r>
          </a:p>
          <a:p>
            <a:endParaRPr lang="en-US" dirty="0"/>
          </a:p>
        </p:txBody>
      </p:sp>
    </p:spTree>
    <p:extLst>
      <p:ext uri="{BB962C8B-B14F-4D97-AF65-F5344CB8AC3E}">
        <p14:creationId xmlns:p14="http://schemas.microsoft.com/office/powerpoint/2010/main" val="984576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dirty="0"/>
              <a:t>Deductive Reasoning</a:t>
            </a:r>
          </a:p>
          <a:p>
            <a:pPr lvl="1"/>
            <a:r>
              <a:rPr lang="en-US" b="1" dirty="0"/>
              <a:t>Caution: </a:t>
            </a:r>
            <a:r>
              <a:rPr lang="en-US" dirty="0"/>
              <a:t>The validity of the conclusions that we reach using deductive reasoning depend on the validity of our underlying assumptions. Also, in many situations where deductive reasoning is used, the underlying premises are not always clearly stated. </a:t>
            </a:r>
          </a:p>
          <a:p>
            <a:pPr lvl="1"/>
            <a:endParaRPr lang="en-US" b="1" dirty="0"/>
          </a:p>
          <a:p>
            <a:pPr lvl="1"/>
            <a:r>
              <a:rPr lang="en-US" b="1" dirty="0"/>
              <a:t>Truth + Truth = Must be true</a:t>
            </a:r>
          </a:p>
          <a:p>
            <a:pPr lvl="1"/>
            <a:r>
              <a:rPr lang="en-US" b="0" i="0" dirty="0">
                <a:effectLst/>
                <a:latin typeface="Helvetica Neue"/>
              </a:rPr>
              <a:t>Notice how each example of deductive reasoning is more sound (assuming the first two premises are true)?</a:t>
            </a:r>
            <a:endParaRPr lang="en-US" b="1" dirty="0"/>
          </a:p>
        </p:txBody>
      </p:sp>
    </p:spTree>
    <p:extLst>
      <p:ext uri="{BB962C8B-B14F-4D97-AF65-F5344CB8AC3E}">
        <p14:creationId xmlns:p14="http://schemas.microsoft.com/office/powerpoint/2010/main" val="1767581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4137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dirty="0">
                <a:effectLst/>
                <a:latin typeface="Helvetica Neue"/>
              </a:rPr>
              <a:t>Critical Thinking uses analysis and evidence to make an informed decision. It’s used daily to make decisions and to analyze decisions in science, literature, etc.</a:t>
            </a:r>
          </a:p>
          <a:p>
            <a:endParaRPr lang="en-US" dirty="0"/>
          </a:p>
          <a:p>
            <a:pPr marL="596900" lvl="1" indent="0">
              <a:buNone/>
            </a:pPr>
            <a:endParaRPr lang="en-US" dirty="0"/>
          </a:p>
        </p:txBody>
      </p:sp>
    </p:spTree>
    <p:extLst>
      <p:ext uri="{BB962C8B-B14F-4D97-AF65-F5344CB8AC3E}">
        <p14:creationId xmlns:p14="http://schemas.microsoft.com/office/powerpoint/2010/main" val="1724774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fb87c9a92b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Bloom’s Taxonomy and Critical thinking go hand-in-hand. Bloom’s starts with knowledge and slowly pushes students to seek more information and create a hypothesis/analysis.</a:t>
            </a:r>
            <a:endParaRPr/>
          </a:p>
        </p:txBody>
      </p:sp>
      <p:sp>
        <p:nvSpPr>
          <p:cNvPr id="78" name="Google Shape;78;gfb87c9a92b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0" i="0" dirty="0">
                <a:solidFill>
                  <a:srgbClr val="333333"/>
                </a:solidFill>
                <a:effectLst/>
                <a:latin typeface="Open Sans" panose="020B0606030504020204" pitchFamily="34" charset="0"/>
              </a:rPr>
              <a:t>Rubric Source: </a:t>
            </a:r>
            <a:r>
              <a:rPr lang="en-US" dirty="0">
                <a:hlinkClick r:id="rId3"/>
              </a:rPr>
              <a:t>https://www.isothermal.edu/about/assessment/assets/rubric-think.pdf</a:t>
            </a:r>
            <a:endParaRPr lang="en-US" dirty="0"/>
          </a:p>
          <a:p>
            <a:pPr marL="139700" indent="0">
              <a:buNone/>
            </a:pPr>
            <a:r>
              <a:rPr lang="en-US" b="0" i="0" dirty="0">
                <a:solidFill>
                  <a:srgbClr val="333333"/>
                </a:solidFill>
                <a:effectLst/>
                <a:latin typeface="Open Sans" panose="020B0606030504020204" pitchFamily="34" charset="0"/>
              </a:rPr>
              <a:t>Activities Source: FacingHistory.org</a:t>
            </a:r>
          </a:p>
          <a:p>
            <a:pPr marL="139700" indent="0">
              <a:buNone/>
            </a:pPr>
            <a:endParaRPr lang="en-US" b="0" i="0" dirty="0">
              <a:solidFill>
                <a:srgbClr val="333333"/>
              </a:solidFill>
              <a:effectLst/>
              <a:latin typeface="Open Sans" panose="020B0606030504020204" pitchFamily="34" charset="0"/>
            </a:endParaRPr>
          </a:p>
          <a:p>
            <a:pPr marL="139700" indent="0">
              <a:buNone/>
            </a:pPr>
            <a:r>
              <a:rPr lang="en-US" b="0" i="0" dirty="0">
                <a:solidFill>
                  <a:srgbClr val="333333"/>
                </a:solidFill>
                <a:effectLst/>
                <a:latin typeface="Open Sans" panose="020B0606030504020204" pitchFamily="34" charset="0"/>
              </a:rPr>
              <a:t>According to Human (2008), “A devil’s advocate role is typically played by an individual who provides alternative perspectives and solutions to problems, frequently challenging group assumptions.” Applied to the classroom, playing devil’s advocate means a teacher or student takes the opposing side of the predominant argument. It may not change the students’ minds but using the devil’s advocate approach challenges them to expand their analysis, perspective, and understanding of an issue.</a:t>
            </a:r>
            <a:endParaRPr lang="en-US" dirty="0"/>
          </a:p>
        </p:txBody>
      </p:sp>
    </p:spTree>
    <p:extLst>
      <p:ext uri="{BB962C8B-B14F-4D97-AF65-F5344CB8AC3E}">
        <p14:creationId xmlns:p14="http://schemas.microsoft.com/office/powerpoint/2010/main" val="1718896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fb87c9a92b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fb87c9a92b_0_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70491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fb87c9a92b_0_1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9" name="Google Shape;619;gfb87c9a92b_0_1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905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Critical Thinking is about making sure you have good reasons for your beliefs.</a:t>
            </a:r>
          </a:p>
          <a:p>
            <a:r>
              <a:rPr lang="en-US" dirty="0"/>
              <a:t>When you can distinguish between good and bad reasons for something – you’re exercising your critical thinking skills.</a:t>
            </a:r>
          </a:p>
          <a:p>
            <a:r>
              <a:rPr lang="en-US" dirty="0"/>
              <a:t>Learning to evaluate arguments as good/bad.</a:t>
            </a:r>
          </a:p>
          <a:p>
            <a:endParaRPr lang="en-US" dirty="0"/>
          </a:p>
          <a:p>
            <a:r>
              <a:rPr lang="en-US" dirty="0"/>
              <a:t>Challenge: We come with beliefs and opinions that may be difficult to change.</a:t>
            </a:r>
          </a:p>
          <a:p>
            <a:r>
              <a:rPr lang="en-US" dirty="0"/>
              <a:t>Healthy skepticism</a:t>
            </a:r>
          </a:p>
          <a:p>
            <a:endParaRPr lang="en-US" dirty="0"/>
          </a:p>
        </p:txBody>
      </p:sp>
    </p:spTree>
    <p:extLst>
      <p:ext uri="{BB962C8B-B14F-4D97-AF65-F5344CB8AC3E}">
        <p14:creationId xmlns:p14="http://schemas.microsoft.com/office/powerpoint/2010/main" val="376033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fb87c9a92b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Source: Framework for 21</a:t>
            </a:r>
            <a:r>
              <a:rPr lang="en-US" baseline="30000" dirty="0"/>
              <a:t>st</a:t>
            </a:r>
            <a:r>
              <a:rPr lang="en-US" dirty="0"/>
              <a:t> century learning definitions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https://drive.google.com/file/d/11xmPMltqhDZuuV7vrgBU7LDavSMeUBiM/view</a:t>
            </a:r>
          </a:p>
          <a:p>
            <a:pPr marL="0" lvl="0" indent="0" algn="l" rtl="0">
              <a:spcBef>
                <a:spcPts val="0"/>
              </a:spcBef>
              <a:spcAft>
                <a:spcPts val="0"/>
              </a:spcAft>
              <a:buNone/>
            </a:pPr>
            <a:endParaRPr lang="en-US" dirty="0"/>
          </a:p>
        </p:txBody>
      </p:sp>
      <p:sp>
        <p:nvSpPr>
          <p:cNvPr id="84" name="Google Shape;84;gfb87c9a92b_0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fb87c9a92b_0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Metacognition is knowledge, awareness and control of cognitive processes. </a:t>
            </a:r>
          </a:p>
          <a:p>
            <a:pPr marL="228600" lvl="0" indent="-228600" algn="l" rtl="0">
              <a:spcBef>
                <a:spcPts val="0"/>
              </a:spcBef>
              <a:spcAft>
                <a:spcPts val="0"/>
              </a:spcAft>
              <a:buAutoNum type="alphaLcPeriod"/>
            </a:pPr>
            <a:r>
              <a:rPr lang="en-US" dirty="0"/>
              <a:t>Knowledge of contents of memory. </a:t>
            </a:r>
          </a:p>
          <a:p>
            <a:pPr marL="228600" lvl="0" indent="-228600" algn="l" rtl="0">
              <a:spcBef>
                <a:spcPts val="0"/>
              </a:spcBef>
              <a:spcAft>
                <a:spcPts val="0"/>
              </a:spcAft>
              <a:buAutoNum type="alphaLcPeriod"/>
            </a:pPr>
            <a:r>
              <a:rPr lang="en-US" dirty="0"/>
              <a:t>Awareness of when you are using memory.</a:t>
            </a:r>
          </a:p>
          <a:p>
            <a:pPr marL="228600" lvl="0" indent="-228600" algn="l" rtl="0">
              <a:spcBef>
                <a:spcPts val="0"/>
              </a:spcBef>
              <a:spcAft>
                <a:spcPts val="0"/>
              </a:spcAft>
              <a:buAutoNum type="alphaLcPeriod"/>
            </a:pPr>
            <a:r>
              <a:rPr lang="en-US" dirty="0"/>
              <a:t> Control of factors in utilizing contents of memory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requires being aware of and regulating, or controlling, our thinking processes.</a:t>
            </a:r>
          </a:p>
          <a:p>
            <a:pPr marL="0" lvl="0" indent="0" algn="l" rtl="0">
              <a:spcBef>
                <a:spcPts val="0"/>
              </a:spcBef>
              <a:spcAft>
                <a:spcPts val="0"/>
              </a:spcAft>
              <a:buNone/>
            </a:pPr>
            <a:r>
              <a:rPr lang="en-US" dirty="0"/>
              <a:t>Planning &gt; Evaluating  &gt; Monitoring (cyclical)</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2D2D2D"/>
                </a:solidFill>
                <a:effectLst/>
                <a:latin typeface="Noto Sans" panose="020B0502040504020204" pitchFamily="34" charset="0"/>
              </a:rPr>
              <a:t>Metacognitive skills are important because they help individuals understand their learning processes and how they learn effectively. Further, metacognitive skills help people learn information quickly and retain information for their educational or professional development. This is because they understand the methods they need to use to educate themselves and overcome potential learning barriers.</a:t>
            </a:r>
            <a:endParaRPr dirty="0"/>
          </a:p>
        </p:txBody>
      </p:sp>
      <p:sp>
        <p:nvSpPr>
          <p:cNvPr id="144" name="Google Shape;144;gfb87c9a92b_0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3879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b87c9a92b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mj-lt"/>
              <a:buAutoNum type="arabicPeriod"/>
            </a:pPr>
            <a:r>
              <a:rPr lang="en-US" b="1" i="0" dirty="0">
                <a:solidFill>
                  <a:srgbClr val="2D2D2D"/>
                </a:solidFill>
                <a:effectLst/>
                <a:latin typeface="Noto Sans" panose="020B0502040504020204" pitchFamily="34" charset="0"/>
              </a:rPr>
              <a:t>Planning:</a:t>
            </a:r>
            <a:r>
              <a:rPr lang="en-US" b="0" i="0" dirty="0">
                <a:solidFill>
                  <a:srgbClr val="2D2D2D"/>
                </a:solidFill>
                <a:effectLst/>
                <a:latin typeface="Noto Sans" panose="020B0502040504020204" pitchFamily="34" charset="0"/>
              </a:rPr>
              <a:t> Asks students to question what they want to learn, what existing knowledge they can use to help them learn, what they need to focus on to learn and what time frame they have to achieve comprehension.</a:t>
            </a:r>
          </a:p>
          <a:p>
            <a:pPr algn="l">
              <a:buFont typeface="+mj-lt"/>
              <a:buAutoNum type="arabicPeriod"/>
            </a:pPr>
            <a:r>
              <a:rPr lang="en-US" b="1" i="0" dirty="0">
                <a:solidFill>
                  <a:srgbClr val="2D2D2D"/>
                </a:solidFill>
                <a:effectLst/>
                <a:latin typeface="Noto Sans" panose="020B0502040504020204" pitchFamily="34" charset="0"/>
              </a:rPr>
              <a:t>Monitoring:</a:t>
            </a:r>
            <a:r>
              <a:rPr lang="en-US" b="0" i="0" dirty="0">
                <a:solidFill>
                  <a:srgbClr val="2D2D2D"/>
                </a:solidFill>
                <a:effectLst/>
                <a:latin typeface="Noto Sans" panose="020B0502040504020204" pitchFamily="34" charset="0"/>
              </a:rPr>
              <a:t> Students ask questions relating to how well they're retaining information, whether to slow or quicken the pace at which they learn depending on the subject's difficulty and whether they need to seek additional guidance to help them learn.</a:t>
            </a:r>
          </a:p>
          <a:p>
            <a:pPr algn="l">
              <a:buFont typeface="+mj-lt"/>
              <a:buAutoNum type="arabicPeriod"/>
            </a:pPr>
            <a:r>
              <a:rPr lang="en-US" b="1" i="0" dirty="0">
                <a:solidFill>
                  <a:srgbClr val="2D2D2D"/>
                </a:solidFill>
                <a:effectLst/>
                <a:latin typeface="Noto Sans" panose="020B0502040504020204" pitchFamily="34" charset="0"/>
              </a:rPr>
              <a:t>Evaluation:</a:t>
            </a:r>
            <a:r>
              <a:rPr lang="en-US" b="0" i="0" dirty="0">
                <a:solidFill>
                  <a:srgbClr val="2D2D2D"/>
                </a:solidFill>
                <a:effectLst/>
                <a:latin typeface="Noto Sans" panose="020B0502040504020204" pitchFamily="34" charset="0"/>
              </a:rPr>
              <a:t> Students evaluate their ability to learn during the monitoring phase. They question whether what they learned could help them in other areas, determine weak areas where they need to complete additional work and reflect on what they should've done differently to maximize their learning experience.</a:t>
            </a:r>
          </a:p>
          <a:p>
            <a:pPr marL="0" lvl="0" indent="0" algn="l" rtl="0">
              <a:spcBef>
                <a:spcPts val="0"/>
              </a:spcBef>
              <a:spcAft>
                <a:spcPts val="0"/>
              </a:spcAft>
              <a:buNone/>
            </a:pPr>
            <a:endParaRPr dirty="0"/>
          </a:p>
        </p:txBody>
      </p:sp>
      <p:sp>
        <p:nvSpPr>
          <p:cNvPr id="116" name="Google Shape;116;gfb87c9a92b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KWL Chart (Know, Want, Learn)</a:t>
            </a:r>
          </a:p>
          <a:p>
            <a:pPr marL="139700" indent="0">
              <a:buNone/>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Roboto" panose="02000000000000000000" pitchFamily="2" charset="0"/>
              </a:rPr>
              <a:t>Source: </a:t>
            </a:r>
            <a:r>
              <a:rPr lang="en-US" sz="1100" dirty="0"/>
              <a:t>Tanner, K. (2012). Promoting Student Metacognition. </a:t>
            </a:r>
            <a:r>
              <a:rPr lang="en-US" sz="1100" i="1" dirty="0"/>
              <a:t>CBE – Life Sciences Education, 11</a:t>
            </a:r>
            <a:r>
              <a:rPr lang="en-US" sz="1100" dirty="0"/>
              <a:t>(2), 113-120. </a:t>
            </a:r>
            <a:r>
              <a:rPr lang="en-US" sz="1100" dirty="0">
                <a:solidFill>
                  <a:schemeClr val="tx1"/>
                </a:solidFill>
                <a:hlinkClick r:id="rId3">
                  <a:extLst>
                    <a:ext uri="{A12FA001-AC4F-418D-AE19-62706E023703}">
                      <ahyp:hlinkClr xmlns:ahyp="http://schemas.microsoft.com/office/drawing/2018/hyperlinkcolor" val="tx"/>
                    </a:ext>
                  </a:extLst>
                </a:hlinkClick>
              </a:rPr>
              <a:t>DOI: 10.1187/cbe.12-03-0033</a:t>
            </a:r>
            <a:endParaRPr lang="en-US" sz="1100" dirty="0">
              <a:solidFill>
                <a:schemeClr val="tx1"/>
              </a:solidFill>
            </a:endParaRPr>
          </a:p>
          <a:p>
            <a:pPr marL="139700" indent="0">
              <a:buNone/>
            </a:pPr>
            <a:endParaRPr lang="en-US" dirty="0"/>
          </a:p>
        </p:txBody>
      </p:sp>
    </p:spTree>
    <p:extLst>
      <p:ext uri="{BB962C8B-B14F-4D97-AF65-F5344CB8AC3E}">
        <p14:creationId xmlns:p14="http://schemas.microsoft.com/office/powerpoint/2010/main" val="76373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590675" y="-430404"/>
            <a:ext cx="6391200" cy="6391200"/>
          </a:xfrm>
          <a:prstGeom prst="chord">
            <a:avLst>
              <a:gd name="adj1" fmla="val 14385217"/>
              <a:gd name="adj2" fmla="val 7208317"/>
            </a:avLst>
          </a:pr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 name="Google Shape;11;p2"/>
          <p:cNvSpPr/>
          <p:nvPr/>
        </p:nvSpPr>
        <p:spPr>
          <a:xfrm>
            <a:off x="449540" y="784173"/>
            <a:ext cx="539646" cy="134911"/>
          </a:xfrm>
          <a:custGeom>
            <a:avLst/>
            <a:gdLst/>
            <a:ahLst/>
            <a:cxnLst/>
            <a:rect l="l" t="t" r="r" b="b"/>
            <a:pathLst>
              <a:path w="1079292" h="269823" extrusionOk="0">
                <a:moveTo>
                  <a:pt x="134912" y="0"/>
                </a:moveTo>
                <a:cubicBezTo>
                  <a:pt x="60373" y="0"/>
                  <a:pt x="0" y="60373"/>
                  <a:pt x="0" y="134912"/>
                </a:cubicBezTo>
                <a:cubicBezTo>
                  <a:pt x="0" y="209450"/>
                  <a:pt x="60373" y="269823"/>
                  <a:pt x="134912" y="269823"/>
                </a:cubicBezTo>
                <a:cubicBezTo>
                  <a:pt x="209450" y="269823"/>
                  <a:pt x="269823" y="209450"/>
                  <a:pt x="269823" y="134912"/>
                </a:cubicBezTo>
                <a:cubicBezTo>
                  <a:pt x="269823" y="60373"/>
                  <a:pt x="209450" y="0"/>
                  <a:pt x="134912" y="0"/>
                </a:cubicBezTo>
                <a:close/>
                <a:moveTo>
                  <a:pt x="944381" y="0"/>
                </a:moveTo>
                <a:cubicBezTo>
                  <a:pt x="869842" y="0"/>
                  <a:pt x="809469" y="60373"/>
                  <a:pt x="809469" y="134912"/>
                </a:cubicBezTo>
                <a:cubicBezTo>
                  <a:pt x="809469" y="209450"/>
                  <a:pt x="869842" y="269823"/>
                  <a:pt x="944381" y="269823"/>
                </a:cubicBezTo>
                <a:cubicBezTo>
                  <a:pt x="1018919" y="269823"/>
                  <a:pt x="1079292" y="209450"/>
                  <a:pt x="1079292" y="134912"/>
                </a:cubicBezTo>
                <a:cubicBezTo>
                  <a:pt x="1079292" y="60373"/>
                  <a:pt x="1018919" y="0"/>
                  <a:pt x="944381" y="0"/>
                </a:cubicBezTo>
                <a:close/>
                <a:moveTo>
                  <a:pt x="539646" y="0"/>
                </a:moveTo>
                <a:cubicBezTo>
                  <a:pt x="465107" y="0"/>
                  <a:pt x="404735" y="60373"/>
                  <a:pt x="404735" y="134912"/>
                </a:cubicBezTo>
                <a:cubicBezTo>
                  <a:pt x="404735" y="209450"/>
                  <a:pt x="465107" y="269823"/>
                  <a:pt x="539646" y="269823"/>
                </a:cubicBezTo>
                <a:cubicBezTo>
                  <a:pt x="614185" y="269823"/>
                  <a:pt x="674558" y="209450"/>
                  <a:pt x="674558" y="134912"/>
                </a:cubicBezTo>
                <a:cubicBezTo>
                  <a:pt x="674558" y="60373"/>
                  <a:pt x="614185" y="0"/>
                  <a:pt x="539646"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 name="Google Shape;12;p2"/>
          <p:cNvSpPr txBox="1">
            <a:spLocks noGrp="1"/>
          </p:cNvSpPr>
          <p:nvPr>
            <p:ph type="ctrTitle"/>
          </p:nvPr>
        </p:nvSpPr>
        <p:spPr>
          <a:xfrm>
            <a:off x="514350" y="1838325"/>
            <a:ext cx="3497400" cy="18471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3" name="Google Shape;13;p2"/>
          <p:cNvSpPr txBox="1">
            <a:spLocks noGrp="1"/>
          </p:cNvSpPr>
          <p:nvPr>
            <p:ph type="sldNum" idx="12"/>
          </p:nvPr>
        </p:nvSpPr>
        <p:spPr>
          <a:xfrm>
            <a:off x="314625" y="4788300"/>
            <a:ext cx="548700" cy="182700"/>
          </a:xfrm>
          <a:prstGeom prst="rect">
            <a:avLst/>
          </a:prstGeom>
        </p:spPr>
        <p:txBody>
          <a:bodyPr spcFirstLastPara="1" wrap="square" lIns="0" tIns="0" rIns="0" bIns="0" anchor="t" anchorCtr="0">
            <a:noAutofit/>
          </a:bodyPr>
          <a:lstStyle>
            <a:lvl1pPr lvl="0" algn="l">
              <a:buNone/>
              <a:defRPr/>
            </a:lvl1pPr>
            <a:lvl2pPr lvl="1" algn="l">
              <a:buNone/>
              <a:defRPr/>
            </a:lvl2pPr>
            <a:lvl3pPr lvl="2" algn="l">
              <a:buNone/>
              <a:defRPr/>
            </a:lvl3pPr>
            <a:lvl4pPr lvl="3" algn="l">
              <a:buNone/>
              <a:defRPr/>
            </a:lvl4pPr>
            <a:lvl5pPr lvl="4" algn="l">
              <a:buNone/>
              <a:defRPr/>
            </a:lvl5pPr>
            <a:lvl6pPr lvl="5" algn="l">
              <a:buNone/>
              <a:defRPr/>
            </a:lvl6pPr>
            <a:lvl7pPr lvl="6" algn="l">
              <a:buNone/>
              <a:defRPr/>
            </a:lvl7pPr>
            <a:lvl8pPr lvl="7" algn="l">
              <a:buNone/>
              <a:defRPr/>
            </a:lvl8pPr>
            <a:lvl9pPr lvl="8" algn="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1"/>
        </a:solid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515525" y="2260775"/>
            <a:ext cx="4784400" cy="2346900"/>
          </a:xfrm>
          <a:prstGeom prst="rect">
            <a:avLst/>
          </a:prstGeom>
        </p:spPr>
        <p:txBody>
          <a:bodyPr spcFirstLastPara="1" wrap="square" lIns="0" tIns="0" rIns="0" bIns="0" anchor="b" anchorCtr="0">
            <a:noAutofit/>
          </a:bodyPr>
          <a:lstStyle>
            <a:lvl1pPr marL="457200" lvl="0" indent="-488950" rtl="0">
              <a:spcBef>
                <a:spcPts val="0"/>
              </a:spcBef>
              <a:spcAft>
                <a:spcPts val="0"/>
              </a:spcAft>
              <a:buSzPts val="4100"/>
              <a:buChar char="•"/>
              <a:defRPr sz="4100" b="1"/>
            </a:lvl1pPr>
            <a:lvl2pPr marL="914400" lvl="1" indent="-488950" rtl="0">
              <a:spcBef>
                <a:spcPts val="800"/>
              </a:spcBef>
              <a:spcAft>
                <a:spcPts val="0"/>
              </a:spcAft>
              <a:buSzPts val="4100"/>
              <a:buChar char="○"/>
              <a:defRPr sz="4100" b="1"/>
            </a:lvl2pPr>
            <a:lvl3pPr marL="1371600" lvl="2" indent="-488950" rtl="0">
              <a:spcBef>
                <a:spcPts val="800"/>
              </a:spcBef>
              <a:spcAft>
                <a:spcPts val="0"/>
              </a:spcAft>
              <a:buSzPts val="4100"/>
              <a:buChar char="■"/>
              <a:defRPr sz="4100" b="1"/>
            </a:lvl3pPr>
            <a:lvl4pPr marL="1828800" lvl="3" indent="-488950" rtl="0">
              <a:spcBef>
                <a:spcPts val="800"/>
              </a:spcBef>
              <a:spcAft>
                <a:spcPts val="0"/>
              </a:spcAft>
              <a:buSzPts val="4100"/>
              <a:buChar char="●"/>
              <a:defRPr sz="4100" b="1"/>
            </a:lvl4pPr>
            <a:lvl5pPr marL="2286000" lvl="4" indent="-488950" rtl="0">
              <a:spcBef>
                <a:spcPts val="800"/>
              </a:spcBef>
              <a:spcAft>
                <a:spcPts val="0"/>
              </a:spcAft>
              <a:buSzPts val="4100"/>
              <a:buChar char="○"/>
              <a:defRPr sz="4100" b="1"/>
            </a:lvl5pPr>
            <a:lvl6pPr marL="2743200" lvl="5" indent="-488950" rtl="0">
              <a:spcBef>
                <a:spcPts val="800"/>
              </a:spcBef>
              <a:spcAft>
                <a:spcPts val="0"/>
              </a:spcAft>
              <a:buSzPts val="4100"/>
              <a:buChar char="■"/>
              <a:defRPr sz="4100" b="1"/>
            </a:lvl6pPr>
            <a:lvl7pPr marL="3200400" lvl="6" indent="-488950" rtl="0">
              <a:spcBef>
                <a:spcPts val="800"/>
              </a:spcBef>
              <a:spcAft>
                <a:spcPts val="0"/>
              </a:spcAft>
              <a:buSzPts val="4100"/>
              <a:buChar char="●"/>
              <a:defRPr sz="4100" b="1"/>
            </a:lvl7pPr>
            <a:lvl8pPr marL="3657600" lvl="7" indent="-488950" rtl="0">
              <a:spcBef>
                <a:spcPts val="800"/>
              </a:spcBef>
              <a:spcAft>
                <a:spcPts val="0"/>
              </a:spcAft>
              <a:buSzPts val="4100"/>
              <a:buChar char="○"/>
              <a:defRPr sz="4100" b="1"/>
            </a:lvl8pPr>
            <a:lvl9pPr marL="4114800" lvl="8" indent="-488950" rtl="0">
              <a:spcBef>
                <a:spcPts val="800"/>
              </a:spcBef>
              <a:spcAft>
                <a:spcPts val="800"/>
              </a:spcAft>
              <a:buSzPts val="4100"/>
              <a:buChar char="■"/>
              <a:defRPr sz="4100" b="1"/>
            </a:lvl9pPr>
          </a:lstStyle>
          <a:p>
            <a:endParaRPr/>
          </a:p>
        </p:txBody>
      </p:sp>
      <p:sp>
        <p:nvSpPr>
          <p:cNvPr id="22" name="Google Shape;22;p4"/>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4"/>
          <p:cNvSpPr/>
          <p:nvPr/>
        </p:nvSpPr>
        <p:spPr>
          <a:xfrm>
            <a:off x="515532" y="604394"/>
            <a:ext cx="537342" cy="5397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4" name="Google Shape;24;p4"/>
          <p:cNvSpPr/>
          <p:nvPr/>
        </p:nvSpPr>
        <p:spPr>
          <a:xfrm>
            <a:off x="6549307" y="869192"/>
            <a:ext cx="1810639" cy="1810639"/>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l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5" name="Google Shape;25;p4"/>
          <p:cNvSpPr/>
          <p:nvPr/>
        </p:nvSpPr>
        <p:spPr>
          <a:xfrm>
            <a:off x="5817581" y="2205888"/>
            <a:ext cx="1467171" cy="734205"/>
          </a:xfrm>
          <a:custGeom>
            <a:avLst/>
            <a:gdLst/>
            <a:ahLst/>
            <a:cxnLst/>
            <a:rect l="l" t="t" r="r" b="b"/>
            <a:pathLst>
              <a:path w="2934342" h="1468410" extrusionOk="0">
                <a:moveTo>
                  <a:pt x="2934342" y="0"/>
                </a:moveTo>
                <a:cubicBezTo>
                  <a:pt x="2934342" y="811099"/>
                  <a:pt x="2277030" y="1468411"/>
                  <a:pt x="1465931" y="1468411"/>
                </a:cubicBezTo>
                <a:cubicBezTo>
                  <a:pt x="654832" y="1468411"/>
                  <a:pt x="0" y="811099"/>
                  <a:pt x="0" y="0"/>
                </a:cubicBezTo>
                <a:lnTo>
                  <a:pt x="2934342" y="0"/>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26;p4"/>
          <p:cNvSpPr/>
          <p:nvPr/>
        </p:nvSpPr>
        <p:spPr>
          <a:xfrm>
            <a:off x="697262" y="806038"/>
            <a:ext cx="173875" cy="136473"/>
          </a:xfrm>
          <a:prstGeom prst="rect">
            <a:avLst/>
          </a:prstGeom>
        </p:spPr>
        <p:txBody>
          <a:bodyPr>
            <a:prstTxWarp prst="textPlain">
              <a:avLst/>
            </a:prstTxWarp>
          </a:bodyPr>
          <a:lstStyle/>
          <a:p>
            <a:pPr lvl="0" algn="ctr"/>
            <a:r>
              <a:rPr b="1" i="0">
                <a:ln>
                  <a:noFill/>
                </a:ln>
                <a:solidFill>
                  <a:schemeClr val="lt2"/>
                </a:solidFill>
                <a:latin typeface="Georgia"/>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516600" y="514350"/>
            <a:ext cx="6480000" cy="717900"/>
          </a:xfrm>
          <a:prstGeom prst="rect">
            <a:avLst/>
          </a:prstGeom>
        </p:spPr>
        <p:txBody>
          <a:bodyPr spcFirstLastPara="1" wrap="square" lIns="0" tIns="0" rIns="0" bIns="0"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sp>
        <p:nvSpPr>
          <p:cNvPr id="29" name="Google Shape;29;p5"/>
          <p:cNvSpPr txBox="1">
            <a:spLocks noGrp="1"/>
          </p:cNvSpPr>
          <p:nvPr>
            <p:ph type="body" idx="1"/>
          </p:nvPr>
        </p:nvSpPr>
        <p:spPr>
          <a:xfrm>
            <a:off x="516600" y="1967475"/>
            <a:ext cx="6768900" cy="2420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30" name="Google Shape;30;p5"/>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516600" y="514350"/>
            <a:ext cx="6480000" cy="717900"/>
          </a:xfrm>
          <a:prstGeom prst="rect">
            <a:avLst/>
          </a:prstGeom>
        </p:spPr>
        <p:txBody>
          <a:bodyPr spcFirstLastPara="1" wrap="square" lIns="0" tIns="0" rIns="0" bIns="0"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sp>
        <p:nvSpPr>
          <p:cNvPr id="38" name="Google Shape;38;p7"/>
          <p:cNvSpPr txBox="1">
            <a:spLocks noGrp="1"/>
          </p:cNvSpPr>
          <p:nvPr>
            <p:ph type="body" idx="1"/>
          </p:nvPr>
        </p:nvSpPr>
        <p:spPr>
          <a:xfrm>
            <a:off x="516600" y="1967475"/>
            <a:ext cx="2108700" cy="25533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39" name="Google Shape;39;p7"/>
          <p:cNvSpPr txBox="1">
            <a:spLocks noGrp="1"/>
          </p:cNvSpPr>
          <p:nvPr>
            <p:ph type="body" idx="2"/>
          </p:nvPr>
        </p:nvSpPr>
        <p:spPr>
          <a:xfrm>
            <a:off x="2846689" y="1967475"/>
            <a:ext cx="2108700" cy="25533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40" name="Google Shape;40;p7"/>
          <p:cNvSpPr txBox="1">
            <a:spLocks noGrp="1"/>
          </p:cNvSpPr>
          <p:nvPr>
            <p:ph type="body" idx="3"/>
          </p:nvPr>
        </p:nvSpPr>
        <p:spPr>
          <a:xfrm>
            <a:off x="5176777" y="1967475"/>
            <a:ext cx="2108700" cy="25533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41" name="Google Shape;41;p7"/>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516600" y="514350"/>
            <a:ext cx="6480000" cy="717900"/>
          </a:xfrm>
          <a:prstGeom prst="rect">
            <a:avLst/>
          </a:prstGeom>
        </p:spPr>
        <p:txBody>
          <a:bodyPr spcFirstLastPara="1" wrap="square" lIns="0" tIns="0" rIns="0" bIns="0"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sp>
        <p:nvSpPr>
          <p:cNvPr id="44" name="Google Shape;44;p8"/>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subtitle">
  <p:cSld name="TITLE_ONLY_1">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516600" y="1655400"/>
            <a:ext cx="3679200" cy="1411500"/>
          </a:xfrm>
          <a:prstGeom prst="rect">
            <a:avLst/>
          </a:prstGeom>
        </p:spPr>
        <p:txBody>
          <a:bodyPr spcFirstLastPara="1" wrap="square" lIns="0" tIns="0" rIns="0" bIns="0" anchor="b"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sp>
        <p:nvSpPr>
          <p:cNvPr id="47" name="Google Shape;47;p9"/>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9"/>
          <p:cNvSpPr/>
          <p:nvPr/>
        </p:nvSpPr>
        <p:spPr>
          <a:xfrm>
            <a:off x="244527" y="379439"/>
            <a:ext cx="539646" cy="134912"/>
          </a:xfrm>
          <a:custGeom>
            <a:avLst/>
            <a:gdLst/>
            <a:ahLst/>
            <a:cxnLst/>
            <a:rect l="l" t="t" r="r" b="b"/>
            <a:pathLst>
              <a:path w="1079292" h="269823" extrusionOk="0">
                <a:moveTo>
                  <a:pt x="134912" y="0"/>
                </a:moveTo>
                <a:cubicBezTo>
                  <a:pt x="60373" y="0"/>
                  <a:pt x="0" y="60373"/>
                  <a:pt x="0" y="134912"/>
                </a:cubicBezTo>
                <a:cubicBezTo>
                  <a:pt x="0" y="209450"/>
                  <a:pt x="60373" y="269823"/>
                  <a:pt x="134912" y="269823"/>
                </a:cubicBezTo>
                <a:cubicBezTo>
                  <a:pt x="209450" y="269823"/>
                  <a:pt x="269823" y="209450"/>
                  <a:pt x="269823" y="134912"/>
                </a:cubicBezTo>
                <a:cubicBezTo>
                  <a:pt x="269823" y="60373"/>
                  <a:pt x="209450" y="0"/>
                  <a:pt x="134912" y="0"/>
                </a:cubicBezTo>
                <a:close/>
                <a:moveTo>
                  <a:pt x="944381" y="0"/>
                </a:moveTo>
                <a:cubicBezTo>
                  <a:pt x="869842" y="0"/>
                  <a:pt x="809469" y="60373"/>
                  <a:pt x="809469" y="134912"/>
                </a:cubicBezTo>
                <a:cubicBezTo>
                  <a:pt x="809469" y="209450"/>
                  <a:pt x="869842" y="269823"/>
                  <a:pt x="944381" y="269823"/>
                </a:cubicBezTo>
                <a:cubicBezTo>
                  <a:pt x="1018919" y="269823"/>
                  <a:pt x="1079292" y="209450"/>
                  <a:pt x="1079292" y="134912"/>
                </a:cubicBezTo>
                <a:cubicBezTo>
                  <a:pt x="1079292" y="60373"/>
                  <a:pt x="1018919" y="0"/>
                  <a:pt x="944381" y="0"/>
                </a:cubicBezTo>
                <a:close/>
                <a:moveTo>
                  <a:pt x="539646" y="0"/>
                </a:moveTo>
                <a:cubicBezTo>
                  <a:pt x="465107" y="0"/>
                  <a:pt x="404735" y="60373"/>
                  <a:pt x="404735" y="134912"/>
                </a:cubicBezTo>
                <a:cubicBezTo>
                  <a:pt x="404735" y="209450"/>
                  <a:pt x="465107" y="269823"/>
                  <a:pt x="539646" y="269823"/>
                </a:cubicBezTo>
                <a:cubicBezTo>
                  <a:pt x="614185" y="269823"/>
                  <a:pt x="674558" y="209450"/>
                  <a:pt x="674558" y="134912"/>
                </a:cubicBezTo>
                <a:cubicBezTo>
                  <a:pt x="674558" y="60373"/>
                  <a:pt x="614185" y="0"/>
                  <a:pt x="539646"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49;p9"/>
          <p:cNvSpPr txBox="1">
            <a:spLocks noGrp="1"/>
          </p:cNvSpPr>
          <p:nvPr>
            <p:ph type="subTitle" idx="1"/>
          </p:nvPr>
        </p:nvSpPr>
        <p:spPr>
          <a:xfrm>
            <a:off x="516600" y="3066900"/>
            <a:ext cx="3679200" cy="268200"/>
          </a:xfrm>
          <a:prstGeom prst="rect">
            <a:avLst/>
          </a:prstGeom>
        </p:spPr>
        <p:txBody>
          <a:bodyPr spcFirstLastPara="1" wrap="square" lIns="0" tIns="0" rIns="0" bIns="0" anchor="t" anchorCtr="0">
            <a:noAutofit/>
          </a:bodyPr>
          <a:lstStyle>
            <a:lvl1pPr lvl="0">
              <a:spcBef>
                <a:spcPts val="0"/>
              </a:spcBef>
              <a:spcAft>
                <a:spcPts val="0"/>
              </a:spcAft>
              <a:buSzPts val="1600"/>
              <a:buFont typeface="Barlow Medium"/>
              <a:buNone/>
              <a:defRPr>
                <a:latin typeface="Barlow Medium"/>
                <a:ea typeface="Barlow Medium"/>
                <a:cs typeface="Barlow Medium"/>
                <a:sym typeface="Barlow Medium"/>
              </a:defRPr>
            </a:lvl1pPr>
            <a:lvl2pPr lvl="1">
              <a:spcBef>
                <a:spcPts val="800"/>
              </a:spcBef>
              <a:spcAft>
                <a:spcPts val="0"/>
              </a:spcAft>
              <a:buSzPts val="1600"/>
              <a:buFont typeface="Barlow Medium"/>
              <a:buNone/>
              <a:defRPr>
                <a:latin typeface="Barlow Medium"/>
                <a:ea typeface="Barlow Medium"/>
                <a:cs typeface="Barlow Medium"/>
                <a:sym typeface="Barlow Medium"/>
              </a:defRPr>
            </a:lvl2pPr>
            <a:lvl3pPr lvl="2">
              <a:spcBef>
                <a:spcPts val="800"/>
              </a:spcBef>
              <a:spcAft>
                <a:spcPts val="0"/>
              </a:spcAft>
              <a:buSzPts val="1600"/>
              <a:buFont typeface="Barlow Medium"/>
              <a:buNone/>
              <a:defRPr>
                <a:latin typeface="Barlow Medium"/>
                <a:ea typeface="Barlow Medium"/>
                <a:cs typeface="Barlow Medium"/>
                <a:sym typeface="Barlow Medium"/>
              </a:defRPr>
            </a:lvl3pPr>
            <a:lvl4pPr lvl="3">
              <a:spcBef>
                <a:spcPts val="800"/>
              </a:spcBef>
              <a:spcAft>
                <a:spcPts val="0"/>
              </a:spcAft>
              <a:buSzPts val="1600"/>
              <a:buFont typeface="Barlow Medium"/>
              <a:buNone/>
              <a:defRPr>
                <a:latin typeface="Barlow Medium"/>
                <a:ea typeface="Barlow Medium"/>
                <a:cs typeface="Barlow Medium"/>
                <a:sym typeface="Barlow Medium"/>
              </a:defRPr>
            </a:lvl4pPr>
            <a:lvl5pPr lvl="4">
              <a:spcBef>
                <a:spcPts val="800"/>
              </a:spcBef>
              <a:spcAft>
                <a:spcPts val="0"/>
              </a:spcAft>
              <a:buSzPts val="1600"/>
              <a:buFont typeface="Barlow Medium"/>
              <a:buNone/>
              <a:defRPr>
                <a:latin typeface="Barlow Medium"/>
                <a:ea typeface="Barlow Medium"/>
                <a:cs typeface="Barlow Medium"/>
                <a:sym typeface="Barlow Medium"/>
              </a:defRPr>
            </a:lvl5pPr>
            <a:lvl6pPr lvl="5">
              <a:spcBef>
                <a:spcPts val="800"/>
              </a:spcBef>
              <a:spcAft>
                <a:spcPts val="0"/>
              </a:spcAft>
              <a:buSzPts val="1600"/>
              <a:buFont typeface="Barlow Medium"/>
              <a:buNone/>
              <a:defRPr>
                <a:latin typeface="Barlow Medium"/>
                <a:ea typeface="Barlow Medium"/>
                <a:cs typeface="Barlow Medium"/>
                <a:sym typeface="Barlow Medium"/>
              </a:defRPr>
            </a:lvl6pPr>
            <a:lvl7pPr lvl="6">
              <a:spcBef>
                <a:spcPts val="800"/>
              </a:spcBef>
              <a:spcAft>
                <a:spcPts val="0"/>
              </a:spcAft>
              <a:buSzPts val="1600"/>
              <a:buFont typeface="Barlow Medium"/>
              <a:buNone/>
              <a:defRPr>
                <a:latin typeface="Barlow Medium"/>
                <a:ea typeface="Barlow Medium"/>
                <a:cs typeface="Barlow Medium"/>
                <a:sym typeface="Barlow Medium"/>
              </a:defRPr>
            </a:lvl7pPr>
            <a:lvl8pPr lvl="7">
              <a:spcBef>
                <a:spcPts val="800"/>
              </a:spcBef>
              <a:spcAft>
                <a:spcPts val="0"/>
              </a:spcAft>
              <a:buSzPts val="1600"/>
              <a:buFont typeface="Barlow Medium"/>
              <a:buNone/>
              <a:defRPr>
                <a:latin typeface="Barlow Medium"/>
                <a:ea typeface="Barlow Medium"/>
                <a:cs typeface="Barlow Medium"/>
                <a:sym typeface="Barlow Medium"/>
              </a:defRPr>
            </a:lvl8pPr>
            <a:lvl9pPr lvl="8">
              <a:spcBef>
                <a:spcPts val="800"/>
              </a:spcBef>
              <a:spcAft>
                <a:spcPts val="800"/>
              </a:spcAft>
              <a:buSzPts val="1600"/>
              <a:buFont typeface="Barlow Medium"/>
              <a:buNone/>
              <a:defRPr>
                <a:latin typeface="Barlow Medium"/>
                <a:ea typeface="Barlow Medium"/>
                <a:cs typeface="Barlow Medium"/>
                <a:sym typeface="Barlow Medium"/>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516600" y="4406300"/>
            <a:ext cx="7772100" cy="303900"/>
          </a:xfrm>
          <a:prstGeom prst="rect">
            <a:avLst/>
          </a:prstGeom>
        </p:spPr>
        <p:txBody>
          <a:bodyPr spcFirstLastPara="1" wrap="square" lIns="0" tIns="0" rIns="0" bIns="0" anchor="t" anchorCtr="0">
            <a:noAutofit/>
          </a:bodyPr>
          <a:lstStyle>
            <a:lvl1pPr marL="457200" lvl="0" indent="-228600" rtl="0">
              <a:spcBef>
                <a:spcPts val="0"/>
              </a:spcBef>
              <a:spcAft>
                <a:spcPts val="800"/>
              </a:spcAft>
              <a:buSzPts val="1800"/>
              <a:buNone/>
              <a:defRPr sz="1800"/>
            </a:lvl1pPr>
          </a:lstStyle>
          <a:p>
            <a:endParaRPr/>
          </a:p>
        </p:txBody>
      </p:sp>
      <p:sp>
        <p:nvSpPr>
          <p:cNvPr id="52" name="Google Shape;52;p10"/>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68"/>
        <p:cNvGrpSpPr/>
        <p:nvPr/>
      </p:nvGrpSpPr>
      <p:grpSpPr>
        <a:xfrm>
          <a:off x="0" y="0"/>
          <a:ext cx="0" cy="0"/>
          <a:chOff x="0" y="0"/>
          <a:chExt cx="0" cy="0"/>
        </a:xfrm>
      </p:grpSpPr>
      <p:sp>
        <p:nvSpPr>
          <p:cNvPr id="69" name="Google Shape;69;p6"/>
          <p:cNvSpPr/>
          <p:nvPr/>
        </p:nvSpPr>
        <p:spPr>
          <a:xfrm>
            <a:off x="0" y="0"/>
            <a:ext cx="9144000" cy="51435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rot="10800000">
            <a:off x="478120" y="499499"/>
            <a:ext cx="3891580" cy="438945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6"/>
          <p:cNvSpPr/>
          <p:nvPr/>
        </p:nvSpPr>
        <p:spPr>
          <a:xfrm>
            <a:off x="359638" y="371200"/>
            <a:ext cx="3869146" cy="4400299"/>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6"/>
          <p:cNvSpPr txBox="1">
            <a:spLocks noGrp="1"/>
          </p:cNvSpPr>
          <p:nvPr>
            <p:ph type="title"/>
          </p:nvPr>
        </p:nvSpPr>
        <p:spPr>
          <a:xfrm>
            <a:off x="883375" y="1004988"/>
            <a:ext cx="2879400" cy="9519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3" name="Google Shape;73;p6"/>
          <p:cNvSpPr txBox="1">
            <a:spLocks noGrp="1"/>
          </p:cNvSpPr>
          <p:nvPr>
            <p:ph type="body" idx="1"/>
          </p:nvPr>
        </p:nvSpPr>
        <p:spPr>
          <a:xfrm>
            <a:off x="883525" y="2078413"/>
            <a:ext cx="2879400" cy="2060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74" name="Google Shape;74;p6"/>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6"/>
          <p:cNvSpPr/>
          <p:nvPr/>
        </p:nvSpPr>
        <p:spPr>
          <a:xfrm rot="5400000">
            <a:off x="3614542" y="2581686"/>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6"/>
          <p:cNvSpPr/>
          <p:nvPr/>
        </p:nvSpPr>
        <p:spPr>
          <a:xfrm rot="5400000">
            <a:off x="4155556" y="35228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6"/>
          <p:cNvSpPr/>
          <p:nvPr/>
        </p:nvSpPr>
        <p:spPr>
          <a:xfrm rot="10800000">
            <a:off x="542537" y="4490175"/>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6"/>
          <p:cNvSpPr/>
          <p:nvPr/>
        </p:nvSpPr>
        <p:spPr>
          <a:xfrm rot="5130764">
            <a:off x="247642" y="411835"/>
            <a:ext cx="745888" cy="775329"/>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6"/>
          <p:cNvSpPr/>
          <p:nvPr/>
        </p:nvSpPr>
        <p:spPr>
          <a:xfrm>
            <a:off x="2994774" y="300554"/>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6"/>
          <p:cNvSpPr/>
          <p:nvPr/>
        </p:nvSpPr>
        <p:spPr>
          <a:xfrm>
            <a:off x="1495696" y="462807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6"/>
          <p:cNvSpPr/>
          <p:nvPr/>
        </p:nvSpPr>
        <p:spPr>
          <a:xfrm rot="10800000">
            <a:off x="545766" y="4680253"/>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3149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6600" y="514350"/>
            <a:ext cx="6480000" cy="7179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100"/>
              <a:buFont typeface="Barlow"/>
              <a:buNone/>
              <a:defRPr sz="4100" b="1">
                <a:solidFill>
                  <a:schemeClr val="dk1"/>
                </a:solidFill>
                <a:latin typeface="Barlow"/>
                <a:ea typeface="Barlow"/>
                <a:cs typeface="Barlow"/>
                <a:sym typeface="Barlow"/>
              </a:defRPr>
            </a:lvl1pPr>
            <a:lvl2pPr lvl="1" rtl="0">
              <a:lnSpc>
                <a:spcPct val="90000"/>
              </a:lnSpc>
              <a:spcBef>
                <a:spcPts val="0"/>
              </a:spcBef>
              <a:spcAft>
                <a:spcPts val="0"/>
              </a:spcAft>
              <a:buClr>
                <a:schemeClr val="dk1"/>
              </a:buClr>
              <a:buSzPts val="4100"/>
              <a:buFont typeface="Barlow"/>
              <a:buNone/>
              <a:defRPr sz="4100" b="1">
                <a:solidFill>
                  <a:schemeClr val="dk1"/>
                </a:solidFill>
                <a:latin typeface="Barlow"/>
                <a:ea typeface="Barlow"/>
                <a:cs typeface="Barlow"/>
                <a:sym typeface="Barlow"/>
              </a:defRPr>
            </a:lvl2pPr>
            <a:lvl3pPr lvl="2" rtl="0">
              <a:lnSpc>
                <a:spcPct val="90000"/>
              </a:lnSpc>
              <a:spcBef>
                <a:spcPts val="0"/>
              </a:spcBef>
              <a:spcAft>
                <a:spcPts val="0"/>
              </a:spcAft>
              <a:buClr>
                <a:schemeClr val="dk1"/>
              </a:buClr>
              <a:buSzPts val="4100"/>
              <a:buFont typeface="Barlow"/>
              <a:buNone/>
              <a:defRPr sz="4100" b="1">
                <a:solidFill>
                  <a:schemeClr val="dk1"/>
                </a:solidFill>
                <a:latin typeface="Barlow"/>
                <a:ea typeface="Barlow"/>
                <a:cs typeface="Barlow"/>
                <a:sym typeface="Barlow"/>
              </a:defRPr>
            </a:lvl3pPr>
            <a:lvl4pPr lvl="3" rtl="0">
              <a:lnSpc>
                <a:spcPct val="90000"/>
              </a:lnSpc>
              <a:spcBef>
                <a:spcPts val="0"/>
              </a:spcBef>
              <a:spcAft>
                <a:spcPts val="0"/>
              </a:spcAft>
              <a:buClr>
                <a:schemeClr val="dk1"/>
              </a:buClr>
              <a:buSzPts val="4100"/>
              <a:buFont typeface="Barlow"/>
              <a:buNone/>
              <a:defRPr sz="4100" b="1">
                <a:solidFill>
                  <a:schemeClr val="dk1"/>
                </a:solidFill>
                <a:latin typeface="Barlow"/>
                <a:ea typeface="Barlow"/>
                <a:cs typeface="Barlow"/>
                <a:sym typeface="Barlow"/>
              </a:defRPr>
            </a:lvl4pPr>
            <a:lvl5pPr lvl="4" rtl="0">
              <a:lnSpc>
                <a:spcPct val="90000"/>
              </a:lnSpc>
              <a:spcBef>
                <a:spcPts val="0"/>
              </a:spcBef>
              <a:spcAft>
                <a:spcPts val="0"/>
              </a:spcAft>
              <a:buClr>
                <a:schemeClr val="dk1"/>
              </a:buClr>
              <a:buSzPts val="4100"/>
              <a:buFont typeface="Barlow"/>
              <a:buNone/>
              <a:defRPr sz="4100" b="1">
                <a:solidFill>
                  <a:schemeClr val="dk1"/>
                </a:solidFill>
                <a:latin typeface="Barlow"/>
                <a:ea typeface="Barlow"/>
                <a:cs typeface="Barlow"/>
                <a:sym typeface="Barlow"/>
              </a:defRPr>
            </a:lvl5pPr>
            <a:lvl6pPr lvl="5" rtl="0">
              <a:lnSpc>
                <a:spcPct val="90000"/>
              </a:lnSpc>
              <a:spcBef>
                <a:spcPts val="0"/>
              </a:spcBef>
              <a:spcAft>
                <a:spcPts val="0"/>
              </a:spcAft>
              <a:buClr>
                <a:schemeClr val="dk1"/>
              </a:buClr>
              <a:buSzPts val="4100"/>
              <a:buFont typeface="Barlow"/>
              <a:buNone/>
              <a:defRPr sz="4100" b="1">
                <a:solidFill>
                  <a:schemeClr val="dk1"/>
                </a:solidFill>
                <a:latin typeface="Barlow"/>
                <a:ea typeface="Barlow"/>
                <a:cs typeface="Barlow"/>
                <a:sym typeface="Barlow"/>
              </a:defRPr>
            </a:lvl6pPr>
            <a:lvl7pPr lvl="6" rtl="0">
              <a:lnSpc>
                <a:spcPct val="90000"/>
              </a:lnSpc>
              <a:spcBef>
                <a:spcPts val="0"/>
              </a:spcBef>
              <a:spcAft>
                <a:spcPts val="0"/>
              </a:spcAft>
              <a:buClr>
                <a:schemeClr val="dk1"/>
              </a:buClr>
              <a:buSzPts val="4100"/>
              <a:buFont typeface="Barlow"/>
              <a:buNone/>
              <a:defRPr sz="4100" b="1">
                <a:solidFill>
                  <a:schemeClr val="dk1"/>
                </a:solidFill>
                <a:latin typeface="Barlow"/>
                <a:ea typeface="Barlow"/>
                <a:cs typeface="Barlow"/>
                <a:sym typeface="Barlow"/>
              </a:defRPr>
            </a:lvl7pPr>
            <a:lvl8pPr lvl="7" rtl="0">
              <a:lnSpc>
                <a:spcPct val="90000"/>
              </a:lnSpc>
              <a:spcBef>
                <a:spcPts val="0"/>
              </a:spcBef>
              <a:spcAft>
                <a:spcPts val="0"/>
              </a:spcAft>
              <a:buClr>
                <a:schemeClr val="dk1"/>
              </a:buClr>
              <a:buSzPts val="4100"/>
              <a:buFont typeface="Barlow"/>
              <a:buNone/>
              <a:defRPr sz="4100" b="1">
                <a:solidFill>
                  <a:schemeClr val="dk1"/>
                </a:solidFill>
                <a:latin typeface="Barlow"/>
                <a:ea typeface="Barlow"/>
                <a:cs typeface="Barlow"/>
                <a:sym typeface="Barlow"/>
              </a:defRPr>
            </a:lvl8pPr>
            <a:lvl9pPr lvl="8" rtl="0">
              <a:lnSpc>
                <a:spcPct val="90000"/>
              </a:lnSpc>
              <a:spcBef>
                <a:spcPts val="0"/>
              </a:spcBef>
              <a:spcAft>
                <a:spcPts val="0"/>
              </a:spcAft>
              <a:buClr>
                <a:schemeClr val="dk1"/>
              </a:buClr>
              <a:buSzPts val="4100"/>
              <a:buFont typeface="Barlow"/>
              <a:buNone/>
              <a:defRPr sz="4100" b="1">
                <a:solidFill>
                  <a:schemeClr val="dk1"/>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516600" y="1967475"/>
            <a:ext cx="6768900" cy="2420400"/>
          </a:xfrm>
          <a:prstGeom prst="rect">
            <a:avLst/>
          </a:prstGeom>
          <a:noFill/>
          <a:ln>
            <a:noFill/>
          </a:ln>
        </p:spPr>
        <p:txBody>
          <a:bodyPr spcFirstLastPara="1" wrap="square" lIns="0" tIns="0" rIns="0" bIns="0" anchor="t" anchorCtr="0">
            <a:noAutofit/>
          </a:bodyPr>
          <a:lstStyle>
            <a:lvl1pPr marL="457200" lvl="0" indent="-330200" rtl="0">
              <a:lnSpc>
                <a:spcPct val="115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1pPr>
            <a:lvl2pPr marL="914400" lvl="1" indent="-330200" rtl="0">
              <a:lnSpc>
                <a:spcPct val="115000"/>
              </a:lnSpc>
              <a:spcBef>
                <a:spcPts val="800"/>
              </a:spcBef>
              <a:spcAft>
                <a:spcPts val="0"/>
              </a:spcAft>
              <a:buClr>
                <a:schemeClr val="dk1"/>
              </a:buClr>
              <a:buSzPts val="1600"/>
              <a:buFont typeface="Barlow"/>
              <a:buChar char="○"/>
              <a:defRPr sz="1600">
                <a:solidFill>
                  <a:schemeClr val="dk1"/>
                </a:solidFill>
                <a:latin typeface="Barlow"/>
                <a:ea typeface="Barlow"/>
                <a:cs typeface="Barlow"/>
                <a:sym typeface="Barlow"/>
              </a:defRPr>
            </a:lvl2pPr>
            <a:lvl3pPr marL="1371600" lvl="2" indent="-330200" rtl="0">
              <a:lnSpc>
                <a:spcPct val="115000"/>
              </a:lnSpc>
              <a:spcBef>
                <a:spcPts val="800"/>
              </a:spcBef>
              <a:spcAft>
                <a:spcPts val="0"/>
              </a:spcAft>
              <a:buClr>
                <a:schemeClr val="dk1"/>
              </a:buClr>
              <a:buSzPts val="1600"/>
              <a:buFont typeface="Barlow"/>
              <a:buChar char="■"/>
              <a:defRPr sz="1600">
                <a:solidFill>
                  <a:schemeClr val="dk1"/>
                </a:solidFill>
                <a:latin typeface="Barlow"/>
                <a:ea typeface="Barlow"/>
                <a:cs typeface="Barlow"/>
                <a:sym typeface="Barlow"/>
              </a:defRPr>
            </a:lvl3pPr>
            <a:lvl4pPr marL="1828800" lvl="3" indent="-330200" rtl="0">
              <a:lnSpc>
                <a:spcPct val="115000"/>
              </a:lnSpc>
              <a:spcBef>
                <a:spcPts val="800"/>
              </a:spcBef>
              <a:spcAft>
                <a:spcPts val="0"/>
              </a:spcAft>
              <a:buClr>
                <a:schemeClr val="dk1"/>
              </a:buClr>
              <a:buSzPts val="1600"/>
              <a:buFont typeface="Barlow"/>
              <a:buChar char="●"/>
              <a:defRPr sz="1600">
                <a:solidFill>
                  <a:schemeClr val="dk1"/>
                </a:solidFill>
                <a:latin typeface="Barlow"/>
                <a:ea typeface="Barlow"/>
                <a:cs typeface="Barlow"/>
                <a:sym typeface="Barlow"/>
              </a:defRPr>
            </a:lvl4pPr>
            <a:lvl5pPr marL="2286000" lvl="4" indent="-330200" rtl="0">
              <a:lnSpc>
                <a:spcPct val="115000"/>
              </a:lnSpc>
              <a:spcBef>
                <a:spcPts val="800"/>
              </a:spcBef>
              <a:spcAft>
                <a:spcPts val="0"/>
              </a:spcAft>
              <a:buClr>
                <a:schemeClr val="dk1"/>
              </a:buClr>
              <a:buSzPts val="1600"/>
              <a:buFont typeface="Barlow"/>
              <a:buChar char="○"/>
              <a:defRPr sz="1600">
                <a:solidFill>
                  <a:schemeClr val="dk1"/>
                </a:solidFill>
                <a:latin typeface="Barlow"/>
                <a:ea typeface="Barlow"/>
                <a:cs typeface="Barlow"/>
                <a:sym typeface="Barlow"/>
              </a:defRPr>
            </a:lvl5pPr>
            <a:lvl6pPr marL="2743200" lvl="5" indent="-330200" rtl="0">
              <a:lnSpc>
                <a:spcPct val="115000"/>
              </a:lnSpc>
              <a:spcBef>
                <a:spcPts val="800"/>
              </a:spcBef>
              <a:spcAft>
                <a:spcPts val="0"/>
              </a:spcAft>
              <a:buClr>
                <a:schemeClr val="dk1"/>
              </a:buClr>
              <a:buSzPts val="1600"/>
              <a:buFont typeface="Barlow"/>
              <a:buChar char="■"/>
              <a:defRPr sz="1600">
                <a:solidFill>
                  <a:schemeClr val="dk1"/>
                </a:solidFill>
                <a:latin typeface="Barlow"/>
                <a:ea typeface="Barlow"/>
                <a:cs typeface="Barlow"/>
                <a:sym typeface="Barlow"/>
              </a:defRPr>
            </a:lvl6pPr>
            <a:lvl7pPr marL="3200400" lvl="6" indent="-330200" rtl="0">
              <a:lnSpc>
                <a:spcPct val="115000"/>
              </a:lnSpc>
              <a:spcBef>
                <a:spcPts val="800"/>
              </a:spcBef>
              <a:spcAft>
                <a:spcPts val="0"/>
              </a:spcAft>
              <a:buClr>
                <a:schemeClr val="dk1"/>
              </a:buClr>
              <a:buSzPts val="1600"/>
              <a:buFont typeface="Barlow"/>
              <a:buChar char="●"/>
              <a:defRPr sz="1600">
                <a:solidFill>
                  <a:schemeClr val="dk1"/>
                </a:solidFill>
                <a:latin typeface="Barlow"/>
                <a:ea typeface="Barlow"/>
                <a:cs typeface="Barlow"/>
                <a:sym typeface="Barlow"/>
              </a:defRPr>
            </a:lvl7pPr>
            <a:lvl8pPr marL="3657600" lvl="7" indent="-330200" rtl="0">
              <a:lnSpc>
                <a:spcPct val="115000"/>
              </a:lnSpc>
              <a:spcBef>
                <a:spcPts val="800"/>
              </a:spcBef>
              <a:spcAft>
                <a:spcPts val="0"/>
              </a:spcAft>
              <a:buClr>
                <a:schemeClr val="dk1"/>
              </a:buClr>
              <a:buSzPts val="1600"/>
              <a:buFont typeface="Barlow"/>
              <a:buChar char="○"/>
              <a:defRPr sz="1600">
                <a:solidFill>
                  <a:schemeClr val="dk1"/>
                </a:solidFill>
                <a:latin typeface="Barlow"/>
                <a:ea typeface="Barlow"/>
                <a:cs typeface="Barlow"/>
                <a:sym typeface="Barlow"/>
              </a:defRPr>
            </a:lvl8pPr>
            <a:lvl9pPr marL="4114800" lvl="8" indent="-330200" rtl="0">
              <a:lnSpc>
                <a:spcPct val="115000"/>
              </a:lnSpc>
              <a:spcBef>
                <a:spcPts val="800"/>
              </a:spcBef>
              <a:spcAft>
                <a:spcPts val="800"/>
              </a:spcAft>
              <a:buClr>
                <a:schemeClr val="dk1"/>
              </a:buClr>
              <a:buSzPts val="1600"/>
              <a:buFont typeface="Barlow"/>
              <a:buChar char="■"/>
              <a:defRPr sz="1600">
                <a:solidFill>
                  <a:schemeClr val="dk1"/>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8376075" y="4749850"/>
            <a:ext cx="548700" cy="181800"/>
          </a:xfrm>
          <a:prstGeom prst="rect">
            <a:avLst/>
          </a:prstGeom>
          <a:noFill/>
          <a:ln>
            <a:noFill/>
          </a:ln>
        </p:spPr>
        <p:txBody>
          <a:bodyPr spcFirstLastPara="1" wrap="square" lIns="0" tIns="0" rIns="0" bIns="0" anchor="ctr" anchorCtr="0">
            <a:noAutofit/>
          </a:bodyPr>
          <a:lstStyle>
            <a:lvl1pPr lvl="0" algn="r" rtl="0">
              <a:buNone/>
              <a:defRPr sz="1100" b="1">
                <a:solidFill>
                  <a:schemeClr val="dk1"/>
                </a:solidFill>
                <a:latin typeface="Barlow"/>
                <a:ea typeface="Barlow"/>
                <a:cs typeface="Barlow"/>
                <a:sym typeface="Barlow"/>
              </a:defRPr>
            </a:lvl1pPr>
            <a:lvl2pPr lvl="1" algn="r" rtl="0">
              <a:buNone/>
              <a:defRPr sz="1100" b="1">
                <a:solidFill>
                  <a:schemeClr val="dk1"/>
                </a:solidFill>
                <a:latin typeface="Barlow"/>
                <a:ea typeface="Barlow"/>
                <a:cs typeface="Barlow"/>
                <a:sym typeface="Barlow"/>
              </a:defRPr>
            </a:lvl2pPr>
            <a:lvl3pPr lvl="2" algn="r" rtl="0">
              <a:buNone/>
              <a:defRPr sz="1100" b="1">
                <a:solidFill>
                  <a:schemeClr val="dk1"/>
                </a:solidFill>
                <a:latin typeface="Barlow"/>
                <a:ea typeface="Barlow"/>
                <a:cs typeface="Barlow"/>
                <a:sym typeface="Barlow"/>
              </a:defRPr>
            </a:lvl3pPr>
            <a:lvl4pPr lvl="3" algn="r" rtl="0">
              <a:buNone/>
              <a:defRPr sz="1100" b="1">
                <a:solidFill>
                  <a:schemeClr val="dk1"/>
                </a:solidFill>
                <a:latin typeface="Barlow"/>
                <a:ea typeface="Barlow"/>
                <a:cs typeface="Barlow"/>
                <a:sym typeface="Barlow"/>
              </a:defRPr>
            </a:lvl4pPr>
            <a:lvl5pPr lvl="4" algn="r" rtl="0">
              <a:buNone/>
              <a:defRPr sz="1100" b="1">
                <a:solidFill>
                  <a:schemeClr val="dk1"/>
                </a:solidFill>
                <a:latin typeface="Barlow"/>
                <a:ea typeface="Barlow"/>
                <a:cs typeface="Barlow"/>
                <a:sym typeface="Barlow"/>
              </a:defRPr>
            </a:lvl5pPr>
            <a:lvl6pPr lvl="5" algn="r" rtl="0">
              <a:buNone/>
              <a:defRPr sz="1100" b="1">
                <a:solidFill>
                  <a:schemeClr val="dk1"/>
                </a:solidFill>
                <a:latin typeface="Barlow"/>
                <a:ea typeface="Barlow"/>
                <a:cs typeface="Barlow"/>
                <a:sym typeface="Barlow"/>
              </a:defRPr>
            </a:lvl6pPr>
            <a:lvl7pPr lvl="6" algn="r" rtl="0">
              <a:buNone/>
              <a:defRPr sz="1100" b="1">
                <a:solidFill>
                  <a:schemeClr val="dk1"/>
                </a:solidFill>
                <a:latin typeface="Barlow"/>
                <a:ea typeface="Barlow"/>
                <a:cs typeface="Barlow"/>
                <a:sym typeface="Barlow"/>
              </a:defRPr>
            </a:lvl7pPr>
            <a:lvl8pPr lvl="7" algn="r" rtl="0">
              <a:buNone/>
              <a:defRPr sz="1100" b="1">
                <a:solidFill>
                  <a:schemeClr val="dk1"/>
                </a:solidFill>
                <a:latin typeface="Barlow"/>
                <a:ea typeface="Barlow"/>
                <a:cs typeface="Barlow"/>
                <a:sym typeface="Barlow"/>
              </a:defRPr>
            </a:lvl8pPr>
            <a:lvl9pPr lvl="8" algn="r" rtl="0">
              <a:buNone/>
              <a:defRPr sz="1100" b="1">
                <a:solidFill>
                  <a:schemeClr val="dk1"/>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73"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usablelearning.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creativecommons.org/licenses/by/3.0/" TargetMode="External"/><Relationship Id="rId5" Type="http://schemas.openxmlformats.org/officeDocument/2006/relationships/hyperlink" Target="http://flickr.com/photos/usacehq/6197878553" TargetMode="Externa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communitymedicine4all.com/2021/06/01/strategic-approach-to-preparing-a-lesson-plan/"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facinghistory.org/resource-library/teaching-strategies/socratic-seminar" TargetMode="External"/><Relationship Id="rId3" Type="http://schemas.openxmlformats.org/officeDocument/2006/relationships/image" Target="../media/image31.jpeg"/><Relationship Id="rId7" Type="http://schemas.openxmlformats.org/officeDocument/2006/relationships/hyperlink" Target="https://traue.commons.gc.cuny.edu/issue-2-fall-2013/davis/#:~:text=According%20to%20Human%20(2008)%2C,opposing%20side%20of%20the%20predominan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facinghistory.org/resource-library/teaching-strategies/four-corners" TargetMode="External"/><Relationship Id="rId5" Type="http://schemas.openxmlformats.org/officeDocument/2006/relationships/hyperlink" Target="https://www.facinghistory.org/resource-library/teaching-strategies/jigsaw-developing-community-and-disseminating-knowledge" TargetMode="External"/><Relationship Id="rId4" Type="http://schemas.openxmlformats.org/officeDocument/2006/relationships/hyperlink" Target="https://www.facinghistory.org/resource-library/teaching-strategies/think-pair-share"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blog.innerdrive.co.uk/9-questions-to-improve-metacognition" TargetMode="External"/><Relationship Id="rId3" Type="http://schemas.openxmlformats.org/officeDocument/2006/relationships/hyperlink" Target="https://www.criticalthinking.org/pages/basic-concepts-sample-test/769" TargetMode="External"/><Relationship Id="rId7" Type="http://schemas.openxmlformats.org/officeDocument/2006/relationships/hyperlink" Target="https://drive.google.com/file/d/11xmPMltqhDZuuV7vrgBU7LDavSMeUBiM/view"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collegiseducation.com/news/higher-ed-trends/21st-century-skills/#:~:text=What%20role%20does%20higher%20education%20play%20in%20developing,emphasizing%20soft%20skills%20like%20leadership%2C%20communication%20and%20teamwork." TargetMode="External"/><Relationship Id="rId5" Type="http://schemas.openxmlformats.org/officeDocument/2006/relationships/hyperlink" Target="https://www.indeed.com/career-advice/career-development/critical-thinking-skills" TargetMode="External"/><Relationship Id="rId4" Type="http://schemas.openxmlformats.org/officeDocument/2006/relationships/hyperlink" Target="https://www.isothermal.edu/about/assessment/assets/rubric-think.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indeed.com/career-advice/career-development/inductive-vs-deductive-reasoning" TargetMode="External"/><Relationship Id="rId7" Type="http://schemas.openxmlformats.org/officeDocument/2006/relationships/hyperlink" Target="https://www.lifescied.org/doi/epdf/10.1187/cbe.12-03-0033"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proquest.com/docview/2566198392" TargetMode="External"/><Relationship Id="rId5" Type="http://schemas.openxmlformats.org/officeDocument/2006/relationships/hyperlink" Target="https://www.aeseducation.com/blog/what-are-21st-century-skills" TargetMode="External"/><Relationship Id="rId4" Type="http://schemas.openxmlformats.org/officeDocument/2006/relationships/hyperlink" Target="https://www.globalmetacognition.com/post/metacognition-critical-thinking-what-s-the-connec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21.svg"/><Relationship Id="rId1" Type="http://schemas.openxmlformats.org/officeDocument/2006/relationships/slideLayout" Target="../slideLayouts/slideLayout5.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
        <p:cNvGrpSpPr/>
        <p:nvPr/>
      </p:nvGrpSpPr>
      <p:grpSpPr>
        <a:xfrm>
          <a:off x="0" y="0"/>
          <a:ext cx="0" cy="0"/>
          <a:chOff x="0" y="0"/>
          <a:chExt cx="0" cy="0"/>
        </a:xfrm>
      </p:grpSpPr>
      <p:sp>
        <p:nvSpPr>
          <p:cNvPr id="59" name="Google Shape;59;p12"/>
          <p:cNvSpPr txBox="1">
            <a:spLocks noGrp="1"/>
          </p:cNvSpPr>
          <p:nvPr>
            <p:ph type="ctrTitle"/>
          </p:nvPr>
        </p:nvSpPr>
        <p:spPr>
          <a:xfrm>
            <a:off x="512796" y="1562850"/>
            <a:ext cx="3497400" cy="1847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Critical Thinking</a:t>
            </a:r>
            <a:endParaRPr/>
          </a:p>
        </p:txBody>
      </p:sp>
      <p:pic>
        <p:nvPicPr>
          <p:cNvPr id="61" name="Google Shape;61;p12" descr="Child sitting on the maze"/>
          <p:cNvPicPr preferRelativeResize="0"/>
          <p:nvPr/>
        </p:nvPicPr>
        <p:blipFill>
          <a:blip r:embed="rId3"/>
          <a:srcRect l="26718" r="26718"/>
          <a:stretch/>
        </p:blipFill>
        <p:spPr>
          <a:xfrm>
            <a:off x="5555434" y="796979"/>
            <a:ext cx="2810655" cy="3625743"/>
          </a:xfrm>
          <a:prstGeom prst="rect">
            <a:avLst/>
          </a:prstGeom>
          <a:noFill/>
          <a:ln>
            <a:noFill/>
          </a:ln>
        </p:spPr>
      </p:pic>
      <p:sp>
        <p:nvSpPr>
          <p:cNvPr id="62" name="Google Shape;62;p12"/>
          <p:cNvSpPr/>
          <p:nvPr/>
        </p:nvSpPr>
        <p:spPr>
          <a:xfrm>
            <a:off x="5133805" y="3409950"/>
            <a:ext cx="1219200" cy="1219196"/>
          </a:xfrm>
          <a:custGeom>
            <a:avLst/>
            <a:gdLst/>
            <a:ahLst/>
            <a:cxnLst/>
            <a:rect l="l" t="t" r="r" b="b"/>
            <a:pathLst>
              <a:path w="2438400" h="2438393" extrusionOk="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 name="Google Shape;63;p12"/>
          <p:cNvSpPr/>
          <p:nvPr/>
        </p:nvSpPr>
        <p:spPr>
          <a:xfrm>
            <a:off x="7665973" y="1966270"/>
            <a:ext cx="1400232" cy="700707"/>
          </a:xfrm>
          <a:custGeom>
            <a:avLst/>
            <a:gdLst/>
            <a:ahLst/>
            <a:cxnLst/>
            <a:rect l="l" t="t" r="r" b="b"/>
            <a:pathLst>
              <a:path w="2800464" h="1401415" extrusionOk="0">
                <a:moveTo>
                  <a:pt x="2800465" y="0"/>
                </a:moveTo>
                <a:cubicBezTo>
                  <a:pt x="2800465" y="774093"/>
                  <a:pt x="2173142" y="1401416"/>
                  <a:pt x="1399049" y="1401416"/>
                </a:cubicBezTo>
                <a:cubicBezTo>
                  <a:pt x="624956" y="1401416"/>
                  <a:pt x="0" y="774093"/>
                  <a:pt x="0" y="0"/>
                </a:cubicBezTo>
                <a:lnTo>
                  <a:pt x="2800465"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12;p15">
            <a:extLst>
              <a:ext uri="{FF2B5EF4-FFF2-40B4-BE49-F238E27FC236}">
                <a16:creationId xmlns:a16="http://schemas.microsoft.com/office/drawing/2014/main" id="{F62C2EFA-2B1A-99D8-D0C1-B2F307114B8B}"/>
              </a:ext>
            </a:extLst>
          </p:cNvPr>
          <p:cNvSpPr txBox="1"/>
          <p:nvPr/>
        </p:nvSpPr>
        <p:spPr>
          <a:xfrm>
            <a:off x="617299" y="3674838"/>
            <a:ext cx="2495925" cy="689420"/>
          </a:xfrm>
          <a:prstGeom prst="rect">
            <a:avLst/>
          </a:prstGeom>
          <a:noFill/>
          <a:ln>
            <a:noFill/>
          </a:ln>
        </p:spPr>
        <p:txBody>
          <a:bodyPr spcFirstLastPara="1" wrap="square" lIns="0" tIns="0" rIns="0" bIns="0" anchor="t" anchorCtr="0">
            <a:spAutoFit/>
          </a:bodyPr>
          <a:lstStyle/>
          <a:p>
            <a:pPr>
              <a:lnSpc>
                <a:spcPct val="140012"/>
              </a:lnSpc>
            </a:pPr>
            <a:r>
              <a:rPr lang="en" sz="2000">
                <a:solidFill>
                  <a:schemeClr val="dk1"/>
                </a:solidFill>
                <a:latin typeface="Barlow Medium"/>
                <a:sym typeface="Barlow Medium"/>
              </a:rPr>
              <a:t>Taylor Chesson</a:t>
            </a:r>
          </a:p>
          <a:p>
            <a:pPr>
              <a:lnSpc>
                <a:spcPct val="140012"/>
              </a:lnSpc>
            </a:pPr>
            <a:r>
              <a:rPr lang="en" sz="1200">
                <a:solidFill>
                  <a:schemeClr val="dk1"/>
                </a:solidFill>
                <a:latin typeface="Barlow Medium"/>
                <a:sym typeface="Barlow Medium"/>
              </a:rPr>
              <a:t>Online Instructional Design Specialist</a:t>
            </a:r>
            <a:endParaRPr lang="en-US" sz="1200">
              <a:solidFill>
                <a:schemeClr val="dk1"/>
              </a:solidFill>
            </a:endParaRPr>
          </a:p>
        </p:txBody>
      </p:sp>
      <p:grpSp>
        <p:nvGrpSpPr>
          <p:cNvPr id="3" name="Group 2">
            <a:extLst>
              <a:ext uri="{FF2B5EF4-FFF2-40B4-BE49-F238E27FC236}">
                <a16:creationId xmlns:a16="http://schemas.microsoft.com/office/drawing/2014/main" id="{F6D55AF8-2509-E536-F0AC-E5A355A4BF0D}"/>
              </a:ext>
            </a:extLst>
          </p:cNvPr>
          <p:cNvGrpSpPr/>
          <p:nvPr/>
        </p:nvGrpSpPr>
        <p:grpSpPr>
          <a:xfrm>
            <a:off x="7581955" y="3606577"/>
            <a:ext cx="1447657" cy="1447657"/>
            <a:chOff x="7581955" y="3606577"/>
            <a:chExt cx="1447657" cy="1447657"/>
          </a:xfrm>
        </p:grpSpPr>
        <p:sp>
          <p:nvSpPr>
            <p:cNvPr id="7" name="Google Shape;109;p15">
              <a:extLst>
                <a:ext uri="{FF2B5EF4-FFF2-40B4-BE49-F238E27FC236}">
                  <a16:creationId xmlns:a16="http://schemas.microsoft.com/office/drawing/2014/main" id="{93C925CE-DBB6-F555-B80B-65F660CBF333}"/>
                </a:ext>
              </a:extLst>
            </p:cNvPr>
            <p:cNvSpPr/>
            <p:nvPr/>
          </p:nvSpPr>
          <p:spPr>
            <a:xfrm>
              <a:off x="7581955" y="3606577"/>
              <a:ext cx="1447657" cy="144765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spcFirstLastPara="1" wrap="square" lIns="45725" tIns="45725" rIns="45725" bIns="457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8" name="Picture 7" descr="A picture containing diagram&#10;&#10;Description automatically generated">
              <a:extLst>
                <a:ext uri="{FF2B5EF4-FFF2-40B4-BE49-F238E27FC236}">
                  <a16:creationId xmlns:a16="http://schemas.microsoft.com/office/drawing/2014/main" id="{42254579-8CD6-B5F2-7887-B7DFCF38B47F}"/>
                </a:ext>
              </a:extLst>
            </p:cNvPr>
            <p:cNvPicPr>
              <a:picLocks noChangeAspect="1"/>
            </p:cNvPicPr>
            <p:nvPr/>
          </p:nvPicPr>
          <p:blipFill rotWithShape="1">
            <a:blip r:embed="rId4"/>
            <a:srcRect l="9517" t="11793" r="9590" b="7653"/>
            <a:stretch/>
          </p:blipFill>
          <p:spPr>
            <a:xfrm>
              <a:off x="7684646" y="3712144"/>
              <a:ext cx="1242274" cy="12370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195C7-5108-4FB0-BD56-B64D2B6ACC58}"/>
              </a:ext>
            </a:extLst>
          </p:cNvPr>
          <p:cNvSpPr>
            <a:spLocks noGrp="1"/>
          </p:cNvSpPr>
          <p:nvPr>
            <p:ph type="title"/>
          </p:nvPr>
        </p:nvSpPr>
        <p:spPr/>
        <p:txBody>
          <a:bodyPr/>
          <a:lstStyle/>
          <a:p>
            <a:r>
              <a:rPr lang="en-US" sz="4000"/>
              <a:t>Putting Metacognition into Practice</a:t>
            </a:r>
          </a:p>
        </p:txBody>
      </p:sp>
      <p:sp>
        <p:nvSpPr>
          <p:cNvPr id="6" name="Slide Number Placeholder 5">
            <a:extLst>
              <a:ext uri="{FF2B5EF4-FFF2-40B4-BE49-F238E27FC236}">
                <a16:creationId xmlns:a16="http://schemas.microsoft.com/office/drawing/2014/main" id="{34A4087E-47D8-4434-B412-FD75DFBD2D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3" name="Text Placeholder 2">
            <a:extLst>
              <a:ext uri="{FF2B5EF4-FFF2-40B4-BE49-F238E27FC236}">
                <a16:creationId xmlns:a16="http://schemas.microsoft.com/office/drawing/2014/main" id="{01633331-4A89-439F-8FF4-065AF69BC7DD}"/>
              </a:ext>
            </a:extLst>
          </p:cNvPr>
          <p:cNvSpPr>
            <a:spLocks noGrp="1"/>
          </p:cNvSpPr>
          <p:nvPr>
            <p:ph type="subTitle" idx="1"/>
          </p:nvPr>
        </p:nvSpPr>
        <p:spPr/>
        <p:txBody>
          <a:bodyPr/>
          <a:lstStyle/>
          <a:p>
            <a:pPr marL="127000" indent="0">
              <a:buNone/>
            </a:pPr>
            <a:r>
              <a:rPr lang="en-US"/>
              <a:t>Assignments for Explicit Instruction</a:t>
            </a:r>
          </a:p>
        </p:txBody>
      </p:sp>
      <p:sp>
        <p:nvSpPr>
          <p:cNvPr id="7" name="TextBox 6">
            <a:extLst>
              <a:ext uri="{FF2B5EF4-FFF2-40B4-BE49-F238E27FC236}">
                <a16:creationId xmlns:a16="http://schemas.microsoft.com/office/drawing/2014/main" id="{9C646829-9104-4EDA-AD59-E6779B94FBE1}"/>
              </a:ext>
            </a:extLst>
          </p:cNvPr>
          <p:cNvSpPr txBox="1"/>
          <p:nvPr/>
        </p:nvSpPr>
        <p:spPr>
          <a:xfrm>
            <a:off x="4831168" y="1971585"/>
            <a:ext cx="3796232" cy="1200329"/>
          </a:xfrm>
          <a:prstGeom prst="rect">
            <a:avLst/>
          </a:prstGeom>
          <a:noFill/>
        </p:spPr>
        <p:txBody>
          <a:bodyPr wrap="none" rtlCol="0">
            <a:spAutoFit/>
          </a:bodyPr>
          <a:lstStyle/>
          <a:p>
            <a:pPr marL="285750" indent="-285750">
              <a:buFont typeface="Arial" panose="020B0604020202020204" pitchFamily="34" charset="0"/>
              <a:buChar char="•"/>
            </a:pPr>
            <a:r>
              <a:rPr lang="en-US" sz="1800">
                <a:solidFill>
                  <a:schemeClr val="tx1"/>
                </a:solidFill>
                <a:latin typeface="Barlow" panose="00000500000000000000" pitchFamily="2" charset="0"/>
              </a:rPr>
              <a:t>Preassessments</a:t>
            </a:r>
          </a:p>
          <a:p>
            <a:pPr marL="285750" indent="-285750">
              <a:buFont typeface="Arial" panose="020B0604020202020204" pitchFamily="34" charset="0"/>
              <a:buChar char="•"/>
            </a:pPr>
            <a:r>
              <a:rPr lang="en-US" sz="1800">
                <a:solidFill>
                  <a:schemeClr val="tx1"/>
                </a:solidFill>
                <a:latin typeface="Barlow" panose="00000500000000000000" pitchFamily="2" charset="0"/>
              </a:rPr>
              <a:t>The Muddiest Point</a:t>
            </a:r>
          </a:p>
          <a:p>
            <a:pPr marL="285750" indent="-285750">
              <a:buFont typeface="Arial" panose="020B0604020202020204" pitchFamily="34" charset="0"/>
              <a:buChar char="•"/>
            </a:pPr>
            <a:r>
              <a:rPr lang="en-US" sz="1800">
                <a:solidFill>
                  <a:schemeClr val="tx1"/>
                </a:solidFill>
                <a:latin typeface="Barlow" panose="00000500000000000000" pitchFamily="2" charset="0"/>
              </a:rPr>
              <a:t>Retrospective Post-assessments</a:t>
            </a:r>
          </a:p>
          <a:p>
            <a:pPr marL="285750" indent="-285750">
              <a:buFont typeface="Arial" panose="020B0604020202020204" pitchFamily="34" charset="0"/>
              <a:buChar char="•"/>
            </a:pPr>
            <a:r>
              <a:rPr lang="en-US" sz="1800">
                <a:solidFill>
                  <a:schemeClr val="tx1"/>
                </a:solidFill>
                <a:latin typeface="Barlow" panose="00000500000000000000" pitchFamily="2" charset="0"/>
              </a:rPr>
              <a:t>Reflective Journals</a:t>
            </a:r>
          </a:p>
        </p:txBody>
      </p:sp>
      <p:sp>
        <p:nvSpPr>
          <p:cNvPr id="9" name="Google Shape;74;p13">
            <a:extLst>
              <a:ext uri="{FF2B5EF4-FFF2-40B4-BE49-F238E27FC236}">
                <a16:creationId xmlns:a16="http://schemas.microsoft.com/office/drawing/2014/main" id="{F2986F3F-2036-44EF-B8BE-65B8CD707011}"/>
              </a:ext>
            </a:extLst>
          </p:cNvPr>
          <p:cNvSpPr/>
          <p:nvPr/>
        </p:nvSpPr>
        <p:spPr>
          <a:xfrm>
            <a:off x="7154881" y="311331"/>
            <a:ext cx="1137488" cy="1137486"/>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 name="Google Shape;75;p13">
            <a:extLst>
              <a:ext uri="{FF2B5EF4-FFF2-40B4-BE49-F238E27FC236}">
                <a16:creationId xmlns:a16="http://schemas.microsoft.com/office/drawing/2014/main" id="{1572A853-0051-4BAE-842C-AD1E5DFDA172}"/>
              </a:ext>
            </a:extLst>
          </p:cNvPr>
          <p:cNvSpPr/>
          <p:nvPr/>
        </p:nvSpPr>
        <p:spPr>
          <a:xfrm>
            <a:off x="6477000" y="701186"/>
            <a:ext cx="1106170" cy="276543"/>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0115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195C7-5108-4FB0-BD56-B64D2B6ACC58}"/>
              </a:ext>
            </a:extLst>
          </p:cNvPr>
          <p:cNvSpPr>
            <a:spLocks noGrp="1"/>
          </p:cNvSpPr>
          <p:nvPr>
            <p:ph type="title"/>
          </p:nvPr>
        </p:nvSpPr>
        <p:spPr/>
        <p:txBody>
          <a:bodyPr/>
          <a:lstStyle/>
          <a:p>
            <a:r>
              <a:rPr lang="en-US" sz="4000"/>
              <a:t>Putting Metacognition into Practice</a:t>
            </a:r>
          </a:p>
        </p:txBody>
      </p:sp>
      <p:sp>
        <p:nvSpPr>
          <p:cNvPr id="6" name="Slide Number Placeholder 5">
            <a:extLst>
              <a:ext uri="{FF2B5EF4-FFF2-40B4-BE49-F238E27FC236}">
                <a16:creationId xmlns:a16="http://schemas.microsoft.com/office/drawing/2014/main" id="{34A4087E-47D8-4434-B412-FD75DFBD2D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3" name="Text Placeholder 2">
            <a:extLst>
              <a:ext uri="{FF2B5EF4-FFF2-40B4-BE49-F238E27FC236}">
                <a16:creationId xmlns:a16="http://schemas.microsoft.com/office/drawing/2014/main" id="{01633331-4A89-439F-8FF4-065AF69BC7DD}"/>
              </a:ext>
            </a:extLst>
          </p:cNvPr>
          <p:cNvSpPr>
            <a:spLocks noGrp="1"/>
          </p:cNvSpPr>
          <p:nvPr>
            <p:ph type="subTitle" idx="1"/>
          </p:nvPr>
        </p:nvSpPr>
        <p:spPr/>
        <p:txBody>
          <a:bodyPr/>
          <a:lstStyle/>
          <a:p>
            <a:pPr marL="127000" indent="0">
              <a:buNone/>
            </a:pPr>
            <a:r>
              <a:rPr lang="en-US"/>
              <a:t>Developing a “Classroom Culture Grounded in Metacognition”</a:t>
            </a:r>
          </a:p>
        </p:txBody>
      </p:sp>
      <p:sp>
        <p:nvSpPr>
          <p:cNvPr id="7" name="TextBox 6">
            <a:extLst>
              <a:ext uri="{FF2B5EF4-FFF2-40B4-BE49-F238E27FC236}">
                <a16:creationId xmlns:a16="http://schemas.microsoft.com/office/drawing/2014/main" id="{9C646829-9104-4EDA-AD59-E6779B94FBE1}"/>
              </a:ext>
            </a:extLst>
          </p:cNvPr>
          <p:cNvSpPr txBox="1"/>
          <p:nvPr/>
        </p:nvSpPr>
        <p:spPr>
          <a:xfrm>
            <a:off x="4579843" y="1556087"/>
            <a:ext cx="3796232" cy="2031325"/>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chemeClr val="tx1"/>
                </a:solidFill>
                <a:latin typeface="Barlow" panose="00000500000000000000" pitchFamily="2" charset="0"/>
              </a:rPr>
              <a:t>Give Students License to Identify Confusions within the Classroom Culture</a:t>
            </a:r>
          </a:p>
          <a:p>
            <a:pPr marL="285750" indent="-285750">
              <a:buFont typeface="Arial" panose="020B0604020202020204" pitchFamily="34" charset="0"/>
              <a:buChar char="•"/>
            </a:pPr>
            <a:r>
              <a:rPr lang="en-US" sz="1800">
                <a:solidFill>
                  <a:schemeClr val="tx1"/>
                </a:solidFill>
                <a:latin typeface="Barlow" panose="00000500000000000000" pitchFamily="2" charset="0"/>
              </a:rPr>
              <a:t>Integrating Reflection into Credited Course Work</a:t>
            </a:r>
          </a:p>
          <a:p>
            <a:pPr marL="285750" indent="-285750">
              <a:buFont typeface="Arial" panose="020B0604020202020204" pitchFamily="34" charset="0"/>
              <a:buChar char="•"/>
            </a:pPr>
            <a:r>
              <a:rPr lang="en-US" sz="1800">
                <a:solidFill>
                  <a:schemeClr val="tx1"/>
                </a:solidFill>
                <a:latin typeface="Barlow" panose="00000500000000000000" pitchFamily="2" charset="0"/>
              </a:rPr>
              <a:t>Metacognitive Modeling by the Instructor for Students</a:t>
            </a:r>
          </a:p>
        </p:txBody>
      </p:sp>
      <p:sp>
        <p:nvSpPr>
          <p:cNvPr id="9" name="Google Shape;74;p13">
            <a:extLst>
              <a:ext uri="{FF2B5EF4-FFF2-40B4-BE49-F238E27FC236}">
                <a16:creationId xmlns:a16="http://schemas.microsoft.com/office/drawing/2014/main" id="{19CA025D-C7A5-41F2-8A28-B0A1DF790B59}"/>
              </a:ext>
            </a:extLst>
          </p:cNvPr>
          <p:cNvSpPr/>
          <p:nvPr/>
        </p:nvSpPr>
        <p:spPr>
          <a:xfrm>
            <a:off x="7154881" y="311331"/>
            <a:ext cx="1137488" cy="1137486"/>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 name="Google Shape;75;p13">
            <a:extLst>
              <a:ext uri="{FF2B5EF4-FFF2-40B4-BE49-F238E27FC236}">
                <a16:creationId xmlns:a16="http://schemas.microsoft.com/office/drawing/2014/main" id="{3D651211-7ABE-45C4-97C3-11958F8C2B36}"/>
              </a:ext>
            </a:extLst>
          </p:cNvPr>
          <p:cNvSpPr/>
          <p:nvPr/>
        </p:nvSpPr>
        <p:spPr>
          <a:xfrm>
            <a:off x="6477000" y="701186"/>
            <a:ext cx="1106170" cy="276543"/>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6455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30B5-5C68-4079-BB34-C13D000C0FBF}"/>
              </a:ext>
            </a:extLst>
          </p:cNvPr>
          <p:cNvSpPr>
            <a:spLocks noGrp="1"/>
          </p:cNvSpPr>
          <p:nvPr>
            <p:ph type="title"/>
          </p:nvPr>
        </p:nvSpPr>
        <p:spPr/>
        <p:txBody>
          <a:bodyPr/>
          <a:lstStyle/>
          <a:p>
            <a:r>
              <a:rPr lang="en-US"/>
              <a:t>Critical Thinking &amp; Metacognition</a:t>
            </a:r>
          </a:p>
        </p:txBody>
      </p:sp>
      <p:sp>
        <p:nvSpPr>
          <p:cNvPr id="3" name="Slide Number Placeholder 2">
            <a:extLst>
              <a:ext uri="{FF2B5EF4-FFF2-40B4-BE49-F238E27FC236}">
                <a16:creationId xmlns:a16="http://schemas.microsoft.com/office/drawing/2014/main" id="{C2261F1E-5CB0-481B-9289-174ED2BA01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4" name="Subtitle 3">
            <a:extLst>
              <a:ext uri="{FF2B5EF4-FFF2-40B4-BE49-F238E27FC236}">
                <a16:creationId xmlns:a16="http://schemas.microsoft.com/office/drawing/2014/main" id="{8EC15702-142A-4463-9F58-21A0606FC5C0}"/>
              </a:ext>
            </a:extLst>
          </p:cNvPr>
          <p:cNvSpPr>
            <a:spLocks noGrp="1"/>
          </p:cNvSpPr>
          <p:nvPr>
            <p:ph type="subTitle" idx="1"/>
          </p:nvPr>
        </p:nvSpPr>
        <p:spPr/>
        <p:txBody>
          <a:bodyPr/>
          <a:lstStyle/>
          <a:p>
            <a:r>
              <a:rPr lang="en-US"/>
              <a:t>What’s the link?</a:t>
            </a:r>
          </a:p>
        </p:txBody>
      </p:sp>
      <p:sp>
        <p:nvSpPr>
          <p:cNvPr id="5" name="TextBox 4">
            <a:extLst>
              <a:ext uri="{FF2B5EF4-FFF2-40B4-BE49-F238E27FC236}">
                <a16:creationId xmlns:a16="http://schemas.microsoft.com/office/drawing/2014/main" id="{FCC8D85D-9798-4B37-AB70-D5D61CAD34E1}"/>
              </a:ext>
            </a:extLst>
          </p:cNvPr>
          <p:cNvSpPr txBox="1"/>
          <p:nvPr/>
        </p:nvSpPr>
        <p:spPr>
          <a:xfrm>
            <a:off x="4579843" y="1556087"/>
            <a:ext cx="3796232" cy="2308324"/>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chemeClr val="tx1"/>
                </a:solidFill>
                <a:latin typeface="Barlow" panose="00000500000000000000" pitchFamily="2" charset="0"/>
              </a:rPr>
              <a:t>Critical Thinking can be a form of metacognition.</a:t>
            </a:r>
          </a:p>
          <a:p>
            <a:pPr marL="285750" indent="-285750">
              <a:buFont typeface="Arial" panose="020B0604020202020204" pitchFamily="34" charset="0"/>
              <a:buChar char="•"/>
            </a:pPr>
            <a:r>
              <a:rPr lang="en-US" sz="1800">
                <a:solidFill>
                  <a:schemeClr val="tx1"/>
                </a:solidFill>
                <a:latin typeface="Barlow" panose="00000500000000000000" pitchFamily="2" charset="0"/>
              </a:rPr>
              <a:t>The metacognitive cycle can by applied to critical thinking processes.</a:t>
            </a:r>
          </a:p>
          <a:p>
            <a:pPr marL="285750" indent="-285750">
              <a:buFont typeface="Arial" panose="020B0604020202020204" pitchFamily="34" charset="0"/>
              <a:buChar char="•"/>
            </a:pPr>
            <a:r>
              <a:rPr lang="en-US" sz="1800">
                <a:solidFill>
                  <a:schemeClr val="tx1"/>
                </a:solidFill>
                <a:latin typeface="Barlow" panose="00000500000000000000" pitchFamily="2" charset="0"/>
              </a:rPr>
              <a:t>Metacognition and critical thinking share the same basic goals.</a:t>
            </a:r>
          </a:p>
        </p:txBody>
      </p:sp>
      <p:sp>
        <p:nvSpPr>
          <p:cNvPr id="7" name="Google Shape;74;p13">
            <a:extLst>
              <a:ext uri="{FF2B5EF4-FFF2-40B4-BE49-F238E27FC236}">
                <a16:creationId xmlns:a16="http://schemas.microsoft.com/office/drawing/2014/main" id="{F987DB7C-5B1E-4FBC-9591-18F88452FFA8}"/>
              </a:ext>
            </a:extLst>
          </p:cNvPr>
          <p:cNvSpPr/>
          <p:nvPr/>
        </p:nvSpPr>
        <p:spPr>
          <a:xfrm>
            <a:off x="7154881" y="311331"/>
            <a:ext cx="1137488" cy="1137486"/>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 name="Google Shape;75;p13">
            <a:extLst>
              <a:ext uri="{FF2B5EF4-FFF2-40B4-BE49-F238E27FC236}">
                <a16:creationId xmlns:a16="http://schemas.microsoft.com/office/drawing/2014/main" id="{AAAF2621-B29D-4C01-9CDD-DC3E5E9B2C56}"/>
              </a:ext>
            </a:extLst>
          </p:cNvPr>
          <p:cNvSpPr/>
          <p:nvPr/>
        </p:nvSpPr>
        <p:spPr>
          <a:xfrm>
            <a:off x="6477000" y="701186"/>
            <a:ext cx="1106170" cy="276543"/>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1767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46" name="Google Shape;146;p19"/>
          <p:cNvGrpSpPr/>
          <p:nvPr/>
        </p:nvGrpSpPr>
        <p:grpSpPr>
          <a:xfrm>
            <a:off x="513142" y="-90359"/>
            <a:ext cx="1908216" cy="5225404"/>
            <a:chOff x="1026284" y="-180719"/>
            <a:chExt cx="3816432" cy="10450808"/>
          </a:xfrm>
        </p:grpSpPr>
        <p:sp>
          <p:nvSpPr>
            <p:cNvPr id="147" name="Google Shape;147;p19"/>
            <p:cNvSpPr/>
            <p:nvPr/>
          </p:nvSpPr>
          <p:spPr>
            <a:xfrm>
              <a:off x="1026284" y="-180719"/>
              <a:ext cx="3814476" cy="10450808"/>
            </a:xfrm>
            <a:custGeom>
              <a:avLst/>
              <a:gdLst/>
              <a:ahLst/>
              <a:cxnLst/>
              <a:rect l="l" t="t" r="r" b="b"/>
              <a:pathLst>
                <a:path w="10450619" h="10450808" extrusionOk="0">
                  <a:moveTo>
                    <a:pt x="10450619" y="10450808"/>
                  </a:moveTo>
                  <a:lnTo>
                    <a:pt x="0" y="10450808"/>
                  </a:lnTo>
                  <a:lnTo>
                    <a:pt x="0" y="0"/>
                  </a:lnTo>
                  <a:lnTo>
                    <a:pt x="10450619" y="0"/>
                  </a:lnTo>
                  <a:lnTo>
                    <a:pt x="10450619" y="10450808"/>
                  </a:lnTo>
                  <a:close/>
                  <a:moveTo>
                    <a:pt x="14495" y="10436313"/>
                  </a:moveTo>
                  <a:lnTo>
                    <a:pt x="10436125" y="10436313"/>
                  </a:lnTo>
                  <a:lnTo>
                    <a:pt x="10436125" y="14495"/>
                  </a:lnTo>
                  <a:lnTo>
                    <a:pt x="14495" y="14495"/>
                  </a:lnTo>
                  <a:lnTo>
                    <a:pt x="14495"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8" name="Google Shape;148;p19"/>
            <p:cNvSpPr/>
            <p:nvPr/>
          </p:nvSpPr>
          <p:spPr>
            <a:xfrm>
              <a:off x="1033531" y="9306856"/>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9" name="Google Shape;149;p19"/>
            <p:cNvSpPr/>
            <p:nvPr/>
          </p:nvSpPr>
          <p:spPr>
            <a:xfrm>
              <a:off x="1033531" y="8358118"/>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0" name="Google Shape;150;p19"/>
            <p:cNvSpPr/>
            <p:nvPr/>
          </p:nvSpPr>
          <p:spPr>
            <a:xfrm>
              <a:off x="1033531" y="7409283"/>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51;p19"/>
            <p:cNvSpPr/>
            <p:nvPr/>
          </p:nvSpPr>
          <p:spPr>
            <a:xfrm>
              <a:off x="1033531" y="6460545"/>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2" name="Google Shape;152;p19"/>
            <p:cNvSpPr/>
            <p:nvPr/>
          </p:nvSpPr>
          <p:spPr>
            <a:xfrm>
              <a:off x="1033531" y="5511807"/>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3" name="Google Shape;153;p19"/>
            <p:cNvSpPr/>
            <p:nvPr/>
          </p:nvSpPr>
          <p:spPr>
            <a:xfrm>
              <a:off x="1033531" y="4563068"/>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4" name="Google Shape;154;p19"/>
            <p:cNvSpPr/>
            <p:nvPr/>
          </p:nvSpPr>
          <p:spPr>
            <a:xfrm>
              <a:off x="1033531" y="3614330"/>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5" name="Google Shape;155;p19"/>
            <p:cNvSpPr/>
            <p:nvPr/>
          </p:nvSpPr>
          <p:spPr>
            <a:xfrm>
              <a:off x="1033531" y="2665592"/>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6" name="Google Shape;156;p19"/>
            <p:cNvSpPr/>
            <p:nvPr/>
          </p:nvSpPr>
          <p:spPr>
            <a:xfrm>
              <a:off x="1033531" y="1716757"/>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7" name="Google Shape;157;p19"/>
            <p:cNvSpPr/>
            <p:nvPr/>
          </p:nvSpPr>
          <p:spPr>
            <a:xfrm>
              <a:off x="1033531" y="768019"/>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8" name="Google Shape;158;p19"/>
            <p:cNvSpPr/>
            <p:nvPr/>
          </p:nvSpPr>
          <p:spPr>
            <a:xfrm>
              <a:off x="4821265"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9" name="Google Shape;159;p19"/>
            <p:cNvSpPr/>
            <p:nvPr/>
          </p:nvSpPr>
          <p:spPr>
            <a:xfrm>
              <a:off x="3872543"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0" name="Google Shape;160;p19"/>
            <p:cNvSpPr/>
            <p:nvPr/>
          </p:nvSpPr>
          <p:spPr>
            <a:xfrm>
              <a:off x="2923726"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1" name="Google Shape;161;p19"/>
            <p:cNvSpPr/>
            <p:nvPr/>
          </p:nvSpPr>
          <p:spPr>
            <a:xfrm>
              <a:off x="1975005"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62" name="Google Shape;162;p19"/>
          <p:cNvSpPr txBox="1">
            <a:spLocks noGrp="1"/>
          </p:cNvSpPr>
          <p:nvPr>
            <p:ph type="title"/>
          </p:nvPr>
        </p:nvSpPr>
        <p:spPr>
          <a:xfrm>
            <a:off x="3739900" y="1655400"/>
            <a:ext cx="3679200" cy="1411500"/>
          </a:xfrm>
          <a:prstGeom prst="rect">
            <a:avLst/>
          </a:prstGeom>
        </p:spPr>
        <p:txBody>
          <a:bodyPr spcFirstLastPara="1" wrap="square" lIns="0" tIns="0" rIns="0" bIns="0" anchor="b" anchorCtr="0">
            <a:noAutofit/>
          </a:bodyPr>
          <a:lstStyle/>
          <a:p>
            <a:pPr marL="0" lvl="0" indent="0" algn="l">
              <a:spcBef>
                <a:spcPts val="0"/>
              </a:spcBef>
              <a:spcAft>
                <a:spcPts val="0"/>
              </a:spcAft>
              <a:buNone/>
            </a:pPr>
            <a:r>
              <a:rPr lang="en"/>
              <a:t>In-Context Learning</a:t>
            </a:r>
            <a:endParaRPr lang="en-US"/>
          </a:p>
        </p:txBody>
      </p:sp>
      <p:sp>
        <p:nvSpPr>
          <p:cNvPr id="163" name="Google Shape;163;p19"/>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164" name="Google Shape;164;p19"/>
          <p:cNvSpPr txBox="1">
            <a:spLocks noGrp="1"/>
          </p:cNvSpPr>
          <p:nvPr>
            <p:ph type="subTitle" idx="1"/>
          </p:nvPr>
        </p:nvSpPr>
        <p:spPr>
          <a:xfrm>
            <a:off x="3739900" y="3229492"/>
            <a:ext cx="3679200" cy="268200"/>
          </a:xfrm>
          <a:prstGeom prst="rect">
            <a:avLst/>
          </a:prstGeom>
        </p:spPr>
        <p:txBody>
          <a:bodyPr spcFirstLastPara="1" wrap="square" lIns="0" tIns="0" rIns="0" bIns="0" anchor="t" anchorCtr="0">
            <a:noAutofit/>
          </a:bodyPr>
          <a:lstStyle/>
          <a:p>
            <a:pPr marL="0" lvl="0" indent="0" algn="l" rtl="0">
              <a:spcBef>
                <a:spcPts val="0"/>
              </a:spcBef>
              <a:spcAft>
                <a:spcPts val="800"/>
              </a:spcAft>
              <a:buNone/>
            </a:pPr>
            <a:r>
              <a:rPr lang="en"/>
              <a:t>Go where the learning takes place.</a:t>
            </a:r>
            <a:endParaRPr/>
          </a:p>
        </p:txBody>
      </p:sp>
      <p:sp>
        <p:nvSpPr>
          <p:cNvPr id="165" name="Google Shape;165;p19"/>
          <p:cNvSpPr/>
          <p:nvPr/>
        </p:nvSpPr>
        <p:spPr>
          <a:xfrm>
            <a:off x="1563185" y="3363592"/>
            <a:ext cx="1268700" cy="11805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6" name="Google Shape;166;p19"/>
          <p:cNvSpPr/>
          <p:nvPr/>
        </p:nvSpPr>
        <p:spPr>
          <a:xfrm>
            <a:off x="369100" y="1294000"/>
            <a:ext cx="1280160" cy="1280156"/>
          </a:xfrm>
          <a:custGeom>
            <a:avLst/>
            <a:gdLst/>
            <a:ahLst/>
            <a:cxnLst/>
            <a:rect l="l" t="t" r="r" b="b"/>
            <a:pathLst>
              <a:path w="2438400" h="2438393" extrusionOk="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0260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8"/>
          <p:cNvSpPr/>
          <p:nvPr/>
        </p:nvSpPr>
        <p:spPr>
          <a:xfrm>
            <a:off x="6129125" y="0"/>
            <a:ext cx="3015000" cy="51435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8" name="Google Shape;138;p18"/>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139" name="Google Shape;139;p18"/>
          <p:cNvSpPr txBox="1">
            <a:spLocks noGrp="1"/>
          </p:cNvSpPr>
          <p:nvPr>
            <p:ph type="subTitle" idx="1"/>
          </p:nvPr>
        </p:nvSpPr>
        <p:spPr>
          <a:xfrm>
            <a:off x="666599" y="1724070"/>
            <a:ext cx="4266600" cy="268200"/>
          </a:xfrm>
          <a:prstGeom prst="rect">
            <a:avLst/>
          </a:prstGeom>
        </p:spPr>
        <p:txBody>
          <a:bodyPr spcFirstLastPara="1" wrap="square" lIns="0" tIns="0" rIns="0" bIns="0" anchor="t" anchorCtr="0">
            <a:noAutofit/>
          </a:bodyPr>
          <a:lstStyle/>
          <a:p>
            <a:pPr marL="0" lvl="0" indent="0" algn="l" rtl="0">
              <a:spcBef>
                <a:spcPts val="0"/>
              </a:spcBef>
              <a:spcAft>
                <a:spcPts val="800"/>
              </a:spcAft>
              <a:buNone/>
            </a:pPr>
            <a:r>
              <a:rPr lang="en"/>
              <a:t>You are taking a class at TTU and have an in-class exam next week. Where is the best place to study for a test?</a:t>
            </a:r>
          </a:p>
          <a:p>
            <a:pPr marL="342900" lvl="0" indent="-342900" algn="l" rtl="0">
              <a:spcBef>
                <a:spcPts val="0"/>
              </a:spcBef>
              <a:spcAft>
                <a:spcPts val="800"/>
              </a:spcAft>
              <a:buFont typeface="+mj-lt"/>
              <a:buAutoNum type="alphaUcPeriod"/>
            </a:pPr>
            <a:r>
              <a:rPr lang="en"/>
              <a:t>Outside under a tree in peaceful sunshine</a:t>
            </a:r>
          </a:p>
          <a:p>
            <a:pPr marL="342900" lvl="0" indent="-342900" algn="l" rtl="0">
              <a:spcBef>
                <a:spcPts val="0"/>
              </a:spcBef>
              <a:spcAft>
                <a:spcPts val="800"/>
              </a:spcAft>
              <a:buFont typeface="+mj-lt"/>
              <a:buAutoNum type="alphaUcPeriod"/>
            </a:pPr>
            <a:r>
              <a:rPr lang="en"/>
              <a:t>In your gray, windowless classroom with a noisy air conditioning system</a:t>
            </a:r>
          </a:p>
          <a:p>
            <a:pPr marL="342900" lvl="0" indent="-342900" algn="l" rtl="0">
              <a:spcBef>
                <a:spcPts val="0"/>
              </a:spcBef>
              <a:spcAft>
                <a:spcPts val="800"/>
              </a:spcAft>
              <a:buFont typeface="+mj-lt"/>
              <a:buAutoNum type="alphaUcPeriod"/>
            </a:pPr>
            <a:r>
              <a:rPr lang="en"/>
              <a:t>In a quiet, well-lit library</a:t>
            </a:r>
          </a:p>
          <a:p>
            <a:pPr marL="342900" lvl="0" indent="-342900" algn="l" rtl="0">
              <a:spcBef>
                <a:spcPts val="0"/>
              </a:spcBef>
              <a:spcAft>
                <a:spcPts val="800"/>
              </a:spcAft>
              <a:buFont typeface="+mj-lt"/>
              <a:buAutoNum type="alphaUcPeriod"/>
            </a:pPr>
            <a:r>
              <a:rPr lang="en"/>
              <a:t>In a noisy coffee shop</a:t>
            </a:r>
            <a:endParaRPr/>
          </a:p>
        </p:txBody>
      </p:sp>
      <p:sp>
        <p:nvSpPr>
          <p:cNvPr id="140" name="Google Shape;140;p18"/>
          <p:cNvSpPr txBox="1">
            <a:spLocks noGrp="1"/>
          </p:cNvSpPr>
          <p:nvPr>
            <p:ph type="title"/>
          </p:nvPr>
        </p:nvSpPr>
        <p:spPr>
          <a:xfrm>
            <a:off x="648680" y="727710"/>
            <a:ext cx="3679200" cy="6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Pop Quiz!</a:t>
            </a:r>
            <a:endParaRPr/>
          </a:p>
        </p:txBody>
      </p:sp>
      <p:pic>
        <p:nvPicPr>
          <p:cNvPr id="141" name="Google Shape;141;p18" descr="An open book and on top are eyeglasses and pen"/>
          <p:cNvPicPr preferRelativeResize="0"/>
          <p:nvPr/>
        </p:nvPicPr>
        <p:blipFill>
          <a:blip r:embed="rId3"/>
          <a:srcRect l="23285" r="23285"/>
          <a:stretch/>
        </p:blipFill>
        <p:spPr>
          <a:xfrm>
            <a:off x="5331841" y="514350"/>
            <a:ext cx="3297811" cy="4114803"/>
          </a:xfrm>
          <a:prstGeom prst="rect">
            <a:avLst/>
          </a:prstGeom>
          <a:noFill/>
          <a:ln>
            <a:noFill/>
          </a:ln>
        </p:spPr>
      </p:pic>
    </p:spTree>
    <p:extLst>
      <p:ext uri="{BB962C8B-B14F-4D97-AF65-F5344CB8AC3E}">
        <p14:creationId xmlns:p14="http://schemas.microsoft.com/office/powerpoint/2010/main" val="323065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0"/>
                                  </p:iterate>
                                  <p:childTnLst>
                                    <p:set>
                                      <p:cBhvr override="childStyle">
                                        <p:cTn id="6" dur="indefinite"/>
                                        <p:tgtEl>
                                          <p:spTgt spid="139">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sign for How People Learn, 2nd Edition">
            <a:hlinkClick r:id="rId3"/>
            <a:extLst>
              <a:ext uri="{FF2B5EF4-FFF2-40B4-BE49-F238E27FC236}">
                <a16:creationId xmlns:a16="http://schemas.microsoft.com/office/drawing/2014/main" id="{36B2687B-A724-4B65-9C46-01BDEB0C0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274" y="2039619"/>
            <a:ext cx="1111901" cy="1424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EEFF0239-0A25-4DBE-9D56-04EC420F14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8" name="Google Shape;162;p19">
            <a:extLst>
              <a:ext uri="{FF2B5EF4-FFF2-40B4-BE49-F238E27FC236}">
                <a16:creationId xmlns:a16="http://schemas.microsoft.com/office/drawing/2014/main" id="{F2C90B49-0D7C-45A0-9363-9A92A8B893C1}"/>
              </a:ext>
            </a:extLst>
          </p:cNvPr>
          <p:cNvSpPr txBox="1">
            <a:spLocks noGrp="1"/>
          </p:cNvSpPr>
          <p:nvPr>
            <p:ph type="body" idx="1"/>
          </p:nvPr>
        </p:nvSpPr>
        <p:spPr>
          <a:xfrm>
            <a:off x="1359218" y="2291080"/>
            <a:ext cx="5204142" cy="2346325"/>
          </a:xfrm>
          <a:prstGeom prst="rect">
            <a:avLst/>
          </a:prstGeom>
        </p:spPr>
        <p:txBody>
          <a:bodyPr spcFirstLastPara="1" wrap="square" lIns="0" tIns="0" rIns="0" bIns="0" anchor="b" anchorCtr="0">
            <a:noAutofit/>
          </a:bodyPr>
          <a:lstStyle/>
          <a:p>
            <a:pPr marL="0" lvl="0" indent="0" algn="l">
              <a:spcBef>
                <a:spcPts val="0"/>
              </a:spcBef>
              <a:spcAft>
                <a:spcPts val="0"/>
              </a:spcAft>
              <a:buNone/>
            </a:pPr>
            <a:r>
              <a:rPr lang="en-US" sz="3600" b="0">
                <a:latin typeface="Barlow" panose="020B0604020202020204" pitchFamily="2" charset="0"/>
              </a:rPr>
              <a:t>T</a:t>
            </a:r>
            <a:r>
              <a:rPr lang="en-US" sz="3600" b="0" i="0" u="none" strike="noStrike" baseline="0">
                <a:latin typeface="Barlow" panose="020B0604020202020204" pitchFamily="2" charset="0"/>
              </a:rPr>
              <a:t>he environment in which you study will become part of your association with the material you are studying.</a:t>
            </a:r>
            <a:endParaRPr lang="en-US" sz="3600">
              <a:latin typeface="Barlow" panose="020B0604020202020204" pitchFamily="2" charset="0"/>
            </a:endParaRPr>
          </a:p>
        </p:txBody>
      </p:sp>
      <p:sp>
        <p:nvSpPr>
          <p:cNvPr id="4" name="TextBox 3">
            <a:extLst>
              <a:ext uri="{FF2B5EF4-FFF2-40B4-BE49-F238E27FC236}">
                <a16:creationId xmlns:a16="http://schemas.microsoft.com/office/drawing/2014/main" id="{E8E3A035-258B-4A6E-BFFE-4DCA6967DDCC}"/>
              </a:ext>
            </a:extLst>
          </p:cNvPr>
          <p:cNvSpPr txBox="1"/>
          <p:nvPr/>
        </p:nvSpPr>
        <p:spPr>
          <a:xfrm>
            <a:off x="4450080" y="4426684"/>
            <a:ext cx="1649811" cy="646331"/>
          </a:xfrm>
          <a:prstGeom prst="rect">
            <a:avLst/>
          </a:prstGeom>
          <a:noFill/>
        </p:spPr>
        <p:txBody>
          <a:bodyPr wrap="none" rtlCol="0">
            <a:spAutoFit/>
          </a:bodyPr>
          <a:lstStyle/>
          <a:p>
            <a:r>
              <a:rPr lang="en-US" sz="1800">
                <a:solidFill>
                  <a:schemeClr val="tx1"/>
                </a:solidFill>
                <a:latin typeface="Barlow" panose="020B0604020202020204" pitchFamily="2" charset="0"/>
              </a:rPr>
              <a:t>- Julie Dirksen</a:t>
            </a:r>
          </a:p>
          <a:p>
            <a:endParaRPr lang="en-US" sz="1800">
              <a:solidFill>
                <a:schemeClr val="tx1"/>
              </a:solidFill>
              <a:latin typeface="Barlow" panose="020B0604020202020204" pitchFamily="2" charset="0"/>
            </a:endParaRPr>
          </a:p>
        </p:txBody>
      </p:sp>
    </p:spTree>
    <p:extLst>
      <p:ext uri="{BB962C8B-B14F-4D97-AF65-F5344CB8AC3E}">
        <p14:creationId xmlns:p14="http://schemas.microsoft.com/office/powerpoint/2010/main" val="4089558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EF">
            <a:alpha val="24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F1A35-9D06-40AC-9EE8-5C1500872279}"/>
              </a:ext>
            </a:extLst>
          </p:cNvPr>
          <p:cNvSpPr>
            <a:spLocks noGrp="1"/>
          </p:cNvSpPr>
          <p:nvPr>
            <p:ph type="title"/>
          </p:nvPr>
        </p:nvSpPr>
        <p:spPr>
          <a:xfrm>
            <a:off x="516600" y="665100"/>
            <a:ext cx="3679200" cy="1411500"/>
          </a:xfrm>
        </p:spPr>
        <p:txBody>
          <a:bodyPr/>
          <a:lstStyle/>
          <a:p>
            <a:r>
              <a:rPr lang="en-US"/>
              <a:t>In-Context Learning</a:t>
            </a:r>
          </a:p>
        </p:txBody>
      </p:sp>
      <p:sp>
        <p:nvSpPr>
          <p:cNvPr id="3" name="Slide Number Placeholder 2">
            <a:extLst>
              <a:ext uri="{FF2B5EF4-FFF2-40B4-BE49-F238E27FC236}">
                <a16:creationId xmlns:a16="http://schemas.microsoft.com/office/drawing/2014/main" id="{DDDC6E5F-E889-4CA7-8A30-15E2E27E6F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4" name="Subtitle 3">
            <a:extLst>
              <a:ext uri="{FF2B5EF4-FFF2-40B4-BE49-F238E27FC236}">
                <a16:creationId xmlns:a16="http://schemas.microsoft.com/office/drawing/2014/main" id="{17DA5AB1-543C-4D76-A71B-FA45C16CE523}"/>
              </a:ext>
            </a:extLst>
          </p:cNvPr>
          <p:cNvSpPr>
            <a:spLocks noGrp="1"/>
          </p:cNvSpPr>
          <p:nvPr>
            <p:ph type="subTitle" idx="1"/>
          </p:nvPr>
        </p:nvSpPr>
        <p:spPr>
          <a:xfrm>
            <a:off x="516600" y="2286000"/>
            <a:ext cx="3679200" cy="927180"/>
          </a:xfrm>
        </p:spPr>
        <p:txBody>
          <a:bodyPr/>
          <a:lstStyle/>
          <a:p>
            <a:pPr>
              <a:buFontTx/>
              <a:buChar char="-"/>
            </a:pPr>
            <a:r>
              <a:rPr lang="en-US"/>
              <a:t>Simulations</a:t>
            </a:r>
          </a:p>
          <a:p>
            <a:pPr>
              <a:buFontTx/>
              <a:buChar char="-"/>
            </a:pPr>
            <a:r>
              <a:rPr lang="en-US"/>
              <a:t>Gamification</a:t>
            </a:r>
          </a:p>
          <a:p>
            <a:pPr>
              <a:buFontTx/>
              <a:buChar char="-"/>
            </a:pPr>
            <a:r>
              <a:rPr lang="en-US"/>
              <a:t>Role-Playing</a:t>
            </a:r>
          </a:p>
          <a:p>
            <a:pPr>
              <a:buFontTx/>
              <a:buChar char="-"/>
            </a:pPr>
            <a:r>
              <a:rPr lang="en-US"/>
              <a:t>Residency</a:t>
            </a:r>
          </a:p>
          <a:p>
            <a:pPr>
              <a:buFontTx/>
              <a:buChar char="-"/>
            </a:pPr>
            <a:r>
              <a:rPr lang="en-US"/>
              <a:t>Hands-On Activities</a:t>
            </a:r>
          </a:p>
          <a:p>
            <a:pPr>
              <a:buFontTx/>
              <a:buChar char="-"/>
            </a:pPr>
            <a:r>
              <a:rPr lang="en-US"/>
              <a:t>Dialogues</a:t>
            </a:r>
          </a:p>
          <a:p>
            <a:pPr>
              <a:buFontTx/>
              <a:buChar char="-"/>
            </a:pPr>
            <a:r>
              <a:rPr lang="en-US"/>
              <a:t>Labs</a:t>
            </a:r>
          </a:p>
          <a:p>
            <a:pPr marL="127000" indent="0"/>
            <a:endParaRPr lang="en-US"/>
          </a:p>
          <a:p>
            <a:pPr marL="127000" indent="0"/>
            <a:r>
              <a:rPr lang="en-US"/>
              <a:t>Consider </a:t>
            </a:r>
            <a:r>
              <a:rPr lang="en-US" i="1"/>
              <a:t>emotional context</a:t>
            </a:r>
            <a:r>
              <a:rPr lang="en-US"/>
              <a:t>!</a:t>
            </a:r>
          </a:p>
        </p:txBody>
      </p:sp>
      <p:pic>
        <p:nvPicPr>
          <p:cNvPr id="6" name="Picture 5" descr="People in classroom">
            <a:extLst>
              <a:ext uri="{FF2B5EF4-FFF2-40B4-BE49-F238E27FC236}">
                <a16:creationId xmlns:a16="http://schemas.microsoft.com/office/drawing/2014/main" id="{24B58469-6EE7-462F-912B-3C9550C877E3}"/>
              </a:ext>
            </a:extLst>
          </p:cNvPr>
          <p:cNvPicPr>
            <a:picLocks noChangeAspect="1"/>
          </p:cNvPicPr>
          <p:nvPr/>
        </p:nvPicPr>
        <p:blipFill>
          <a:blip r:embed="rId3"/>
          <a:stretch>
            <a:fillRect/>
          </a:stretch>
        </p:blipFill>
        <p:spPr>
          <a:xfrm>
            <a:off x="5222240" y="433925"/>
            <a:ext cx="3203550" cy="2138224"/>
          </a:xfrm>
          <a:prstGeom prst="rect">
            <a:avLst/>
          </a:prstGeom>
          <a:ln>
            <a:noFill/>
          </a:ln>
          <a:effectLst>
            <a:softEdge rad="112500"/>
          </a:effectLst>
        </p:spPr>
      </p:pic>
      <p:pic>
        <p:nvPicPr>
          <p:cNvPr id="8" name="Picture 7">
            <a:extLst>
              <a:ext uri="{FF2B5EF4-FFF2-40B4-BE49-F238E27FC236}">
                <a16:creationId xmlns:a16="http://schemas.microsoft.com/office/drawing/2014/main" id="{2CEC1B2F-8CA3-4EB9-B16A-CD96B80E9D01}"/>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5222240" y="2572291"/>
            <a:ext cx="3203550" cy="2136742"/>
          </a:xfrm>
          <a:prstGeom prst="rect">
            <a:avLst/>
          </a:prstGeom>
          <a:ln>
            <a:noFill/>
          </a:ln>
          <a:effectLst>
            <a:softEdge rad="112500"/>
          </a:effectLst>
        </p:spPr>
      </p:pic>
      <p:sp>
        <p:nvSpPr>
          <p:cNvPr id="9" name="TextBox 8">
            <a:extLst>
              <a:ext uri="{FF2B5EF4-FFF2-40B4-BE49-F238E27FC236}">
                <a16:creationId xmlns:a16="http://schemas.microsoft.com/office/drawing/2014/main" id="{2A1F992B-04EA-443A-8CD9-01C8EFBD2BDB}"/>
              </a:ext>
            </a:extLst>
          </p:cNvPr>
          <p:cNvSpPr txBox="1"/>
          <p:nvPr/>
        </p:nvSpPr>
        <p:spPr>
          <a:xfrm>
            <a:off x="5222240" y="4709033"/>
            <a:ext cx="3203550" cy="169277"/>
          </a:xfrm>
          <a:prstGeom prst="rect">
            <a:avLst/>
          </a:prstGeom>
          <a:noFill/>
        </p:spPr>
        <p:txBody>
          <a:bodyPr wrap="square" rtlCol="0">
            <a:spAutoFit/>
          </a:bodyPr>
          <a:lstStyle/>
          <a:p>
            <a:r>
              <a:rPr lang="en-US" sz="500">
                <a:solidFill>
                  <a:schemeClr val="accent1"/>
                </a:solidFill>
                <a:hlinkClick r:id="rId5" tooltip="http://flickr.com/photos/usacehq/6197878553">
                  <a:extLst>
                    <a:ext uri="{A12FA001-AC4F-418D-AE19-62706E023703}">
                      <ahyp:hlinkClr xmlns:ahyp="http://schemas.microsoft.com/office/drawing/2018/hyperlinkcolor" val="tx"/>
                    </a:ext>
                  </a:extLst>
                </a:hlinkClick>
              </a:rPr>
              <a:t>This Photo</a:t>
            </a:r>
            <a:r>
              <a:rPr lang="en-US" sz="500">
                <a:solidFill>
                  <a:schemeClr val="accent1"/>
                </a:solidFill>
              </a:rPr>
              <a:t> by Unknown Author is licensed under </a:t>
            </a:r>
            <a:r>
              <a:rPr lang="en-US" sz="500">
                <a:solidFill>
                  <a:schemeClr val="accent1"/>
                </a:solidFill>
                <a:hlinkClick r:id="rId6" tooltip="https://creativecommons.org/licenses/by/3.0/">
                  <a:extLst>
                    <a:ext uri="{A12FA001-AC4F-418D-AE19-62706E023703}">
                      <ahyp:hlinkClr xmlns:ahyp="http://schemas.microsoft.com/office/drawing/2018/hyperlinkcolor" val="tx"/>
                    </a:ext>
                  </a:extLst>
                </a:hlinkClick>
              </a:rPr>
              <a:t>CC BY</a:t>
            </a:r>
            <a:endParaRPr lang="en-US" sz="500">
              <a:solidFill>
                <a:schemeClr val="accent1"/>
              </a:solidFill>
            </a:endParaRPr>
          </a:p>
        </p:txBody>
      </p:sp>
    </p:spTree>
    <p:extLst>
      <p:ext uri="{BB962C8B-B14F-4D97-AF65-F5344CB8AC3E}">
        <p14:creationId xmlns:p14="http://schemas.microsoft.com/office/powerpoint/2010/main" val="24242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30B5-5C68-4079-BB34-C13D000C0FBF}"/>
              </a:ext>
            </a:extLst>
          </p:cNvPr>
          <p:cNvSpPr>
            <a:spLocks noGrp="1"/>
          </p:cNvSpPr>
          <p:nvPr>
            <p:ph type="title"/>
          </p:nvPr>
        </p:nvSpPr>
        <p:spPr>
          <a:xfrm>
            <a:off x="516600" y="2159700"/>
            <a:ext cx="3679200" cy="1411500"/>
          </a:xfrm>
        </p:spPr>
        <p:txBody>
          <a:bodyPr/>
          <a:lstStyle/>
          <a:p>
            <a:r>
              <a:rPr lang="en-US"/>
              <a:t>Critical Thinking &amp; </a:t>
            </a:r>
            <a:br>
              <a:rPr lang="en-US"/>
            </a:br>
            <a:r>
              <a:rPr lang="en-US"/>
              <a:t>In-Context Learning</a:t>
            </a:r>
          </a:p>
        </p:txBody>
      </p:sp>
      <p:sp>
        <p:nvSpPr>
          <p:cNvPr id="3" name="Slide Number Placeholder 2">
            <a:extLst>
              <a:ext uri="{FF2B5EF4-FFF2-40B4-BE49-F238E27FC236}">
                <a16:creationId xmlns:a16="http://schemas.microsoft.com/office/drawing/2014/main" id="{C2261F1E-5CB0-481B-9289-174ED2BA01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4" name="Subtitle 3">
            <a:extLst>
              <a:ext uri="{FF2B5EF4-FFF2-40B4-BE49-F238E27FC236}">
                <a16:creationId xmlns:a16="http://schemas.microsoft.com/office/drawing/2014/main" id="{8EC15702-142A-4463-9F58-21A0606FC5C0}"/>
              </a:ext>
            </a:extLst>
          </p:cNvPr>
          <p:cNvSpPr>
            <a:spLocks noGrp="1"/>
          </p:cNvSpPr>
          <p:nvPr>
            <p:ph type="subTitle" idx="1"/>
          </p:nvPr>
        </p:nvSpPr>
        <p:spPr>
          <a:xfrm>
            <a:off x="516600" y="3594447"/>
            <a:ext cx="3679200" cy="268200"/>
          </a:xfrm>
        </p:spPr>
        <p:txBody>
          <a:bodyPr/>
          <a:lstStyle/>
          <a:p>
            <a:r>
              <a:rPr lang="en-US"/>
              <a:t>What’s the link?</a:t>
            </a:r>
          </a:p>
        </p:txBody>
      </p:sp>
      <p:sp>
        <p:nvSpPr>
          <p:cNvPr id="5" name="TextBox 4">
            <a:extLst>
              <a:ext uri="{FF2B5EF4-FFF2-40B4-BE49-F238E27FC236}">
                <a16:creationId xmlns:a16="http://schemas.microsoft.com/office/drawing/2014/main" id="{FCC8D85D-9798-4B37-AB70-D5D61CAD34E1}"/>
              </a:ext>
            </a:extLst>
          </p:cNvPr>
          <p:cNvSpPr txBox="1"/>
          <p:nvPr/>
        </p:nvSpPr>
        <p:spPr>
          <a:xfrm>
            <a:off x="4579843" y="1694587"/>
            <a:ext cx="3796232" cy="1754326"/>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chemeClr val="tx1"/>
                </a:solidFill>
                <a:latin typeface="Barlow" panose="00000500000000000000" pitchFamily="2" charset="0"/>
              </a:rPr>
              <a:t>Constructivism</a:t>
            </a:r>
          </a:p>
          <a:p>
            <a:pPr marL="285750" indent="-285750">
              <a:buFont typeface="Arial" panose="020B0604020202020204" pitchFamily="34" charset="0"/>
              <a:buChar char="•"/>
            </a:pPr>
            <a:r>
              <a:rPr lang="en-US" sz="1800">
                <a:solidFill>
                  <a:schemeClr val="tx1"/>
                </a:solidFill>
                <a:latin typeface="Barlow" panose="00000500000000000000" pitchFamily="2" charset="0"/>
              </a:rPr>
              <a:t>Inquiry</a:t>
            </a:r>
          </a:p>
          <a:p>
            <a:pPr marL="285750" indent="-285750">
              <a:buFont typeface="Arial" panose="020B0604020202020204" pitchFamily="34" charset="0"/>
              <a:buChar char="•"/>
            </a:pPr>
            <a:r>
              <a:rPr lang="en-US" sz="1800">
                <a:solidFill>
                  <a:schemeClr val="tx1"/>
                </a:solidFill>
                <a:latin typeface="Barlow" panose="00000500000000000000" pitchFamily="2" charset="0"/>
              </a:rPr>
              <a:t>Questioning</a:t>
            </a:r>
          </a:p>
          <a:p>
            <a:pPr marL="285750" indent="-285750">
              <a:buFont typeface="Arial" panose="020B0604020202020204" pitchFamily="34" charset="0"/>
              <a:buChar char="•"/>
            </a:pPr>
            <a:r>
              <a:rPr lang="en-US" sz="1800">
                <a:solidFill>
                  <a:schemeClr val="tx1"/>
                </a:solidFill>
                <a:latin typeface="Barlow" panose="00000500000000000000" pitchFamily="2" charset="0"/>
              </a:rPr>
              <a:t>Learning Community</a:t>
            </a:r>
          </a:p>
          <a:p>
            <a:pPr marL="285750" indent="-285750">
              <a:buFont typeface="Arial" panose="020B0604020202020204" pitchFamily="34" charset="0"/>
              <a:buChar char="•"/>
            </a:pPr>
            <a:r>
              <a:rPr lang="en-US" sz="1800">
                <a:solidFill>
                  <a:schemeClr val="tx1"/>
                </a:solidFill>
                <a:latin typeface="Barlow" panose="00000500000000000000" pitchFamily="2" charset="0"/>
              </a:rPr>
              <a:t>Modeling</a:t>
            </a:r>
          </a:p>
          <a:p>
            <a:pPr marL="285750" indent="-285750">
              <a:buFont typeface="Arial" panose="020B0604020202020204" pitchFamily="34" charset="0"/>
              <a:buChar char="•"/>
            </a:pPr>
            <a:r>
              <a:rPr lang="en-US" sz="1800">
                <a:solidFill>
                  <a:schemeClr val="tx1"/>
                </a:solidFill>
                <a:latin typeface="Barlow" panose="00000500000000000000" pitchFamily="2" charset="0"/>
              </a:rPr>
              <a:t>Authentic Assessment</a:t>
            </a:r>
          </a:p>
        </p:txBody>
      </p:sp>
      <p:sp>
        <p:nvSpPr>
          <p:cNvPr id="7" name="Google Shape;74;p13">
            <a:extLst>
              <a:ext uri="{FF2B5EF4-FFF2-40B4-BE49-F238E27FC236}">
                <a16:creationId xmlns:a16="http://schemas.microsoft.com/office/drawing/2014/main" id="{F987DB7C-5B1E-4FBC-9591-18F88452FFA8}"/>
              </a:ext>
            </a:extLst>
          </p:cNvPr>
          <p:cNvSpPr/>
          <p:nvPr/>
        </p:nvSpPr>
        <p:spPr>
          <a:xfrm>
            <a:off x="7154881" y="311331"/>
            <a:ext cx="1137488" cy="1137486"/>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 name="Google Shape;75;p13">
            <a:extLst>
              <a:ext uri="{FF2B5EF4-FFF2-40B4-BE49-F238E27FC236}">
                <a16:creationId xmlns:a16="http://schemas.microsoft.com/office/drawing/2014/main" id="{AAAF2621-B29D-4C01-9CDD-DC3E5E9B2C56}"/>
              </a:ext>
            </a:extLst>
          </p:cNvPr>
          <p:cNvSpPr/>
          <p:nvPr/>
        </p:nvSpPr>
        <p:spPr>
          <a:xfrm>
            <a:off x="6477000" y="701186"/>
            <a:ext cx="1106170" cy="276543"/>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1462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Shape 145"/>
        <p:cNvGrpSpPr/>
        <p:nvPr/>
      </p:nvGrpSpPr>
      <p:grpSpPr>
        <a:xfrm>
          <a:off x="0" y="0"/>
          <a:ext cx="0" cy="0"/>
          <a:chOff x="0" y="0"/>
          <a:chExt cx="0" cy="0"/>
        </a:xfrm>
      </p:grpSpPr>
      <p:grpSp>
        <p:nvGrpSpPr>
          <p:cNvPr id="146" name="Google Shape;146;p19"/>
          <p:cNvGrpSpPr/>
          <p:nvPr/>
        </p:nvGrpSpPr>
        <p:grpSpPr>
          <a:xfrm>
            <a:off x="513142" y="-90359"/>
            <a:ext cx="1908216" cy="5225404"/>
            <a:chOff x="1026284" y="-180719"/>
            <a:chExt cx="3816432" cy="10450808"/>
          </a:xfrm>
        </p:grpSpPr>
        <p:sp>
          <p:nvSpPr>
            <p:cNvPr id="147" name="Google Shape;147;p19"/>
            <p:cNvSpPr/>
            <p:nvPr/>
          </p:nvSpPr>
          <p:spPr>
            <a:xfrm>
              <a:off x="1026284" y="-180719"/>
              <a:ext cx="3814476" cy="10450808"/>
            </a:xfrm>
            <a:custGeom>
              <a:avLst/>
              <a:gdLst/>
              <a:ahLst/>
              <a:cxnLst/>
              <a:rect l="l" t="t" r="r" b="b"/>
              <a:pathLst>
                <a:path w="10450619" h="10450808" extrusionOk="0">
                  <a:moveTo>
                    <a:pt x="10450619" y="10450808"/>
                  </a:moveTo>
                  <a:lnTo>
                    <a:pt x="0" y="10450808"/>
                  </a:lnTo>
                  <a:lnTo>
                    <a:pt x="0" y="0"/>
                  </a:lnTo>
                  <a:lnTo>
                    <a:pt x="10450619" y="0"/>
                  </a:lnTo>
                  <a:lnTo>
                    <a:pt x="10450619" y="10450808"/>
                  </a:lnTo>
                  <a:close/>
                  <a:moveTo>
                    <a:pt x="14495" y="10436313"/>
                  </a:moveTo>
                  <a:lnTo>
                    <a:pt x="10436125" y="10436313"/>
                  </a:lnTo>
                  <a:lnTo>
                    <a:pt x="10436125" y="14495"/>
                  </a:lnTo>
                  <a:lnTo>
                    <a:pt x="14495" y="14495"/>
                  </a:lnTo>
                  <a:lnTo>
                    <a:pt x="14495"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8" name="Google Shape;148;p19"/>
            <p:cNvSpPr/>
            <p:nvPr/>
          </p:nvSpPr>
          <p:spPr>
            <a:xfrm>
              <a:off x="1033531" y="9306856"/>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9" name="Google Shape;149;p19"/>
            <p:cNvSpPr/>
            <p:nvPr/>
          </p:nvSpPr>
          <p:spPr>
            <a:xfrm>
              <a:off x="1033531" y="8358118"/>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0" name="Google Shape;150;p19"/>
            <p:cNvSpPr/>
            <p:nvPr/>
          </p:nvSpPr>
          <p:spPr>
            <a:xfrm>
              <a:off x="1033531" y="7409283"/>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51;p19"/>
            <p:cNvSpPr/>
            <p:nvPr/>
          </p:nvSpPr>
          <p:spPr>
            <a:xfrm>
              <a:off x="1033531" y="6460545"/>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2" name="Google Shape;152;p19"/>
            <p:cNvSpPr/>
            <p:nvPr/>
          </p:nvSpPr>
          <p:spPr>
            <a:xfrm>
              <a:off x="1033531" y="5511807"/>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3" name="Google Shape;153;p19"/>
            <p:cNvSpPr/>
            <p:nvPr/>
          </p:nvSpPr>
          <p:spPr>
            <a:xfrm>
              <a:off x="1033531" y="4563068"/>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4" name="Google Shape;154;p19"/>
            <p:cNvSpPr/>
            <p:nvPr/>
          </p:nvSpPr>
          <p:spPr>
            <a:xfrm>
              <a:off x="1033531" y="3614330"/>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5" name="Google Shape;155;p19"/>
            <p:cNvSpPr/>
            <p:nvPr/>
          </p:nvSpPr>
          <p:spPr>
            <a:xfrm>
              <a:off x="1033531" y="2665592"/>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6" name="Google Shape;156;p19"/>
            <p:cNvSpPr/>
            <p:nvPr/>
          </p:nvSpPr>
          <p:spPr>
            <a:xfrm>
              <a:off x="1033531" y="1716757"/>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7" name="Google Shape;157;p19"/>
            <p:cNvSpPr/>
            <p:nvPr/>
          </p:nvSpPr>
          <p:spPr>
            <a:xfrm>
              <a:off x="1033531" y="768019"/>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8" name="Google Shape;158;p19"/>
            <p:cNvSpPr/>
            <p:nvPr/>
          </p:nvSpPr>
          <p:spPr>
            <a:xfrm>
              <a:off x="4821265"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9" name="Google Shape;159;p19"/>
            <p:cNvSpPr/>
            <p:nvPr/>
          </p:nvSpPr>
          <p:spPr>
            <a:xfrm>
              <a:off x="3872543"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0" name="Google Shape;160;p19"/>
            <p:cNvSpPr/>
            <p:nvPr/>
          </p:nvSpPr>
          <p:spPr>
            <a:xfrm>
              <a:off x="2923726"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1" name="Google Shape;161;p19"/>
            <p:cNvSpPr/>
            <p:nvPr/>
          </p:nvSpPr>
          <p:spPr>
            <a:xfrm>
              <a:off x="1975005"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62" name="Google Shape;162;p19"/>
          <p:cNvSpPr txBox="1">
            <a:spLocks noGrp="1"/>
          </p:cNvSpPr>
          <p:nvPr>
            <p:ph type="title"/>
          </p:nvPr>
        </p:nvSpPr>
        <p:spPr>
          <a:xfrm>
            <a:off x="3770380" y="2057401"/>
            <a:ext cx="3679200" cy="1411500"/>
          </a:xfrm>
          <a:prstGeom prst="rect">
            <a:avLst/>
          </a:prstGeom>
        </p:spPr>
        <p:txBody>
          <a:bodyPr spcFirstLastPara="1" wrap="square" lIns="0" tIns="0" rIns="0" bIns="0" anchor="b" anchorCtr="0">
            <a:noAutofit/>
          </a:bodyPr>
          <a:lstStyle/>
          <a:p>
            <a:pPr marL="0" lvl="0" indent="0" algn="l">
              <a:spcBef>
                <a:spcPts val="0"/>
              </a:spcBef>
              <a:spcAft>
                <a:spcPts val="0"/>
              </a:spcAft>
              <a:buNone/>
            </a:pPr>
            <a:r>
              <a:rPr lang="en"/>
              <a:t>Inductive &amp; Deductive Reasoning</a:t>
            </a:r>
            <a:endParaRPr lang="en-US"/>
          </a:p>
        </p:txBody>
      </p:sp>
      <p:sp>
        <p:nvSpPr>
          <p:cNvPr id="163" name="Google Shape;163;p19"/>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165" name="Google Shape;165;p19"/>
          <p:cNvSpPr/>
          <p:nvPr/>
        </p:nvSpPr>
        <p:spPr>
          <a:xfrm>
            <a:off x="1563185" y="3363592"/>
            <a:ext cx="1268700" cy="11805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6" name="Google Shape;166;p19"/>
          <p:cNvSpPr/>
          <p:nvPr/>
        </p:nvSpPr>
        <p:spPr>
          <a:xfrm>
            <a:off x="369100" y="1294000"/>
            <a:ext cx="1280160" cy="1280156"/>
          </a:xfrm>
          <a:custGeom>
            <a:avLst/>
            <a:gdLst/>
            <a:ahLst/>
            <a:cxnLst/>
            <a:rect l="l" t="t" r="r" b="b"/>
            <a:pathLst>
              <a:path w="2438400" h="2438393" extrusionOk="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4790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F6D40F-204F-4918-8C28-84C6B6926F62}"/>
              </a:ext>
            </a:extLst>
          </p:cNvPr>
          <p:cNvSpPr>
            <a:spLocks noGrp="1"/>
          </p:cNvSpPr>
          <p:nvPr>
            <p:ph type="title"/>
          </p:nvPr>
        </p:nvSpPr>
        <p:spPr/>
        <p:txBody>
          <a:bodyPr/>
          <a:lstStyle/>
          <a:p>
            <a:r>
              <a:rPr lang="en-US"/>
              <a:t>Inductive Reasoning</a:t>
            </a:r>
          </a:p>
        </p:txBody>
      </p:sp>
      <p:sp>
        <p:nvSpPr>
          <p:cNvPr id="10" name="Text Placeholder 9">
            <a:extLst>
              <a:ext uri="{FF2B5EF4-FFF2-40B4-BE49-F238E27FC236}">
                <a16:creationId xmlns:a16="http://schemas.microsoft.com/office/drawing/2014/main" id="{2F7A3B77-C2DB-4C37-A587-95DC6E40B019}"/>
              </a:ext>
            </a:extLst>
          </p:cNvPr>
          <p:cNvSpPr>
            <a:spLocks noGrp="1"/>
          </p:cNvSpPr>
          <p:nvPr>
            <p:ph type="body" idx="1"/>
          </p:nvPr>
        </p:nvSpPr>
        <p:spPr>
          <a:xfrm>
            <a:off x="516600" y="1967475"/>
            <a:ext cx="7859475" cy="2420400"/>
          </a:xfrm>
        </p:spPr>
        <p:txBody>
          <a:bodyPr/>
          <a:lstStyle/>
          <a:p>
            <a:r>
              <a:rPr lang="en-US"/>
              <a:t>The process of drawing a general conclusion by observing a pattern based on specific scenarios.</a:t>
            </a:r>
          </a:p>
          <a:p>
            <a:r>
              <a:rPr lang="en-US"/>
              <a:t>“Cause-and-effect reasoning” </a:t>
            </a:r>
          </a:p>
          <a:p>
            <a:r>
              <a:rPr lang="en-US"/>
              <a:t>Bottom-to-top (specific to general)</a:t>
            </a:r>
          </a:p>
          <a:p>
            <a:endParaRPr lang="en-US"/>
          </a:p>
          <a:p>
            <a:pPr marL="127000" indent="0">
              <a:buNone/>
            </a:pPr>
            <a:r>
              <a:rPr lang="en-US" b="1"/>
              <a:t>Specific Observation: </a:t>
            </a:r>
            <a:r>
              <a:rPr lang="en-US"/>
              <a:t>I have an itchy rash on my arm after I hike.</a:t>
            </a:r>
            <a:endParaRPr lang="en-US" b="1"/>
          </a:p>
          <a:p>
            <a:pPr marL="127000" indent="0">
              <a:buNone/>
            </a:pPr>
            <a:r>
              <a:rPr lang="en-US" b="1"/>
              <a:t>Pattern Recognition: </a:t>
            </a:r>
            <a:r>
              <a:rPr lang="en-US"/>
              <a:t>Last summer, I got the same rash on my arm after hiking.</a:t>
            </a:r>
            <a:endParaRPr lang="en-US" b="1"/>
          </a:p>
          <a:p>
            <a:pPr marL="127000" indent="0">
              <a:buNone/>
            </a:pPr>
            <a:r>
              <a:rPr lang="en-US" b="1"/>
              <a:t>General Conclusion: </a:t>
            </a:r>
            <a:r>
              <a:rPr lang="en-US"/>
              <a:t>Something on my hike is causing the rash. </a:t>
            </a:r>
          </a:p>
          <a:p>
            <a:pPr marL="127000" indent="0">
              <a:buNone/>
            </a:pPr>
            <a:endParaRPr lang="en-US" b="1"/>
          </a:p>
          <a:p>
            <a:pPr marL="127000" indent="0">
              <a:buNone/>
            </a:pPr>
            <a:endParaRPr lang="en-US"/>
          </a:p>
          <a:p>
            <a:pPr marL="127000" indent="0">
              <a:buNone/>
            </a:pPr>
            <a:endParaRPr lang="en-US"/>
          </a:p>
        </p:txBody>
      </p:sp>
      <p:sp>
        <p:nvSpPr>
          <p:cNvPr id="3" name="Slide Number Placeholder 2">
            <a:extLst>
              <a:ext uri="{FF2B5EF4-FFF2-40B4-BE49-F238E27FC236}">
                <a16:creationId xmlns:a16="http://schemas.microsoft.com/office/drawing/2014/main" id="{815A1952-014D-4E74-B305-E7B2C5D157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33" name="Google Shape;74;p13">
            <a:extLst>
              <a:ext uri="{FF2B5EF4-FFF2-40B4-BE49-F238E27FC236}">
                <a16:creationId xmlns:a16="http://schemas.microsoft.com/office/drawing/2014/main" id="{738622B1-89CE-4A84-B847-2FD0501FA8A3}"/>
              </a:ext>
            </a:extLst>
          </p:cNvPr>
          <p:cNvSpPr/>
          <p:nvPr/>
        </p:nvSpPr>
        <p:spPr>
          <a:xfrm>
            <a:off x="7154881" y="311331"/>
            <a:ext cx="1137488" cy="1137486"/>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75;p13">
            <a:extLst>
              <a:ext uri="{FF2B5EF4-FFF2-40B4-BE49-F238E27FC236}">
                <a16:creationId xmlns:a16="http://schemas.microsoft.com/office/drawing/2014/main" id="{C12B4F2F-ADF4-489C-BC56-EB299A0BB0FE}"/>
              </a:ext>
            </a:extLst>
          </p:cNvPr>
          <p:cNvSpPr/>
          <p:nvPr/>
        </p:nvSpPr>
        <p:spPr>
          <a:xfrm>
            <a:off x="6477000" y="701186"/>
            <a:ext cx="1106170" cy="276543"/>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543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D088-AFD4-83C7-C2B2-8EE55D12B5A1}"/>
              </a:ext>
            </a:extLst>
          </p:cNvPr>
          <p:cNvSpPr>
            <a:spLocks noGrp="1"/>
          </p:cNvSpPr>
          <p:nvPr>
            <p:ph type="title"/>
          </p:nvPr>
        </p:nvSpPr>
        <p:spPr>
          <a:xfrm>
            <a:off x="516600" y="514350"/>
            <a:ext cx="7883430" cy="717900"/>
          </a:xfrm>
        </p:spPr>
        <p:txBody>
          <a:bodyPr/>
          <a:lstStyle/>
          <a:p>
            <a:r>
              <a:rPr lang="en-US"/>
              <a:t>What are 21st Century Skills?</a:t>
            </a:r>
          </a:p>
        </p:txBody>
      </p:sp>
      <p:sp>
        <p:nvSpPr>
          <p:cNvPr id="3" name="Text Placeholder 2">
            <a:extLst>
              <a:ext uri="{FF2B5EF4-FFF2-40B4-BE49-F238E27FC236}">
                <a16:creationId xmlns:a16="http://schemas.microsoft.com/office/drawing/2014/main" id="{A0A631EB-EC22-F50A-C902-798C4AADAD2A}"/>
              </a:ext>
            </a:extLst>
          </p:cNvPr>
          <p:cNvSpPr>
            <a:spLocks noGrp="1"/>
          </p:cNvSpPr>
          <p:nvPr>
            <p:ph type="body" idx="1"/>
          </p:nvPr>
        </p:nvSpPr>
        <p:spPr>
          <a:xfrm>
            <a:off x="516600" y="1967475"/>
            <a:ext cx="4843051" cy="2553300"/>
          </a:xfrm>
        </p:spPr>
        <p:txBody>
          <a:bodyPr/>
          <a:lstStyle/>
          <a:p>
            <a:r>
              <a:rPr lang="en-US"/>
              <a:t>Considered the most important skills in today's workplace.</a:t>
            </a:r>
          </a:p>
          <a:p>
            <a:pPr>
              <a:lnSpc>
                <a:spcPct val="114999"/>
              </a:lnSpc>
            </a:pPr>
            <a:r>
              <a:rPr lang="en-US"/>
              <a:t>Provide a foundation for successful learning.</a:t>
            </a:r>
          </a:p>
          <a:p>
            <a:pPr>
              <a:lnSpc>
                <a:spcPct val="114999"/>
              </a:lnSpc>
            </a:pPr>
            <a:r>
              <a:rPr lang="en-US"/>
              <a:t>Help ensure student success outside of the classroom.</a:t>
            </a:r>
          </a:p>
          <a:p>
            <a:pPr lvl="1">
              <a:lnSpc>
                <a:spcPct val="114999"/>
              </a:lnSpc>
            </a:pPr>
            <a:r>
              <a:rPr lang="en-US"/>
              <a:t>Real-Scenarios in Life</a:t>
            </a:r>
          </a:p>
          <a:p>
            <a:pPr lvl="1">
              <a:lnSpc>
                <a:spcPct val="114999"/>
              </a:lnSpc>
            </a:pPr>
            <a:r>
              <a:rPr lang="en-US"/>
              <a:t>Future Workplaces</a:t>
            </a:r>
          </a:p>
        </p:txBody>
      </p:sp>
      <p:sp>
        <p:nvSpPr>
          <p:cNvPr id="6" name="Slide Number Placeholder 5">
            <a:extLst>
              <a:ext uri="{FF2B5EF4-FFF2-40B4-BE49-F238E27FC236}">
                <a16:creationId xmlns:a16="http://schemas.microsoft.com/office/drawing/2014/main" id="{B3C36808-F75F-6868-84D6-A6C0EBA4BD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a:t>
            </a:fld>
            <a:endParaRPr lang="en"/>
          </a:p>
        </p:txBody>
      </p:sp>
      <p:pic>
        <p:nvPicPr>
          <p:cNvPr id="10" name="Picture 10" descr="Graphical user interface&#10;&#10;Description automatically generated">
            <a:extLst>
              <a:ext uri="{FF2B5EF4-FFF2-40B4-BE49-F238E27FC236}">
                <a16:creationId xmlns:a16="http://schemas.microsoft.com/office/drawing/2014/main" id="{301CCFB0-3700-3E6B-4BE6-746274A1CE06}"/>
              </a:ext>
            </a:extLst>
          </p:cNvPr>
          <p:cNvPicPr>
            <a:picLocks noChangeAspect="1"/>
          </p:cNvPicPr>
          <p:nvPr/>
        </p:nvPicPr>
        <p:blipFill rotWithShape="1">
          <a:blip r:embed="rId3"/>
          <a:srcRect t="21063" r="58" b="-204"/>
          <a:stretch/>
        </p:blipFill>
        <p:spPr>
          <a:xfrm>
            <a:off x="5577629" y="1370322"/>
            <a:ext cx="2700027" cy="3256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1089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F2B2-FA4D-4F3D-9F1A-865A04F64E72}"/>
              </a:ext>
            </a:extLst>
          </p:cNvPr>
          <p:cNvSpPr>
            <a:spLocks noGrp="1"/>
          </p:cNvSpPr>
          <p:nvPr>
            <p:ph type="title"/>
          </p:nvPr>
        </p:nvSpPr>
        <p:spPr/>
        <p:txBody>
          <a:bodyPr/>
          <a:lstStyle/>
          <a:p>
            <a:r>
              <a:rPr lang="en-US"/>
              <a:t>Inductive Reasoning Examples</a:t>
            </a:r>
          </a:p>
        </p:txBody>
      </p:sp>
      <p:sp>
        <p:nvSpPr>
          <p:cNvPr id="3" name="Text Placeholder 2">
            <a:extLst>
              <a:ext uri="{FF2B5EF4-FFF2-40B4-BE49-F238E27FC236}">
                <a16:creationId xmlns:a16="http://schemas.microsoft.com/office/drawing/2014/main" id="{F0E47BAD-0E11-4A7D-B05D-AB9CDB73D6B0}"/>
              </a:ext>
            </a:extLst>
          </p:cNvPr>
          <p:cNvSpPr>
            <a:spLocks noGrp="1"/>
          </p:cNvSpPr>
          <p:nvPr>
            <p:ph type="body" idx="1"/>
          </p:nvPr>
        </p:nvSpPr>
        <p:spPr>
          <a:xfrm>
            <a:off x="516600" y="1967475"/>
            <a:ext cx="3567720" cy="2420400"/>
          </a:xfrm>
        </p:spPr>
        <p:txBody>
          <a:bodyPr/>
          <a:lstStyle/>
          <a:p>
            <a:pPr marL="127000" indent="0">
              <a:buNone/>
            </a:pPr>
            <a:r>
              <a:rPr lang="en-US" dirty="0"/>
              <a:t>Examples:</a:t>
            </a:r>
          </a:p>
          <a:p>
            <a:r>
              <a:rPr lang="en-US" dirty="0"/>
              <a:t>1, 1, 2, 3, 5, 8, __, __</a:t>
            </a:r>
          </a:p>
          <a:p>
            <a:r>
              <a:rPr lang="en-US" dirty="0"/>
              <a:t>Based on the survey results, our next CITL presentation will cover _________.</a:t>
            </a:r>
          </a:p>
          <a:p>
            <a:r>
              <a:rPr lang="en-US" dirty="0"/>
              <a:t>100% of students in the OLCR 1010 online class use their computers to study. Therefore, all TTU students use computers to study.</a:t>
            </a:r>
          </a:p>
          <a:p>
            <a:endParaRPr lang="en-US" dirty="0"/>
          </a:p>
        </p:txBody>
      </p:sp>
      <p:sp>
        <p:nvSpPr>
          <p:cNvPr id="4" name="Slide Number Placeholder 3">
            <a:extLst>
              <a:ext uri="{FF2B5EF4-FFF2-40B4-BE49-F238E27FC236}">
                <a16:creationId xmlns:a16="http://schemas.microsoft.com/office/drawing/2014/main" id="{27BB0EBF-A29E-44DA-B566-40DFA69218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graphicFrame>
        <p:nvGraphicFramePr>
          <p:cNvPr id="20" name="Diagram 19">
            <a:extLst>
              <a:ext uri="{FF2B5EF4-FFF2-40B4-BE49-F238E27FC236}">
                <a16:creationId xmlns:a16="http://schemas.microsoft.com/office/drawing/2014/main" id="{91F3F937-7CCF-490B-BDC3-47677FB073F1}"/>
              </a:ext>
            </a:extLst>
          </p:cNvPr>
          <p:cNvGraphicFramePr/>
          <p:nvPr>
            <p:extLst>
              <p:ext uri="{D42A27DB-BD31-4B8C-83A1-F6EECF244321}">
                <p14:modId xmlns:p14="http://schemas.microsoft.com/office/powerpoint/2010/main" val="2412971826"/>
              </p:ext>
            </p:extLst>
          </p:nvPr>
        </p:nvGraphicFramePr>
        <p:xfrm>
          <a:off x="3756600" y="66172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960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F6D40F-204F-4918-8C28-84C6B6926F62}"/>
              </a:ext>
            </a:extLst>
          </p:cNvPr>
          <p:cNvSpPr>
            <a:spLocks noGrp="1"/>
          </p:cNvSpPr>
          <p:nvPr>
            <p:ph type="title"/>
          </p:nvPr>
        </p:nvSpPr>
        <p:spPr/>
        <p:txBody>
          <a:bodyPr/>
          <a:lstStyle/>
          <a:p>
            <a:r>
              <a:rPr lang="en-US"/>
              <a:t>Deductive Reasoning</a:t>
            </a:r>
          </a:p>
        </p:txBody>
      </p:sp>
      <p:sp>
        <p:nvSpPr>
          <p:cNvPr id="10" name="Text Placeholder 9">
            <a:extLst>
              <a:ext uri="{FF2B5EF4-FFF2-40B4-BE49-F238E27FC236}">
                <a16:creationId xmlns:a16="http://schemas.microsoft.com/office/drawing/2014/main" id="{2F7A3B77-C2DB-4C37-A587-95DC6E40B019}"/>
              </a:ext>
            </a:extLst>
          </p:cNvPr>
          <p:cNvSpPr>
            <a:spLocks noGrp="1"/>
          </p:cNvSpPr>
          <p:nvPr>
            <p:ph type="body" idx="1"/>
          </p:nvPr>
        </p:nvSpPr>
        <p:spPr>
          <a:xfrm>
            <a:off x="516600" y="1967475"/>
            <a:ext cx="8048280" cy="2420400"/>
          </a:xfrm>
        </p:spPr>
        <p:txBody>
          <a:bodyPr/>
          <a:lstStyle/>
          <a:p>
            <a:r>
              <a:rPr lang="en-US"/>
              <a:t>The process of using accepted facts and logical principles to arrive at a specific conclusion.</a:t>
            </a:r>
          </a:p>
          <a:p>
            <a:r>
              <a:rPr lang="en-US" i="1"/>
              <a:t>If A = B and B = C, then A must equal C</a:t>
            </a:r>
          </a:p>
          <a:p>
            <a:r>
              <a:rPr lang="en-US"/>
              <a:t>Top-to-bottom (general to specific)</a:t>
            </a:r>
          </a:p>
          <a:p>
            <a:pPr marL="127000" indent="0">
              <a:buNone/>
            </a:pPr>
            <a:endParaRPr lang="en-US"/>
          </a:p>
          <a:p>
            <a:pPr marL="127000" indent="0">
              <a:buNone/>
            </a:pPr>
            <a:r>
              <a:rPr lang="en-US" b="1"/>
              <a:t>Fact: </a:t>
            </a:r>
            <a:r>
              <a:rPr lang="en-US"/>
              <a:t>Poison Ivy causes rashes. </a:t>
            </a:r>
          </a:p>
          <a:p>
            <a:pPr marL="127000" indent="0">
              <a:buNone/>
            </a:pPr>
            <a:r>
              <a:rPr lang="en-US" b="1"/>
              <a:t>Fact: </a:t>
            </a:r>
            <a:r>
              <a:rPr lang="en-US"/>
              <a:t>I am allergic to poison ivy.</a:t>
            </a:r>
          </a:p>
          <a:p>
            <a:pPr marL="127000" indent="0">
              <a:buNone/>
            </a:pPr>
            <a:r>
              <a:rPr lang="en-US" b="1"/>
              <a:t>Fact: </a:t>
            </a:r>
            <a:r>
              <a:rPr lang="en-US"/>
              <a:t>Poison Ivy is found on trees.</a:t>
            </a:r>
            <a:endParaRPr lang="en-US" b="1"/>
          </a:p>
          <a:p>
            <a:pPr marL="127000" indent="0">
              <a:buNone/>
            </a:pPr>
            <a:r>
              <a:rPr lang="en-US" b="1"/>
              <a:t>Conclusion: </a:t>
            </a:r>
            <a:r>
              <a:rPr lang="en-US"/>
              <a:t>This rash on my arm after the hike must be from poison ivy.</a:t>
            </a:r>
          </a:p>
        </p:txBody>
      </p:sp>
      <p:sp>
        <p:nvSpPr>
          <p:cNvPr id="3" name="Slide Number Placeholder 2">
            <a:extLst>
              <a:ext uri="{FF2B5EF4-FFF2-40B4-BE49-F238E27FC236}">
                <a16:creationId xmlns:a16="http://schemas.microsoft.com/office/drawing/2014/main" id="{815A1952-014D-4E74-B305-E7B2C5D157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5" name="Google Shape;74;p13">
            <a:extLst>
              <a:ext uri="{FF2B5EF4-FFF2-40B4-BE49-F238E27FC236}">
                <a16:creationId xmlns:a16="http://schemas.microsoft.com/office/drawing/2014/main" id="{8CA1E084-7C1D-447E-8FF9-14E00D58F8AB}"/>
              </a:ext>
            </a:extLst>
          </p:cNvPr>
          <p:cNvSpPr/>
          <p:nvPr/>
        </p:nvSpPr>
        <p:spPr>
          <a:xfrm>
            <a:off x="7154881" y="311331"/>
            <a:ext cx="1137488" cy="1137486"/>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 name="Google Shape;75;p13">
            <a:extLst>
              <a:ext uri="{FF2B5EF4-FFF2-40B4-BE49-F238E27FC236}">
                <a16:creationId xmlns:a16="http://schemas.microsoft.com/office/drawing/2014/main" id="{9771C7E9-1F23-4B3D-B165-4A115F86739B}"/>
              </a:ext>
            </a:extLst>
          </p:cNvPr>
          <p:cNvSpPr/>
          <p:nvPr/>
        </p:nvSpPr>
        <p:spPr>
          <a:xfrm>
            <a:off x="6477000" y="701186"/>
            <a:ext cx="1106170" cy="276543"/>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2142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F2B2-FA4D-4F3D-9F1A-865A04F64E72}"/>
              </a:ext>
            </a:extLst>
          </p:cNvPr>
          <p:cNvSpPr>
            <a:spLocks noGrp="1"/>
          </p:cNvSpPr>
          <p:nvPr>
            <p:ph type="title"/>
          </p:nvPr>
        </p:nvSpPr>
        <p:spPr/>
        <p:txBody>
          <a:bodyPr/>
          <a:lstStyle/>
          <a:p>
            <a:r>
              <a:rPr lang="en-US"/>
              <a:t>Deductive Reasoning Examples</a:t>
            </a:r>
          </a:p>
        </p:txBody>
      </p:sp>
      <p:sp>
        <p:nvSpPr>
          <p:cNvPr id="3" name="Text Placeholder 2">
            <a:extLst>
              <a:ext uri="{FF2B5EF4-FFF2-40B4-BE49-F238E27FC236}">
                <a16:creationId xmlns:a16="http://schemas.microsoft.com/office/drawing/2014/main" id="{F0E47BAD-0E11-4A7D-B05D-AB9CDB73D6B0}"/>
              </a:ext>
            </a:extLst>
          </p:cNvPr>
          <p:cNvSpPr>
            <a:spLocks noGrp="1"/>
          </p:cNvSpPr>
          <p:nvPr>
            <p:ph type="body" idx="1"/>
          </p:nvPr>
        </p:nvSpPr>
        <p:spPr>
          <a:xfrm>
            <a:off x="516600" y="1967475"/>
            <a:ext cx="3903000" cy="2420400"/>
          </a:xfrm>
        </p:spPr>
        <p:txBody>
          <a:bodyPr/>
          <a:lstStyle/>
          <a:p>
            <a:pPr marL="127000" indent="0">
              <a:buNone/>
            </a:pPr>
            <a:r>
              <a:rPr lang="en-US"/>
              <a:t>Examples:</a:t>
            </a:r>
          </a:p>
          <a:p>
            <a:r>
              <a:rPr lang="en-US"/>
              <a:t>All noble gases are stable. Helium is a noble gas, so Helium is stable.</a:t>
            </a:r>
          </a:p>
          <a:p>
            <a:r>
              <a:rPr lang="en-US"/>
              <a:t>All numbers ending in 0 or 5 are divisible by 5. The number 35 ends with a 5, so it must be divisible by 5.</a:t>
            </a:r>
          </a:p>
        </p:txBody>
      </p:sp>
      <p:sp>
        <p:nvSpPr>
          <p:cNvPr id="4" name="Slide Number Placeholder 3">
            <a:extLst>
              <a:ext uri="{FF2B5EF4-FFF2-40B4-BE49-F238E27FC236}">
                <a16:creationId xmlns:a16="http://schemas.microsoft.com/office/drawing/2014/main" id="{27BB0EBF-A29E-44DA-B566-40DFA69218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grpSp>
        <p:nvGrpSpPr>
          <p:cNvPr id="5" name="Group 4">
            <a:extLst>
              <a:ext uri="{FF2B5EF4-FFF2-40B4-BE49-F238E27FC236}">
                <a16:creationId xmlns:a16="http://schemas.microsoft.com/office/drawing/2014/main" id="{D3900674-C5C9-46D7-BFA7-33AF952F36CC}"/>
              </a:ext>
            </a:extLst>
          </p:cNvPr>
          <p:cNvGrpSpPr/>
          <p:nvPr/>
        </p:nvGrpSpPr>
        <p:grpSpPr>
          <a:xfrm>
            <a:off x="4572000" y="873300"/>
            <a:ext cx="3708400" cy="3086505"/>
            <a:chOff x="4572000" y="873300"/>
            <a:chExt cx="3708400" cy="3086505"/>
          </a:xfrm>
        </p:grpSpPr>
        <p:graphicFrame>
          <p:nvGraphicFramePr>
            <p:cNvPr id="6" name="Diagram 5">
              <a:extLst>
                <a:ext uri="{FF2B5EF4-FFF2-40B4-BE49-F238E27FC236}">
                  <a16:creationId xmlns:a16="http://schemas.microsoft.com/office/drawing/2014/main" id="{066294AD-581B-41F2-AE70-AA3FBED5E81B}"/>
                </a:ext>
              </a:extLst>
            </p:cNvPr>
            <p:cNvGraphicFramePr/>
            <p:nvPr>
              <p:extLst>
                <p:ext uri="{D42A27DB-BD31-4B8C-83A1-F6EECF244321}">
                  <p14:modId xmlns:p14="http://schemas.microsoft.com/office/powerpoint/2010/main" val="1202089621"/>
                </p:ext>
              </p:extLst>
            </p:nvPr>
          </p:nvGraphicFramePr>
          <p:xfrm>
            <a:off x="4572000" y="873300"/>
            <a:ext cx="3708400" cy="2884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D746BA73-1913-441E-950F-EFC93E96ABA9}"/>
                </a:ext>
              </a:extLst>
            </p:cNvPr>
            <p:cNvGrpSpPr/>
            <p:nvPr/>
          </p:nvGrpSpPr>
          <p:grpSpPr>
            <a:xfrm>
              <a:off x="5106841" y="3417715"/>
              <a:ext cx="2692401" cy="542090"/>
              <a:chOff x="1312109" y="1555924"/>
              <a:chExt cx="1084181" cy="542090"/>
            </a:xfrm>
          </p:grpSpPr>
          <p:sp>
            <p:nvSpPr>
              <p:cNvPr id="11" name="Rectangle 10">
                <a:extLst>
                  <a:ext uri="{FF2B5EF4-FFF2-40B4-BE49-F238E27FC236}">
                    <a16:creationId xmlns:a16="http://schemas.microsoft.com/office/drawing/2014/main" id="{A15A352F-FCDC-4195-B6A5-526D2CE9B37B}"/>
                  </a:ext>
                </a:extLst>
              </p:cNvPr>
              <p:cNvSpPr/>
              <p:nvPr/>
            </p:nvSpPr>
            <p:spPr>
              <a:xfrm>
                <a:off x="1312109" y="1555924"/>
                <a:ext cx="1084181" cy="54209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21A716AB-975E-4E55-AD07-1C9EBEBA7780}"/>
                  </a:ext>
                </a:extLst>
              </p:cNvPr>
              <p:cNvSpPr txBox="1"/>
              <p:nvPr/>
            </p:nvSpPr>
            <p:spPr>
              <a:xfrm>
                <a:off x="1312109" y="1555924"/>
                <a:ext cx="1084181" cy="5420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Logical Argument</a:t>
                </a:r>
              </a:p>
            </p:txBody>
          </p:sp>
        </p:grpSp>
        <p:cxnSp>
          <p:nvCxnSpPr>
            <p:cNvPr id="8" name="Straight Arrow Connector 7">
              <a:extLst>
                <a:ext uri="{FF2B5EF4-FFF2-40B4-BE49-F238E27FC236}">
                  <a16:creationId xmlns:a16="http://schemas.microsoft.com/office/drawing/2014/main" id="{2F866EE1-1397-446B-9964-E266FCD7C6F4}"/>
                </a:ext>
              </a:extLst>
            </p:cNvPr>
            <p:cNvCxnSpPr>
              <a:cxnSpLocks/>
            </p:cNvCxnSpPr>
            <p:nvPr/>
          </p:nvCxnSpPr>
          <p:spPr>
            <a:xfrm>
              <a:off x="5476240" y="2997200"/>
              <a:ext cx="294640" cy="355600"/>
            </a:xfrm>
            <a:prstGeom prst="straightConnector1">
              <a:avLst/>
            </a:prstGeom>
            <a:ln w="28575">
              <a:solidFill>
                <a:srgbClr val="BE9538"/>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C72D885-7FB5-463B-81FA-2C6298BB685F}"/>
                </a:ext>
              </a:extLst>
            </p:cNvPr>
            <p:cNvCxnSpPr>
              <a:cxnSpLocks/>
            </p:cNvCxnSpPr>
            <p:nvPr/>
          </p:nvCxnSpPr>
          <p:spPr>
            <a:xfrm>
              <a:off x="6453042" y="2997200"/>
              <a:ext cx="0" cy="355600"/>
            </a:xfrm>
            <a:prstGeom prst="straightConnector1">
              <a:avLst/>
            </a:prstGeom>
            <a:ln w="28575">
              <a:solidFill>
                <a:srgbClr val="BE9538"/>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BC4A4F4-2E4F-4B7F-AE86-5961DAF464BD}"/>
                </a:ext>
              </a:extLst>
            </p:cNvPr>
            <p:cNvCxnSpPr>
              <a:cxnSpLocks/>
            </p:cNvCxnSpPr>
            <p:nvPr/>
          </p:nvCxnSpPr>
          <p:spPr>
            <a:xfrm flipH="1">
              <a:off x="7219401" y="2997200"/>
              <a:ext cx="317500" cy="355600"/>
            </a:xfrm>
            <a:prstGeom prst="straightConnector1">
              <a:avLst/>
            </a:prstGeom>
            <a:ln w="28575">
              <a:solidFill>
                <a:srgbClr val="BE9538"/>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3403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30B5-5C68-4079-BB34-C13D000C0FBF}"/>
              </a:ext>
            </a:extLst>
          </p:cNvPr>
          <p:cNvSpPr>
            <a:spLocks noGrp="1"/>
          </p:cNvSpPr>
          <p:nvPr>
            <p:ph type="title"/>
          </p:nvPr>
        </p:nvSpPr>
        <p:spPr>
          <a:xfrm>
            <a:off x="516600" y="2037413"/>
            <a:ext cx="3679200" cy="1411500"/>
          </a:xfrm>
        </p:spPr>
        <p:txBody>
          <a:bodyPr/>
          <a:lstStyle/>
          <a:p>
            <a:r>
              <a:rPr lang="en-US"/>
              <a:t>Critical Thinking &amp; </a:t>
            </a:r>
            <a:br>
              <a:rPr lang="en-US"/>
            </a:br>
            <a:r>
              <a:rPr lang="en-US"/>
              <a:t>Reasoning</a:t>
            </a:r>
          </a:p>
        </p:txBody>
      </p:sp>
      <p:sp>
        <p:nvSpPr>
          <p:cNvPr id="3" name="Slide Number Placeholder 2">
            <a:extLst>
              <a:ext uri="{FF2B5EF4-FFF2-40B4-BE49-F238E27FC236}">
                <a16:creationId xmlns:a16="http://schemas.microsoft.com/office/drawing/2014/main" id="{C2261F1E-5CB0-481B-9289-174ED2BA01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4" name="Subtitle 3">
            <a:extLst>
              <a:ext uri="{FF2B5EF4-FFF2-40B4-BE49-F238E27FC236}">
                <a16:creationId xmlns:a16="http://schemas.microsoft.com/office/drawing/2014/main" id="{8EC15702-142A-4463-9F58-21A0606FC5C0}"/>
              </a:ext>
            </a:extLst>
          </p:cNvPr>
          <p:cNvSpPr>
            <a:spLocks noGrp="1"/>
          </p:cNvSpPr>
          <p:nvPr>
            <p:ph type="subTitle" idx="1"/>
          </p:nvPr>
        </p:nvSpPr>
        <p:spPr>
          <a:xfrm>
            <a:off x="516600" y="3448913"/>
            <a:ext cx="3679200" cy="268200"/>
          </a:xfrm>
        </p:spPr>
        <p:txBody>
          <a:bodyPr/>
          <a:lstStyle/>
          <a:p>
            <a:r>
              <a:rPr lang="en-US"/>
              <a:t>What’s the link?</a:t>
            </a:r>
          </a:p>
        </p:txBody>
      </p:sp>
      <p:sp>
        <p:nvSpPr>
          <p:cNvPr id="5" name="TextBox 4">
            <a:extLst>
              <a:ext uri="{FF2B5EF4-FFF2-40B4-BE49-F238E27FC236}">
                <a16:creationId xmlns:a16="http://schemas.microsoft.com/office/drawing/2014/main" id="{FCC8D85D-9798-4B37-AB70-D5D61CAD34E1}"/>
              </a:ext>
            </a:extLst>
          </p:cNvPr>
          <p:cNvSpPr txBox="1"/>
          <p:nvPr/>
        </p:nvSpPr>
        <p:spPr>
          <a:xfrm>
            <a:off x="4579843" y="1694587"/>
            <a:ext cx="3796232" cy="1754326"/>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chemeClr val="tx1"/>
                </a:solidFill>
                <a:latin typeface="Barlow" panose="00000500000000000000" pitchFamily="2" charset="0"/>
              </a:rPr>
              <a:t>Inference</a:t>
            </a:r>
          </a:p>
          <a:p>
            <a:pPr marL="285750" indent="-285750">
              <a:buFont typeface="Arial" panose="020B0604020202020204" pitchFamily="34" charset="0"/>
              <a:buChar char="•"/>
            </a:pPr>
            <a:r>
              <a:rPr lang="en-US" sz="1800">
                <a:solidFill>
                  <a:schemeClr val="tx1"/>
                </a:solidFill>
                <a:latin typeface="Barlow" panose="00000500000000000000" pitchFamily="2" charset="0"/>
              </a:rPr>
              <a:t>Recognize Logical Fallacies</a:t>
            </a:r>
          </a:p>
          <a:p>
            <a:pPr marL="285750" indent="-285750">
              <a:buFont typeface="Arial" panose="020B0604020202020204" pitchFamily="34" charset="0"/>
              <a:buChar char="•"/>
            </a:pPr>
            <a:r>
              <a:rPr lang="en-US" sz="1800">
                <a:solidFill>
                  <a:schemeClr val="tx1"/>
                </a:solidFill>
                <a:latin typeface="Barlow" panose="00000500000000000000" pitchFamily="2" charset="0"/>
              </a:rPr>
              <a:t>Recognize Patterns</a:t>
            </a:r>
          </a:p>
          <a:p>
            <a:pPr marL="285750" indent="-285750">
              <a:buFont typeface="Arial" panose="020B0604020202020204" pitchFamily="34" charset="0"/>
              <a:buChar char="•"/>
            </a:pPr>
            <a:r>
              <a:rPr lang="en-US" sz="1800">
                <a:solidFill>
                  <a:schemeClr val="tx1"/>
                </a:solidFill>
                <a:latin typeface="Barlow" panose="00000500000000000000" pitchFamily="2" charset="0"/>
              </a:rPr>
              <a:t>Look for inconsistencies and errors in reasoning</a:t>
            </a:r>
          </a:p>
          <a:p>
            <a:pPr marL="285750" indent="-285750">
              <a:buFont typeface="Arial" panose="020B0604020202020204" pitchFamily="34" charset="0"/>
              <a:buChar char="•"/>
            </a:pPr>
            <a:r>
              <a:rPr lang="en-US" sz="1800">
                <a:solidFill>
                  <a:schemeClr val="tx1"/>
                </a:solidFill>
                <a:latin typeface="Barlow" panose="00000500000000000000" pitchFamily="2" charset="0"/>
              </a:rPr>
              <a:t>Question assumptions</a:t>
            </a:r>
          </a:p>
        </p:txBody>
      </p:sp>
      <p:sp>
        <p:nvSpPr>
          <p:cNvPr id="7" name="Google Shape;74;p13">
            <a:extLst>
              <a:ext uri="{FF2B5EF4-FFF2-40B4-BE49-F238E27FC236}">
                <a16:creationId xmlns:a16="http://schemas.microsoft.com/office/drawing/2014/main" id="{F987DB7C-5B1E-4FBC-9591-18F88452FFA8}"/>
              </a:ext>
            </a:extLst>
          </p:cNvPr>
          <p:cNvSpPr/>
          <p:nvPr/>
        </p:nvSpPr>
        <p:spPr>
          <a:xfrm>
            <a:off x="7154881" y="311331"/>
            <a:ext cx="1137488" cy="1137486"/>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 name="Google Shape;75;p13">
            <a:extLst>
              <a:ext uri="{FF2B5EF4-FFF2-40B4-BE49-F238E27FC236}">
                <a16:creationId xmlns:a16="http://schemas.microsoft.com/office/drawing/2014/main" id="{AAAF2621-B29D-4C01-9CDD-DC3E5E9B2C56}"/>
              </a:ext>
            </a:extLst>
          </p:cNvPr>
          <p:cNvSpPr/>
          <p:nvPr/>
        </p:nvSpPr>
        <p:spPr>
          <a:xfrm>
            <a:off x="6477000" y="701186"/>
            <a:ext cx="1106170" cy="276543"/>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9792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9"/>
        <p:cNvGrpSpPr/>
        <p:nvPr/>
      </p:nvGrpSpPr>
      <p:grpSpPr>
        <a:xfrm>
          <a:off x="0" y="0"/>
          <a:ext cx="0" cy="0"/>
          <a:chOff x="0" y="0"/>
          <a:chExt cx="0" cy="0"/>
        </a:xfrm>
      </p:grpSpPr>
      <p:sp>
        <p:nvSpPr>
          <p:cNvPr id="80" name="Google Shape;80;p14"/>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81" name="Google Shape;81;p14"/>
          <p:cNvSpPr txBox="1">
            <a:spLocks noGrp="1"/>
          </p:cNvSpPr>
          <p:nvPr>
            <p:ph type="body" idx="1"/>
          </p:nvPr>
        </p:nvSpPr>
        <p:spPr>
          <a:xfrm>
            <a:off x="506472" y="2796600"/>
            <a:ext cx="4784400" cy="2346900"/>
          </a:xfrm>
          <a:prstGeom prst="rect">
            <a:avLst/>
          </a:prstGeom>
        </p:spPr>
        <p:txBody>
          <a:bodyPr spcFirstLastPara="1" wrap="square" lIns="0" tIns="0" rIns="0" bIns="0" anchor="b" anchorCtr="0">
            <a:noAutofit/>
          </a:bodyPr>
          <a:lstStyle/>
          <a:p>
            <a:pPr marL="0" indent="0">
              <a:lnSpc>
                <a:spcPct val="114999"/>
              </a:lnSpc>
              <a:spcAft>
                <a:spcPts val="800"/>
              </a:spcAft>
              <a:buNone/>
            </a:pPr>
            <a:r>
              <a:rPr lang="en"/>
              <a:t>Bloom's Taxonomy</a:t>
            </a:r>
            <a:endParaRPr lang="en-US"/>
          </a:p>
        </p:txBody>
      </p:sp>
      <p:pic>
        <p:nvPicPr>
          <p:cNvPr id="3" name="Picture 2" descr="Diagram&#10;&#10;Description automatically generated">
            <a:extLst>
              <a:ext uri="{FF2B5EF4-FFF2-40B4-BE49-F238E27FC236}">
                <a16:creationId xmlns:a16="http://schemas.microsoft.com/office/drawing/2014/main" id="{64C08590-A440-4323-AFD2-6C1B4720609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67462"/>
            <a:ext cx="9144000" cy="4232654"/>
          </a:xfrm>
          <a:prstGeom prst="rect">
            <a:avLst/>
          </a:prstGeom>
        </p:spPr>
      </p:pic>
      <p:sp>
        <p:nvSpPr>
          <p:cNvPr id="4" name="TextBox 3">
            <a:extLst>
              <a:ext uri="{FF2B5EF4-FFF2-40B4-BE49-F238E27FC236}">
                <a16:creationId xmlns:a16="http://schemas.microsoft.com/office/drawing/2014/main" id="{B3155222-FF9A-4055-BFAC-37C69F761C57}"/>
              </a:ext>
            </a:extLst>
          </p:cNvPr>
          <p:cNvSpPr txBox="1"/>
          <p:nvPr/>
        </p:nvSpPr>
        <p:spPr>
          <a:xfrm>
            <a:off x="5797344" y="4069284"/>
            <a:ext cx="3497963" cy="230832"/>
          </a:xfrm>
          <a:prstGeom prst="rect">
            <a:avLst/>
          </a:prstGeom>
          <a:noFill/>
        </p:spPr>
        <p:txBody>
          <a:bodyPr wrap="square" rtlCol="0">
            <a:spAutoFit/>
          </a:bodyPr>
          <a:lstStyle/>
          <a:p>
            <a:r>
              <a:rPr lang="en-US" sz="900">
                <a:hlinkClick r:id="rId4" tooltip="https://communitymedicine4all.com/2021/06/01/strategic-approach-to-preparing-a-lesson-plan/"/>
              </a:rPr>
              <a:t>This Photo</a:t>
            </a:r>
            <a:r>
              <a:rPr lang="en-US" sz="900"/>
              <a:t> by Unknown Author is licensed under </a:t>
            </a:r>
            <a:r>
              <a:rPr lang="en-US" sz="900">
                <a:hlinkClick r:id="rId5" tooltip="https://creativecommons.org/licenses/by-nc-nd/3.0/"/>
              </a:rPr>
              <a:t>CC BY-NC-ND</a:t>
            </a:r>
            <a:endParaRPr lang="en-US" sz="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FF0239-0A25-4DBE-9D56-04EC420F14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5" name="Picture 4" descr="Table&#10;&#10;Description automatically generated">
            <a:extLst>
              <a:ext uri="{FF2B5EF4-FFF2-40B4-BE49-F238E27FC236}">
                <a16:creationId xmlns:a16="http://schemas.microsoft.com/office/drawing/2014/main" id="{E2A22A45-6692-4897-93DF-28E7036AFC87}"/>
              </a:ext>
            </a:extLst>
          </p:cNvPr>
          <p:cNvPicPr>
            <a:picLocks noChangeAspect="1"/>
          </p:cNvPicPr>
          <p:nvPr/>
        </p:nvPicPr>
        <p:blipFill rotWithShape="1">
          <a:blip r:embed="rId3"/>
          <a:srcRect l="2835" t="4938" r="3293" b="5581"/>
          <a:stretch/>
        </p:blipFill>
        <p:spPr>
          <a:xfrm>
            <a:off x="345439" y="329170"/>
            <a:ext cx="6248401" cy="4602480"/>
          </a:xfrm>
          <a:prstGeom prst="rect">
            <a:avLst/>
          </a:prstGeom>
          <a:ln w="19050">
            <a:solidFill>
              <a:schemeClr val="tx1"/>
            </a:solidFill>
          </a:ln>
        </p:spPr>
      </p:pic>
      <p:sp>
        <p:nvSpPr>
          <p:cNvPr id="2" name="TextBox 1">
            <a:extLst>
              <a:ext uri="{FF2B5EF4-FFF2-40B4-BE49-F238E27FC236}">
                <a16:creationId xmlns:a16="http://schemas.microsoft.com/office/drawing/2014/main" id="{96714FF3-EC53-4206-81D9-BC8C93AAF2C1}"/>
              </a:ext>
            </a:extLst>
          </p:cNvPr>
          <p:cNvSpPr txBox="1"/>
          <p:nvPr/>
        </p:nvSpPr>
        <p:spPr>
          <a:xfrm>
            <a:off x="6697883" y="2807955"/>
            <a:ext cx="2226892" cy="1754326"/>
          </a:xfrm>
          <a:prstGeom prst="rect">
            <a:avLst/>
          </a:prstGeom>
          <a:noFill/>
        </p:spPr>
        <p:txBody>
          <a:bodyPr wrap="none" rtlCol="0">
            <a:spAutoFit/>
          </a:bodyPr>
          <a:lstStyle/>
          <a:p>
            <a:pPr algn="ctr"/>
            <a:r>
              <a:rPr lang="en-US" sz="1800" b="1" dirty="0">
                <a:solidFill>
                  <a:schemeClr val="tx1"/>
                </a:solidFill>
                <a:latin typeface="Barlow" panose="020B0604020202020204" pitchFamily="2" charset="0"/>
              </a:rPr>
              <a:t>Activities</a:t>
            </a:r>
          </a:p>
          <a:p>
            <a:pPr marL="285750" indent="-285750">
              <a:buFontTx/>
              <a:buChar char="-"/>
            </a:pPr>
            <a:r>
              <a:rPr lang="en-US" sz="1800" dirty="0">
                <a:solidFill>
                  <a:schemeClr val="tx1"/>
                </a:solidFill>
                <a:latin typeface="Barlow" panose="020B0604020202020204" pitchFamily="2" charset="0"/>
                <a:hlinkClick r:id="rId4"/>
              </a:rPr>
              <a:t>Think, Pair, Share</a:t>
            </a:r>
            <a:endParaRPr lang="en-US" sz="1800" dirty="0">
              <a:solidFill>
                <a:schemeClr val="tx1"/>
              </a:solidFill>
              <a:latin typeface="Barlow" panose="020B0604020202020204" pitchFamily="2" charset="0"/>
            </a:endParaRPr>
          </a:p>
          <a:p>
            <a:pPr marL="285750" indent="-285750">
              <a:buFontTx/>
              <a:buChar char="-"/>
            </a:pPr>
            <a:r>
              <a:rPr lang="en-US" sz="1800" dirty="0">
                <a:solidFill>
                  <a:schemeClr val="tx1"/>
                </a:solidFill>
                <a:latin typeface="Barlow" panose="020B0604020202020204" pitchFamily="2" charset="0"/>
                <a:hlinkClick r:id="rId5"/>
              </a:rPr>
              <a:t>Jigsaw</a:t>
            </a:r>
            <a:endParaRPr lang="en-US" sz="1800" dirty="0">
              <a:solidFill>
                <a:schemeClr val="tx1"/>
              </a:solidFill>
              <a:latin typeface="Barlow" panose="020B0604020202020204" pitchFamily="2" charset="0"/>
            </a:endParaRPr>
          </a:p>
          <a:p>
            <a:pPr marL="285750" indent="-285750">
              <a:buFontTx/>
              <a:buChar char="-"/>
            </a:pPr>
            <a:r>
              <a:rPr lang="en-US" sz="1800" dirty="0">
                <a:solidFill>
                  <a:schemeClr val="tx1"/>
                </a:solidFill>
                <a:latin typeface="Barlow" panose="020B0604020202020204" pitchFamily="2" charset="0"/>
                <a:hlinkClick r:id="rId6"/>
              </a:rPr>
              <a:t>Four Corners</a:t>
            </a:r>
            <a:endParaRPr lang="en-US" sz="1800" dirty="0">
              <a:solidFill>
                <a:schemeClr val="tx1"/>
              </a:solidFill>
              <a:latin typeface="Barlow" panose="020B0604020202020204" pitchFamily="2" charset="0"/>
            </a:endParaRPr>
          </a:p>
          <a:p>
            <a:pPr marL="285750" indent="-285750">
              <a:buFontTx/>
              <a:buChar char="-"/>
            </a:pPr>
            <a:r>
              <a:rPr lang="en-US" sz="1800" dirty="0">
                <a:solidFill>
                  <a:schemeClr val="tx1"/>
                </a:solidFill>
                <a:latin typeface="Barlow" panose="020B0604020202020204" pitchFamily="2" charset="0"/>
                <a:hlinkClick r:id="rId7"/>
              </a:rPr>
              <a:t>Devil’s Advocate</a:t>
            </a:r>
            <a:endParaRPr lang="en-US" sz="1800" dirty="0">
              <a:solidFill>
                <a:schemeClr val="tx1"/>
              </a:solidFill>
              <a:latin typeface="Barlow" panose="020B0604020202020204" pitchFamily="2" charset="0"/>
            </a:endParaRPr>
          </a:p>
          <a:p>
            <a:pPr marL="285750" indent="-285750">
              <a:buFontTx/>
              <a:buChar char="-"/>
            </a:pPr>
            <a:r>
              <a:rPr lang="en-US" sz="1800" dirty="0">
                <a:solidFill>
                  <a:schemeClr val="tx1"/>
                </a:solidFill>
                <a:latin typeface="Barlow" panose="020B0604020202020204" pitchFamily="2" charset="0"/>
                <a:hlinkClick r:id="rId8"/>
              </a:rPr>
              <a:t>Socratic Seminar</a:t>
            </a:r>
            <a:endParaRPr lang="en-US" sz="1800" dirty="0">
              <a:solidFill>
                <a:schemeClr val="tx1"/>
              </a:solidFill>
              <a:latin typeface="Barlow" panose="020B0604020202020204" pitchFamily="2" charset="0"/>
            </a:endParaRPr>
          </a:p>
        </p:txBody>
      </p:sp>
    </p:spTree>
    <p:extLst>
      <p:ext uri="{BB962C8B-B14F-4D97-AF65-F5344CB8AC3E}">
        <p14:creationId xmlns:p14="http://schemas.microsoft.com/office/powerpoint/2010/main" val="3445905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4"/>
        <p:cNvGrpSpPr/>
        <p:nvPr/>
      </p:nvGrpSpPr>
      <p:grpSpPr>
        <a:xfrm>
          <a:off x="0" y="0"/>
          <a:ext cx="0" cy="0"/>
          <a:chOff x="0" y="0"/>
          <a:chExt cx="0" cy="0"/>
        </a:xfrm>
      </p:grpSpPr>
      <p:sp>
        <p:nvSpPr>
          <p:cNvPr id="445" name="Google Shape;445;p27"/>
          <p:cNvSpPr/>
          <p:nvPr/>
        </p:nvSpPr>
        <p:spPr>
          <a:xfrm>
            <a:off x="514350" y="1744572"/>
            <a:ext cx="80550" cy="86175"/>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46" name="Google Shape;446;p27"/>
          <p:cNvSpPr/>
          <p:nvPr/>
        </p:nvSpPr>
        <p:spPr>
          <a:xfrm>
            <a:off x="2846712" y="1744572"/>
            <a:ext cx="80700" cy="861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47" name="Google Shape;447;p27"/>
          <p:cNvSpPr/>
          <p:nvPr/>
        </p:nvSpPr>
        <p:spPr>
          <a:xfrm>
            <a:off x="5179198" y="1744572"/>
            <a:ext cx="80700" cy="861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48" name="Google Shape;448;p27"/>
          <p:cNvSpPr txBox="1">
            <a:spLocks noGrp="1"/>
          </p:cNvSpPr>
          <p:nvPr>
            <p:ph type="title"/>
          </p:nvPr>
        </p:nvSpPr>
        <p:spPr>
          <a:xfrm>
            <a:off x="516600" y="514350"/>
            <a:ext cx="6480000" cy="71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Resources</a:t>
            </a:r>
            <a:endParaRPr/>
          </a:p>
        </p:txBody>
      </p:sp>
      <p:sp>
        <p:nvSpPr>
          <p:cNvPr id="449" name="Google Shape;449;p27"/>
          <p:cNvSpPr txBox="1">
            <a:spLocks noGrp="1"/>
          </p:cNvSpPr>
          <p:nvPr>
            <p:ph type="body" idx="1"/>
          </p:nvPr>
        </p:nvSpPr>
        <p:spPr>
          <a:xfrm>
            <a:off x="516600" y="1967475"/>
            <a:ext cx="2108700" cy="957000"/>
          </a:xfrm>
          <a:prstGeom prst="rect">
            <a:avLst/>
          </a:prstGeom>
        </p:spPr>
        <p:txBody>
          <a:bodyPr spcFirstLastPara="1" wrap="square" lIns="0" tIns="0" rIns="0" bIns="0" anchor="t" anchorCtr="0">
            <a:noAutofit/>
          </a:bodyPr>
          <a:lstStyle/>
          <a:p>
            <a:pPr marL="0" lvl="0" indent="0" algn="l" rtl="0">
              <a:lnSpc>
                <a:spcPct val="140012"/>
              </a:lnSpc>
              <a:spcBef>
                <a:spcPts val="0"/>
              </a:spcBef>
              <a:spcAft>
                <a:spcPts val="0"/>
              </a:spcAft>
              <a:buNone/>
            </a:pPr>
            <a:r>
              <a:rPr lang="en" dirty="0">
                <a:latin typeface="Barlow Medium"/>
                <a:ea typeface="Barlow Medium"/>
                <a:cs typeface="Barlow Medium"/>
                <a:sym typeface="Barlow Medium"/>
                <a:hlinkClick r:id="rId3"/>
              </a:rPr>
              <a:t>Critial Thinking Test</a:t>
            </a:r>
            <a:br>
              <a:rPr lang="en" dirty="0">
                <a:latin typeface="Barlow Medium"/>
                <a:ea typeface="Barlow Medium"/>
                <a:cs typeface="Barlow Medium"/>
              </a:rPr>
            </a:br>
            <a:r>
              <a:rPr lang="en-US" sz="1300" b="1" dirty="0">
                <a:latin typeface="Barlow"/>
                <a:ea typeface="Barlow"/>
                <a:cs typeface="Barlow"/>
                <a:sym typeface="Barlow"/>
              </a:rPr>
              <a:t>Check your critical thinking skills with this sample test.</a:t>
            </a:r>
            <a:endParaRPr lang="en-US" b="1" dirty="0"/>
          </a:p>
        </p:txBody>
      </p:sp>
      <p:sp>
        <p:nvSpPr>
          <p:cNvPr id="450" name="Google Shape;450;p27"/>
          <p:cNvSpPr txBox="1">
            <a:spLocks noGrp="1"/>
          </p:cNvSpPr>
          <p:nvPr>
            <p:ph type="body" idx="2"/>
          </p:nvPr>
        </p:nvSpPr>
        <p:spPr>
          <a:xfrm>
            <a:off x="2846688" y="1967475"/>
            <a:ext cx="2108700" cy="957000"/>
          </a:xfrm>
          <a:prstGeom prst="rect">
            <a:avLst/>
          </a:prstGeom>
        </p:spPr>
        <p:txBody>
          <a:bodyPr spcFirstLastPara="1" wrap="square" lIns="0" tIns="0" rIns="0" bIns="0" anchor="t" anchorCtr="0">
            <a:noAutofit/>
          </a:bodyPr>
          <a:lstStyle/>
          <a:p>
            <a:pPr marL="0" lvl="0" indent="0" algn="l" rtl="0">
              <a:lnSpc>
                <a:spcPct val="140012"/>
              </a:lnSpc>
              <a:spcBef>
                <a:spcPts val="0"/>
              </a:spcBef>
              <a:spcAft>
                <a:spcPts val="0"/>
              </a:spcAft>
              <a:buNone/>
            </a:pPr>
            <a:r>
              <a:rPr lang="en">
                <a:latin typeface="Barlow Medium"/>
                <a:ea typeface="Barlow Medium"/>
                <a:cs typeface="Barlow Medium"/>
                <a:sym typeface="Barlow Medium"/>
                <a:hlinkClick r:id="rId4"/>
              </a:rPr>
              <a:t>Critical Thinking Rubric</a:t>
            </a:r>
            <a:br>
              <a:rPr lang="en">
                <a:latin typeface="Barlow Medium"/>
                <a:ea typeface="Barlow Medium"/>
                <a:cs typeface="Barlow Medium"/>
                <a:sym typeface="Barlow Medium"/>
              </a:rPr>
            </a:br>
            <a:r>
              <a:rPr lang="en" sz="1300" b="1">
                <a:latin typeface="Barlow"/>
                <a:ea typeface="Barlow"/>
                <a:cs typeface="Barlow"/>
                <a:sym typeface="Barlow"/>
              </a:rPr>
              <a:t>Rubric adapted from the Foundation of Critical Thinking.</a:t>
            </a:r>
            <a:endParaRPr/>
          </a:p>
        </p:txBody>
      </p:sp>
      <p:sp>
        <p:nvSpPr>
          <p:cNvPr id="451" name="Google Shape;451;p27"/>
          <p:cNvSpPr txBox="1">
            <a:spLocks noGrp="1"/>
          </p:cNvSpPr>
          <p:nvPr>
            <p:ph type="body" idx="3"/>
          </p:nvPr>
        </p:nvSpPr>
        <p:spPr>
          <a:xfrm>
            <a:off x="5176776" y="1967475"/>
            <a:ext cx="2108700" cy="957000"/>
          </a:xfrm>
          <a:prstGeom prst="rect">
            <a:avLst/>
          </a:prstGeom>
        </p:spPr>
        <p:txBody>
          <a:bodyPr spcFirstLastPara="1" wrap="square" lIns="0" tIns="0" rIns="0" bIns="0" anchor="t" anchorCtr="0">
            <a:noAutofit/>
          </a:bodyPr>
          <a:lstStyle/>
          <a:p>
            <a:pPr marL="0" lvl="0" indent="0" algn="l" rtl="0">
              <a:lnSpc>
                <a:spcPct val="140012"/>
              </a:lnSpc>
              <a:spcBef>
                <a:spcPts val="0"/>
              </a:spcBef>
              <a:spcAft>
                <a:spcPts val="0"/>
              </a:spcAft>
              <a:buNone/>
            </a:pPr>
            <a:r>
              <a:rPr lang="en">
                <a:latin typeface="Barlow Medium"/>
                <a:ea typeface="Barlow Medium"/>
                <a:cs typeface="Barlow Medium"/>
                <a:sym typeface="Barlow Medium"/>
                <a:hlinkClick r:id="rId5"/>
              </a:rPr>
              <a:t>Indeed</a:t>
            </a:r>
            <a:br>
              <a:rPr lang="en">
                <a:latin typeface="Barlow Medium"/>
                <a:ea typeface="Barlow Medium"/>
                <a:cs typeface="Barlow Medium"/>
                <a:sym typeface="Barlow Medium"/>
              </a:rPr>
            </a:br>
            <a:r>
              <a:rPr lang="en" sz="1300" b="1">
                <a:latin typeface="Barlow"/>
                <a:ea typeface="Barlow"/>
                <a:cs typeface="Barlow"/>
                <a:sym typeface="Barlow"/>
              </a:rPr>
              <a:t>Career guide to critical thinking</a:t>
            </a:r>
            <a:endParaRPr/>
          </a:p>
        </p:txBody>
      </p:sp>
      <p:sp>
        <p:nvSpPr>
          <p:cNvPr id="452" name="Google Shape;452;p27"/>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453" name="Google Shape;453;p27"/>
          <p:cNvSpPr/>
          <p:nvPr/>
        </p:nvSpPr>
        <p:spPr>
          <a:xfrm>
            <a:off x="514350" y="3268572"/>
            <a:ext cx="80700" cy="861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4" name="Google Shape;454;p27"/>
          <p:cNvSpPr/>
          <p:nvPr/>
        </p:nvSpPr>
        <p:spPr>
          <a:xfrm>
            <a:off x="2846712" y="3268572"/>
            <a:ext cx="80700" cy="861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5" name="Google Shape;455;p27"/>
          <p:cNvSpPr/>
          <p:nvPr/>
        </p:nvSpPr>
        <p:spPr>
          <a:xfrm>
            <a:off x="5179198" y="3268572"/>
            <a:ext cx="80700" cy="861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6" name="Google Shape;456;p27"/>
          <p:cNvSpPr txBox="1">
            <a:spLocks noGrp="1"/>
          </p:cNvSpPr>
          <p:nvPr>
            <p:ph type="body" idx="1"/>
          </p:nvPr>
        </p:nvSpPr>
        <p:spPr>
          <a:xfrm>
            <a:off x="516600" y="3491475"/>
            <a:ext cx="2108700" cy="957000"/>
          </a:xfrm>
          <a:prstGeom prst="rect">
            <a:avLst/>
          </a:prstGeom>
        </p:spPr>
        <p:txBody>
          <a:bodyPr spcFirstLastPara="1" wrap="square" lIns="0" tIns="0" rIns="0" bIns="0" anchor="t" anchorCtr="0">
            <a:noAutofit/>
          </a:bodyPr>
          <a:lstStyle/>
          <a:p>
            <a:pPr marL="0" lvl="0" indent="0" algn="l" rtl="0">
              <a:lnSpc>
                <a:spcPct val="140012"/>
              </a:lnSpc>
              <a:spcBef>
                <a:spcPts val="0"/>
              </a:spcBef>
              <a:spcAft>
                <a:spcPts val="0"/>
              </a:spcAft>
              <a:buNone/>
            </a:pPr>
            <a:r>
              <a:rPr lang="en" dirty="0">
                <a:latin typeface="Barlow Medium"/>
                <a:ea typeface="Barlow Medium"/>
                <a:cs typeface="Barlow Medium"/>
                <a:sym typeface="Barlow Medium"/>
                <a:hlinkClick r:id="rId6"/>
              </a:rPr>
              <a:t>21</a:t>
            </a:r>
            <a:r>
              <a:rPr lang="en" baseline="30000" dirty="0">
                <a:latin typeface="Barlow Medium"/>
                <a:ea typeface="Barlow Medium"/>
                <a:cs typeface="Barlow Medium"/>
                <a:sym typeface="Barlow Medium"/>
                <a:hlinkClick r:id="rId6"/>
              </a:rPr>
              <a:t>st</a:t>
            </a:r>
            <a:r>
              <a:rPr lang="en" dirty="0">
                <a:latin typeface="Barlow Medium"/>
                <a:ea typeface="Barlow Medium"/>
                <a:cs typeface="Barlow Medium"/>
                <a:sym typeface="Barlow Medium"/>
                <a:hlinkClick r:id="rId6"/>
              </a:rPr>
              <a:t> Century Skills</a:t>
            </a:r>
            <a:br>
              <a:rPr lang="en" dirty="0">
                <a:latin typeface="Barlow Medium"/>
                <a:ea typeface="Barlow Medium"/>
                <a:cs typeface="Barlow Medium"/>
                <a:sym typeface="Barlow Medium"/>
              </a:rPr>
            </a:br>
            <a:r>
              <a:rPr lang="en" sz="1300" b="1" dirty="0">
                <a:latin typeface="Barlow"/>
                <a:ea typeface="Barlow"/>
                <a:cs typeface="Barlow"/>
                <a:sym typeface="Barlow"/>
              </a:rPr>
              <a:t>Overview of the 21</a:t>
            </a:r>
            <a:r>
              <a:rPr lang="en" sz="1300" b="1" baseline="30000" dirty="0">
                <a:latin typeface="Barlow"/>
                <a:ea typeface="Barlow"/>
                <a:cs typeface="Barlow"/>
                <a:sym typeface="Barlow"/>
              </a:rPr>
              <a:t>st</a:t>
            </a:r>
            <a:r>
              <a:rPr lang="en" sz="1300" b="1" dirty="0">
                <a:latin typeface="Barlow"/>
                <a:ea typeface="Barlow"/>
                <a:cs typeface="Barlow"/>
                <a:sym typeface="Barlow"/>
              </a:rPr>
              <a:t> Century Skills</a:t>
            </a:r>
            <a:endParaRPr dirty="0"/>
          </a:p>
        </p:txBody>
      </p:sp>
      <p:sp>
        <p:nvSpPr>
          <p:cNvPr id="457" name="Google Shape;457;p27"/>
          <p:cNvSpPr txBox="1">
            <a:spLocks noGrp="1"/>
          </p:cNvSpPr>
          <p:nvPr>
            <p:ph type="body" idx="2"/>
          </p:nvPr>
        </p:nvSpPr>
        <p:spPr>
          <a:xfrm>
            <a:off x="2846688" y="3491475"/>
            <a:ext cx="2108700" cy="957000"/>
          </a:xfrm>
          <a:prstGeom prst="rect">
            <a:avLst/>
          </a:prstGeom>
        </p:spPr>
        <p:txBody>
          <a:bodyPr spcFirstLastPara="1" wrap="square" lIns="0" tIns="0" rIns="0" bIns="0" anchor="t" anchorCtr="0">
            <a:noAutofit/>
          </a:bodyPr>
          <a:lstStyle/>
          <a:p>
            <a:pPr marL="0" lvl="0" indent="0" algn="l" rtl="0">
              <a:lnSpc>
                <a:spcPct val="140012"/>
              </a:lnSpc>
              <a:spcBef>
                <a:spcPts val="0"/>
              </a:spcBef>
              <a:spcAft>
                <a:spcPts val="0"/>
              </a:spcAft>
              <a:buNone/>
            </a:pPr>
            <a:r>
              <a:rPr lang="en-US">
                <a:latin typeface="Barlow Medium"/>
                <a:ea typeface="Barlow Medium"/>
                <a:cs typeface="Barlow Medium"/>
                <a:sym typeface="Barlow Medium"/>
                <a:hlinkClick r:id="rId7"/>
              </a:rPr>
              <a:t>P21 Framework</a:t>
            </a:r>
            <a:br>
              <a:rPr lang="en">
                <a:latin typeface="Barlow Medium"/>
                <a:ea typeface="Barlow Medium"/>
                <a:cs typeface="Barlow Medium"/>
                <a:sym typeface="Barlow Medium"/>
              </a:rPr>
            </a:br>
            <a:r>
              <a:rPr lang="en-US" sz="1300" b="1">
                <a:latin typeface="Barlow"/>
                <a:ea typeface="Barlow"/>
                <a:cs typeface="Barlow"/>
                <a:sym typeface="Barlow"/>
              </a:rPr>
              <a:t>Framework for 21st Century Learning Definitions</a:t>
            </a:r>
            <a:endParaRPr/>
          </a:p>
        </p:txBody>
      </p:sp>
      <p:sp>
        <p:nvSpPr>
          <p:cNvPr id="458" name="Google Shape;458;p27"/>
          <p:cNvSpPr txBox="1">
            <a:spLocks noGrp="1"/>
          </p:cNvSpPr>
          <p:nvPr>
            <p:ph type="body" idx="3"/>
          </p:nvPr>
        </p:nvSpPr>
        <p:spPr>
          <a:xfrm>
            <a:off x="5176776" y="3491475"/>
            <a:ext cx="2108700" cy="957000"/>
          </a:xfrm>
          <a:prstGeom prst="rect">
            <a:avLst/>
          </a:prstGeom>
        </p:spPr>
        <p:txBody>
          <a:bodyPr spcFirstLastPara="1" wrap="square" lIns="0" tIns="0" rIns="0" bIns="0" anchor="t" anchorCtr="0">
            <a:noAutofit/>
          </a:bodyPr>
          <a:lstStyle/>
          <a:p>
            <a:pPr marL="0" lvl="0" indent="0" algn="l" rtl="0">
              <a:lnSpc>
                <a:spcPct val="140012"/>
              </a:lnSpc>
              <a:spcBef>
                <a:spcPts val="0"/>
              </a:spcBef>
              <a:spcAft>
                <a:spcPts val="0"/>
              </a:spcAft>
              <a:buNone/>
            </a:pPr>
            <a:r>
              <a:rPr lang="en">
                <a:latin typeface="Barlow Medium"/>
                <a:ea typeface="Barlow Medium"/>
                <a:cs typeface="Barlow Medium"/>
                <a:sym typeface="Barlow Medium"/>
                <a:hlinkClick r:id="rId8"/>
              </a:rPr>
              <a:t>Metacognition</a:t>
            </a:r>
            <a:br>
              <a:rPr lang="en">
                <a:latin typeface="Barlow Medium"/>
                <a:ea typeface="Barlow Medium"/>
                <a:cs typeface="Barlow Medium"/>
                <a:sym typeface="Barlow Medium"/>
              </a:rPr>
            </a:br>
            <a:r>
              <a:rPr lang="en" sz="1300" b="1">
                <a:latin typeface="Barlow"/>
                <a:ea typeface="Barlow"/>
                <a:cs typeface="Barlow"/>
                <a:sym typeface="Barlow"/>
              </a:rPr>
              <a:t>More information on metacognition</a:t>
            </a:r>
            <a:endParaRPr/>
          </a:p>
        </p:txBody>
      </p:sp>
      <p:sp>
        <p:nvSpPr>
          <p:cNvPr id="3" name="Google Shape;74;p13">
            <a:extLst>
              <a:ext uri="{FF2B5EF4-FFF2-40B4-BE49-F238E27FC236}">
                <a16:creationId xmlns:a16="http://schemas.microsoft.com/office/drawing/2014/main" id="{705695AD-7E24-A2F0-F2F4-C6D19F61D5A5}"/>
              </a:ext>
            </a:extLst>
          </p:cNvPr>
          <p:cNvSpPr/>
          <p:nvPr/>
        </p:nvSpPr>
        <p:spPr>
          <a:xfrm>
            <a:off x="7154881" y="311331"/>
            <a:ext cx="1137488" cy="1137486"/>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 name="Google Shape;75;p13">
            <a:extLst>
              <a:ext uri="{FF2B5EF4-FFF2-40B4-BE49-F238E27FC236}">
                <a16:creationId xmlns:a16="http://schemas.microsoft.com/office/drawing/2014/main" id="{5398FE96-9C1A-853F-996F-ADC038A22CD2}"/>
              </a:ext>
            </a:extLst>
          </p:cNvPr>
          <p:cNvSpPr/>
          <p:nvPr/>
        </p:nvSpPr>
        <p:spPr>
          <a:xfrm>
            <a:off x="6477000" y="701186"/>
            <a:ext cx="1106170" cy="276543"/>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B0A349-467B-47F0-B6A5-DA86069E832B}"/>
              </a:ext>
            </a:extLst>
          </p:cNvPr>
          <p:cNvSpPr>
            <a:spLocks noGrp="1"/>
          </p:cNvSpPr>
          <p:nvPr>
            <p:ph type="title"/>
          </p:nvPr>
        </p:nvSpPr>
        <p:spPr/>
        <p:txBody>
          <a:bodyPr/>
          <a:lstStyle/>
          <a:p>
            <a:r>
              <a:rPr lang="en-US"/>
              <a:t>References</a:t>
            </a:r>
          </a:p>
        </p:txBody>
      </p:sp>
      <p:sp>
        <p:nvSpPr>
          <p:cNvPr id="8" name="Text Placeholder 7">
            <a:extLst>
              <a:ext uri="{FF2B5EF4-FFF2-40B4-BE49-F238E27FC236}">
                <a16:creationId xmlns:a16="http://schemas.microsoft.com/office/drawing/2014/main" id="{A1322B47-0377-4697-9DC7-79B961C7F772}"/>
              </a:ext>
            </a:extLst>
          </p:cNvPr>
          <p:cNvSpPr>
            <a:spLocks noGrp="1"/>
          </p:cNvSpPr>
          <p:nvPr>
            <p:ph type="body" idx="1"/>
          </p:nvPr>
        </p:nvSpPr>
        <p:spPr>
          <a:xfrm>
            <a:off x="516600" y="1456031"/>
            <a:ext cx="5450247" cy="2420400"/>
          </a:xfrm>
        </p:spPr>
        <p:txBody>
          <a:bodyPr/>
          <a:lstStyle/>
          <a:p>
            <a:r>
              <a:rPr lang="en-US" sz="1200" dirty="0"/>
              <a:t>Dirksen, J. (2016). Design for how people learn (2nd ed.). New Riders. </a:t>
            </a:r>
          </a:p>
          <a:p>
            <a:r>
              <a:rPr lang="en-US" sz="1200" dirty="0"/>
              <a:t>Keiling, D. (2021). Inductive vs. Deductive Reasoning. </a:t>
            </a:r>
            <a:r>
              <a:rPr lang="en-US" sz="1200" i="1" dirty="0"/>
              <a:t>Indeed</a:t>
            </a:r>
            <a:r>
              <a:rPr lang="en-US" sz="1200" dirty="0"/>
              <a:t>. Retrieved 26 May 2022 from </a:t>
            </a:r>
            <a:r>
              <a:rPr lang="en-US" sz="1200" dirty="0">
                <a:hlinkClick r:id="rId3"/>
              </a:rPr>
              <a:t>https://www.indeed.com/career-advice/career-development/inductive-vs-deductive-reasoning</a:t>
            </a:r>
            <a:endParaRPr lang="en-US" sz="1200" dirty="0"/>
          </a:p>
          <a:p>
            <a:r>
              <a:rPr lang="en-US" sz="1200" dirty="0"/>
              <a:t>Metacognition &amp; Critical Thinking: What's the connection? (2021). Retrieved June 3, 2022, from </a:t>
            </a:r>
            <a:r>
              <a:rPr lang="en-US" sz="1200" dirty="0">
                <a:hlinkClick r:id="rId4"/>
              </a:rPr>
              <a:t>https://www.globalmetacognition.com/post/metacognition-critical-thinking-what-s-the-connection</a:t>
            </a:r>
            <a:endParaRPr lang="en-US" sz="1200" dirty="0"/>
          </a:p>
          <a:p>
            <a:r>
              <a:rPr lang="en-US" sz="1200" dirty="0"/>
              <a:t>Stauffer, B. (2022) What are 21</a:t>
            </a:r>
            <a:r>
              <a:rPr lang="en-US" sz="1200" baseline="30000" dirty="0"/>
              <a:t>st</a:t>
            </a:r>
            <a:r>
              <a:rPr lang="en-US" sz="1200" dirty="0"/>
              <a:t> Century Skills? </a:t>
            </a:r>
            <a:r>
              <a:rPr lang="en-US" sz="1200" i="1" dirty="0"/>
              <a:t>AES. </a:t>
            </a:r>
            <a:r>
              <a:rPr lang="en-US" sz="1200" dirty="0"/>
              <a:t>Retrieved 6 May 2022 from </a:t>
            </a:r>
            <a:r>
              <a:rPr lang="en-US" sz="1200" dirty="0">
                <a:hlinkClick r:id="rId5"/>
              </a:rPr>
              <a:t>https://www.aeseducation.com/blog/what-are-21st-century-skills</a:t>
            </a:r>
            <a:endParaRPr lang="en-US" sz="1200" dirty="0"/>
          </a:p>
          <a:p>
            <a:r>
              <a:rPr lang="en-US" sz="1200" dirty="0"/>
              <a:t>Tari, D. K., &amp; Rosana, D. (2019). Contextual Teaching and Learning to Develop Critical Thinking and Practical Skills. </a:t>
            </a:r>
            <a:r>
              <a:rPr lang="en-US" sz="1200" i="1" dirty="0"/>
              <a:t>Journal of Physics: Conference Series, 1233</a:t>
            </a:r>
            <a:r>
              <a:rPr lang="en-US" sz="1200" dirty="0"/>
              <a:t>(1)</a:t>
            </a:r>
            <a:r>
              <a:rPr lang="en-US" sz="1200" i="1" dirty="0"/>
              <a:t>. </a:t>
            </a:r>
            <a:r>
              <a:rPr lang="en-US" sz="1200" dirty="0">
                <a:hlinkClick r:id="rId6"/>
              </a:rPr>
              <a:t>DOI:10.1088/1742-6596/1233/1/012102</a:t>
            </a:r>
            <a:endParaRPr lang="en-US" sz="1200" dirty="0"/>
          </a:p>
          <a:p>
            <a:r>
              <a:rPr lang="en-US" sz="1200" dirty="0"/>
              <a:t>Tanner, K. (2012). Promoting Student Metacognition. </a:t>
            </a:r>
            <a:r>
              <a:rPr lang="en-US" sz="1200" i="1" dirty="0"/>
              <a:t>CBE – Life Sciences Education, 11</a:t>
            </a:r>
            <a:r>
              <a:rPr lang="en-US" sz="1200" dirty="0"/>
              <a:t>(2), 113-120. </a:t>
            </a:r>
            <a:r>
              <a:rPr lang="en-US" sz="1200" dirty="0">
                <a:solidFill>
                  <a:srgbClr val="363739"/>
                </a:solidFill>
                <a:hlinkClick r:id="rId7">
                  <a:extLst>
                    <a:ext uri="{A12FA001-AC4F-418D-AE19-62706E023703}">
                      <ahyp:hlinkClr xmlns:ahyp="http://schemas.microsoft.com/office/drawing/2018/hyperlinkcolor" val="tx"/>
                    </a:ext>
                  </a:extLst>
                </a:hlinkClick>
              </a:rPr>
              <a:t>DOI: 10.1187/cbe.12-03-0033</a:t>
            </a:r>
            <a:endParaRPr lang="en-US" sz="1200" dirty="0">
              <a:solidFill>
                <a:srgbClr val="363739"/>
              </a:solidFill>
            </a:endParaRPr>
          </a:p>
          <a:p>
            <a:pPr marL="127000" indent="0">
              <a:buNone/>
            </a:pPr>
            <a:endParaRPr lang="en-US" sz="1200" dirty="0"/>
          </a:p>
          <a:p>
            <a:pPr marL="127000" indent="0">
              <a:buNone/>
            </a:pPr>
            <a:endParaRPr lang="en-US" sz="1200" dirty="0"/>
          </a:p>
        </p:txBody>
      </p:sp>
      <p:sp>
        <p:nvSpPr>
          <p:cNvPr id="6" name="Slide Number Placeholder 5">
            <a:extLst>
              <a:ext uri="{FF2B5EF4-FFF2-40B4-BE49-F238E27FC236}">
                <a16:creationId xmlns:a16="http://schemas.microsoft.com/office/drawing/2014/main" id="{AFB446E0-F418-44B7-A71E-68ABA54A48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9" name="Google Shape;74;p13">
            <a:extLst>
              <a:ext uri="{FF2B5EF4-FFF2-40B4-BE49-F238E27FC236}">
                <a16:creationId xmlns:a16="http://schemas.microsoft.com/office/drawing/2014/main" id="{3D262003-1FA9-4D95-ADAF-3389904CDC51}"/>
              </a:ext>
            </a:extLst>
          </p:cNvPr>
          <p:cNvSpPr/>
          <p:nvPr/>
        </p:nvSpPr>
        <p:spPr>
          <a:xfrm>
            <a:off x="7154881" y="311331"/>
            <a:ext cx="1137488" cy="1137486"/>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 name="Google Shape;75;p13">
            <a:extLst>
              <a:ext uri="{FF2B5EF4-FFF2-40B4-BE49-F238E27FC236}">
                <a16:creationId xmlns:a16="http://schemas.microsoft.com/office/drawing/2014/main" id="{B6F6BC9D-A5D3-4D1E-8095-37CF189E3927}"/>
              </a:ext>
            </a:extLst>
          </p:cNvPr>
          <p:cNvSpPr/>
          <p:nvPr/>
        </p:nvSpPr>
        <p:spPr>
          <a:xfrm>
            <a:off x="6477000" y="701186"/>
            <a:ext cx="1106170" cy="276543"/>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 name="Google Shape;511;p29">
            <a:extLst>
              <a:ext uri="{FF2B5EF4-FFF2-40B4-BE49-F238E27FC236}">
                <a16:creationId xmlns:a16="http://schemas.microsoft.com/office/drawing/2014/main" id="{7D5D12BF-CE50-E376-FCFC-83767741BA92}"/>
              </a:ext>
            </a:extLst>
          </p:cNvPr>
          <p:cNvSpPr txBox="1"/>
          <p:nvPr/>
        </p:nvSpPr>
        <p:spPr>
          <a:xfrm>
            <a:off x="5904854" y="1352675"/>
            <a:ext cx="2758861" cy="2308324"/>
          </a:xfrm>
          <a:prstGeom prst="rect">
            <a:avLst/>
          </a:prstGeom>
          <a:noFill/>
          <a:ln>
            <a:noFill/>
          </a:ln>
        </p:spPr>
        <p:txBody>
          <a:bodyPr spcFirstLastPara="1" wrap="square" lIns="0" tIns="0" rIns="0" bIns="0" anchor="t" anchorCtr="0">
            <a:spAutoFit/>
          </a:bodyPr>
          <a:lstStyle/>
          <a:p>
            <a:pPr algn="r"/>
            <a:r>
              <a:rPr lang="en" sz="7500" b="1">
                <a:solidFill>
                  <a:schemeClr val="dk1"/>
                </a:solidFill>
                <a:latin typeface="Barlow"/>
                <a:ea typeface="Barlow"/>
                <a:cs typeface="Barlow"/>
                <a:sym typeface="Barlow"/>
              </a:rPr>
              <a:t>Thank </a:t>
            </a:r>
            <a:endParaRPr lang="en-US" sz="700">
              <a:solidFill>
                <a:schemeClr val="dk1"/>
              </a:solidFill>
              <a:latin typeface="Barlow"/>
              <a:ea typeface="Barlow"/>
              <a:cs typeface="Barlow"/>
            </a:endParaRPr>
          </a:p>
          <a:p>
            <a:pPr marL="0" marR="0" lvl="0" indent="0" algn="r">
              <a:lnSpc>
                <a:spcPct val="100000"/>
              </a:lnSpc>
              <a:spcBef>
                <a:spcPts val="0"/>
              </a:spcBef>
              <a:spcAft>
                <a:spcPts val="0"/>
              </a:spcAft>
              <a:buNone/>
            </a:pPr>
            <a:r>
              <a:rPr lang="en" sz="7500" b="1">
                <a:solidFill>
                  <a:schemeClr val="dk1"/>
                </a:solidFill>
                <a:latin typeface="Barlow"/>
                <a:ea typeface="Barlow"/>
                <a:cs typeface="Barlow"/>
                <a:sym typeface="Barlow"/>
              </a:rPr>
              <a:t>you!</a:t>
            </a:r>
            <a:endParaRPr sz="700">
              <a:solidFill>
                <a:schemeClr val="dk1"/>
              </a:solidFill>
              <a:latin typeface="Barlow"/>
              <a:ea typeface="Barlow"/>
              <a:cs typeface="Barlow"/>
            </a:endParaRPr>
          </a:p>
        </p:txBody>
      </p:sp>
      <p:sp>
        <p:nvSpPr>
          <p:cNvPr id="5" name="Google Shape;512;p29">
            <a:extLst>
              <a:ext uri="{FF2B5EF4-FFF2-40B4-BE49-F238E27FC236}">
                <a16:creationId xmlns:a16="http://schemas.microsoft.com/office/drawing/2014/main" id="{1E5A024B-5BEE-041A-0699-7D75F1E63DF4}"/>
              </a:ext>
            </a:extLst>
          </p:cNvPr>
          <p:cNvSpPr txBox="1"/>
          <p:nvPr/>
        </p:nvSpPr>
        <p:spPr>
          <a:xfrm>
            <a:off x="6022725" y="3801695"/>
            <a:ext cx="2640985" cy="689420"/>
          </a:xfrm>
          <a:prstGeom prst="rect">
            <a:avLst/>
          </a:prstGeom>
          <a:noFill/>
          <a:ln>
            <a:noFill/>
          </a:ln>
        </p:spPr>
        <p:txBody>
          <a:bodyPr spcFirstLastPara="1" wrap="square" lIns="0" tIns="0" rIns="0" bIns="0" anchor="t" anchorCtr="0">
            <a:spAutoFit/>
          </a:bodyPr>
          <a:lstStyle/>
          <a:p>
            <a:pPr marL="0" marR="0" lvl="0" indent="0" algn="r" rtl="0">
              <a:lnSpc>
                <a:spcPct val="140012"/>
              </a:lnSpc>
              <a:spcBef>
                <a:spcPts val="0"/>
              </a:spcBef>
              <a:spcAft>
                <a:spcPts val="0"/>
              </a:spcAft>
              <a:buNone/>
            </a:pPr>
            <a:r>
              <a:rPr lang="en" sz="1600">
                <a:solidFill>
                  <a:schemeClr val="dk1"/>
                </a:solidFill>
                <a:latin typeface="Barlow Medium"/>
                <a:ea typeface="Barlow Medium"/>
                <a:cs typeface="Barlow Medium"/>
                <a:sym typeface="Barlow Medium"/>
              </a:rPr>
              <a:t>Questions, Comments, Concerns?</a:t>
            </a:r>
            <a:endParaRPr sz="700">
              <a:solidFill>
                <a:schemeClr val="dk1"/>
              </a:solidFill>
              <a:latin typeface="Barlow"/>
              <a:ea typeface="Barlow"/>
              <a:cs typeface="Barlow"/>
              <a:sym typeface="Barlow"/>
            </a:endParaRPr>
          </a:p>
        </p:txBody>
      </p:sp>
    </p:spTree>
    <p:extLst>
      <p:ext uri="{BB962C8B-B14F-4D97-AF65-F5344CB8AC3E}">
        <p14:creationId xmlns:p14="http://schemas.microsoft.com/office/powerpoint/2010/main" val="1280526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7"/>
        <p:cNvGrpSpPr/>
        <p:nvPr/>
      </p:nvGrpSpPr>
      <p:grpSpPr>
        <a:xfrm>
          <a:off x="0" y="0"/>
          <a:ext cx="0" cy="0"/>
          <a:chOff x="0" y="0"/>
          <a:chExt cx="0" cy="0"/>
        </a:xfrm>
      </p:grpSpPr>
      <p:sp>
        <p:nvSpPr>
          <p:cNvPr id="69" name="Google Shape;69;p13"/>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74" name="Google Shape;74;p13"/>
          <p:cNvSpPr/>
          <p:nvPr/>
        </p:nvSpPr>
        <p:spPr>
          <a:xfrm>
            <a:off x="7154881" y="311331"/>
            <a:ext cx="1137488" cy="1137486"/>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75;p13"/>
          <p:cNvSpPr/>
          <p:nvPr/>
        </p:nvSpPr>
        <p:spPr>
          <a:xfrm>
            <a:off x="6477000" y="701186"/>
            <a:ext cx="1106170" cy="276543"/>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8" name="Group 7">
            <a:extLst>
              <a:ext uri="{FF2B5EF4-FFF2-40B4-BE49-F238E27FC236}">
                <a16:creationId xmlns:a16="http://schemas.microsoft.com/office/drawing/2014/main" id="{F36F0209-57B3-839A-A23E-977F40EB9525}"/>
              </a:ext>
            </a:extLst>
          </p:cNvPr>
          <p:cNvGrpSpPr/>
          <p:nvPr/>
        </p:nvGrpSpPr>
        <p:grpSpPr>
          <a:xfrm>
            <a:off x="827400" y="1175458"/>
            <a:ext cx="2791965" cy="4314830"/>
            <a:chOff x="4840421" y="0"/>
            <a:chExt cx="3328147" cy="4820638"/>
          </a:xfrm>
        </p:grpSpPr>
        <p:pic>
          <p:nvPicPr>
            <p:cNvPr id="9" name="Picture 8">
              <a:extLst>
                <a:ext uri="{FF2B5EF4-FFF2-40B4-BE49-F238E27FC236}">
                  <a16:creationId xmlns:a16="http://schemas.microsoft.com/office/drawing/2014/main" id="{4A81F187-06FA-B072-3425-3EEB0A502257}"/>
                </a:ext>
              </a:extLst>
            </p:cNvPr>
            <p:cNvPicPr>
              <a:picLocks noChangeAspect="1"/>
            </p:cNvPicPr>
            <p:nvPr/>
          </p:nvPicPr>
          <p:blipFill rotWithShape="1">
            <a:blip r:embed="rId3"/>
            <a:srcRect b="40729"/>
            <a:stretch/>
          </p:blipFill>
          <p:spPr>
            <a:xfrm>
              <a:off x="4840421" y="0"/>
              <a:ext cx="3328147" cy="3048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Oval 9">
              <a:extLst>
                <a:ext uri="{FF2B5EF4-FFF2-40B4-BE49-F238E27FC236}">
                  <a16:creationId xmlns:a16="http://schemas.microsoft.com/office/drawing/2014/main" id="{4DFBC3C0-1A31-00F9-35E1-51F58761F2A2}"/>
                </a:ext>
              </a:extLst>
            </p:cNvPr>
            <p:cNvSpPr/>
            <p:nvPr/>
          </p:nvSpPr>
          <p:spPr>
            <a:xfrm>
              <a:off x="5660796" y="2729060"/>
              <a:ext cx="122548" cy="127262"/>
            </a:xfrm>
            <a:prstGeom prst="ellipse">
              <a:avLst/>
            </a:prstGeom>
            <a:solidFill>
              <a:srgbClr val="FBFDF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59CF72-4699-1DC1-8392-324ED05BA3FD}"/>
                </a:ext>
              </a:extLst>
            </p:cNvPr>
            <p:cNvSpPr/>
            <p:nvPr/>
          </p:nvSpPr>
          <p:spPr>
            <a:xfrm>
              <a:off x="6381946" y="2729060"/>
              <a:ext cx="122548" cy="127262"/>
            </a:xfrm>
            <a:prstGeom prst="ellipse">
              <a:avLst/>
            </a:prstGeom>
            <a:solidFill>
              <a:srgbClr val="FBFDF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E818A5-B192-26AC-8CBF-D44CB01757FE}"/>
                </a:ext>
              </a:extLst>
            </p:cNvPr>
            <p:cNvSpPr/>
            <p:nvPr/>
          </p:nvSpPr>
          <p:spPr>
            <a:xfrm>
              <a:off x="7213983" y="2696066"/>
              <a:ext cx="138924" cy="157900"/>
            </a:xfrm>
            <a:prstGeom prst="ellipse">
              <a:avLst/>
            </a:prstGeom>
            <a:solidFill>
              <a:srgbClr val="FBFDF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559E3D3-1096-14EA-1692-F41DB6FAB489}"/>
                </a:ext>
              </a:extLst>
            </p:cNvPr>
            <p:cNvSpPr/>
            <p:nvPr/>
          </p:nvSpPr>
          <p:spPr>
            <a:xfrm>
              <a:off x="6039439" y="4693376"/>
              <a:ext cx="122548" cy="127262"/>
            </a:xfrm>
            <a:prstGeom prst="ellipse">
              <a:avLst/>
            </a:prstGeom>
            <a:solidFill>
              <a:srgbClr val="FBFDF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BB1816A-7A95-68B5-F187-924E95F6F332}"/>
                </a:ext>
              </a:extLst>
            </p:cNvPr>
            <p:cNvSpPr/>
            <p:nvPr/>
          </p:nvSpPr>
          <p:spPr>
            <a:xfrm>
              <a:off x="6920846" y="4693376"/>
              <a:ext cx="122548" cy="127262"/>
            </a:xfrm>
            <a:prstGeom prst="ellipse">
              <a:avLst/>
            </a:prstGeom>
            <a:solidFill>
              <a:srgbClr val="FBFDF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7" name="Google Shape;139;p18">
            <a:extLst>
              <a:ext uri="{FF2B5EF4-FFF2-40B4-BE49-F238E27FC236}">
                <a16:creationId xmlns:a16="http://schemas.microsoft.com/office/drawing/2014/main" id="{7FDEFF48-F29A-39E7-B24B-083EA7D4F5EC}"/>
              </a:ext>
            </a:extLst>
          </p:cNvPr>
          <p:cNvSpPr txBox="1">
            <a:spLocks/>
          </p:cNvSpPr>
          <p:nvPr/>
        </p:nvSpPr>
        <p:spPr>
          <a:xfrm>
            <a:off x="4735790" y="2884507"/>
            <a:ext cx="3679200" cy="268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1pPr>
            <a:lvl2pPr marL="914400" marR="0" lvl="1"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2pPr>
            <a:lvl3pPr marL="1371600" marR="0" lvl="2"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3pPr>
            <a:lvl4pPr marL="1828800" marR="0" lvl="3"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4pPr>
            <a:lvl5pPr marL="2286000" marR="0" lvl="4"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5pPr>
            <a:lvl6pPr marL="2743200" marR="0" lvl="5"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6pPr>
            <a:lvl7pPr marL="3200400" marR="0" lvl="6"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7pPr>
            <a:lvl8pPr marL="3657600" marR="0" lvl="7"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8pPr>
            <a:lvl9pPr marL="4114800" marR="0" lvl="8" indent="-330200" algn="l" rtl="0">
              <a:lnSpc>
                <a:spcPct val="115000"/>
              </a:lnSpc>
              <a:spcBef>
                <a:spcPts val="800"/>
              </a:spcBef>
              <a:spcAft>
                <a:spcPts val="800"/>
              </a:spcAft>
              <a:buClr>
                <a:schemeClr val="dk1"/>
              </a:buClr>
              <a:buSzPts val="1600"/>
              <a:buFont typeface="Barlow"/>
              <a:buChar char="■"/>
              <a:defRPr sz="1600" b="0" i="0" u="none" strike="noStrike" cap="none">
                <a:solidFill>
                  <a:schemeClr val="dk1"/>
                </a:solidFill>
                <a:latin typeface="Barlow"/>
                <a:ea typeface="Barlow"/>
                <a:cs typeface="Barlow"/>
                <a:sym typeface="Barlow"/>
              </a:defRPr>
            </a:lvl9pPr>
          </a:lstStyle>
          <a:p>
            <a:pPr marL="0" indent="0">
              <a:spcAft>
                <a:spcPts val="800"/>
              </a:spcAft>
              <a:buFont typeface="Barlow"/>
              <a:buNone/>
            </a:pPr>
            <a:r>
              <a:rPr lang="en-US" b="1"/>
              <a:t>6/7 – Critical Thinking</a:t>
            </a:r>
          </a:p>
          <a:p>
            <a:pPr marL="0" indent="0">
              <a:spcAft>
                <a:spcPts val="800"/>
              </a:spcAft>
              <a:buFont typeface="Barlow"/>
              <a:buNone/>
            </a:pPr>
            <a:r>
              <a:rPr lang="en-US"/>
              <a:t>6/14 – Creativity</a:t>
            </a:r>
          </a:p>
          <a:p>
            <a:pPr marL="0" indent="0">
              <a:spcAft>
                <a:spcPts val="800"/>
              </a:spcAft>
              <a:buFont typeface="Barlow"/>
              <a:buNone/>
            </a:pPr>
            <a:r>
              <a:rPr lang="en-US"/>
              <a:t>6/21 – Collaboration</a:t>
            </a:r>
          </a:p>
          <a:p>
            <a:pPr marL="0" indent="0">
              <a:spcAft>
                <a:spcPts val="800"/>
              </a:spcAft>
              <a:buFont typeface="Barlow"/>
              <a:buNone/>
            </a:pPr>
            <a:r>
              <a:rPr lang="en-US"/>
              <a:t>6/28 – Communication</a:t>
            </a:r>
          </a:p>
        </p:txBody>
      </p:sp>
      <p:sp>
        <p:nvSpPr>
          <p:cNvPr id="18" name="Google Shape;140;p18">
            <a:extLst>
              <a:ext uri="{FF2B5EF4-FFF2-40B4-BE49-F238E27FC236}">
                <a16:creationId xmlns:a16="http://schemas.microsoft.com/office/drawing/2014/main" id="{460D6A74-1023-D2C1-A7E4-60ADBDD438B1}"/>
              </a:ext>
            </a:extLst>
          </p:cNvPr>
          <p:cNvSpPr txBox="1">
            <a:spLocks noGrp="1"/>
          </p:cNvSpPr>
          <p:nvPr>
            <p:ph type="title"/>
          </p:nvPr>
        </p:nvSpPr>
        <p:spPr>
          <a:xfrm>
            <a:off x="4637400" y="1595012"/>
            <a:ext cx="3679200" cy="1411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a:t>June:</a:t>
            </a:r>
            <a:br>
              <a:rPr lang="en-US"/>
            </a:br>
            <a:r>
              <a:rPr lang="en-US"/>
              <a:t>Learning Skills</a:t>
            </a:r>
            <a:br>
              <a:rPr lang="en-US"/>
            </a:br>
            <a:r>
              <a:rPr lang="en-US" b="0"/>
              <a:t>- - - - - - - - - -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3"/>
          <p:cNvSpPr/>
          <p:nvPr/>
        </p:nvSpPr>
        <p:spPr>
          <a:xfrm>
            <a:off x="614281" y="805397"/>
            <a:ext cx="1883642" cy="3555879"/>
          </a:xfrm>
          <a:custGeom>
            <a:avLst/>
            <a:gdLst/>
            <a:ahLst/>
            <a:cxnLst/>
            <a:rect l="l" t="t" r="r" b="b"/>
            <a:pathLst>
              <a:path w="11416014" h="21550784" extrusionOk="0">
                <a:moveTo>
                  <a:pt x="0" y="0"/>
                </a:moveTo>
                <a:lnTo>
                  <a:pt x="0" y="21550784"/>
                </a:lnTo>
                <a:lnTo>
                  <a:pt x="11416014" y="21550784"/>
                </a:lnTo>
                <a:lnTo>
                  <a:pt x="11416014" y="0"/>
                </a:lnTo>
                <a:lnTo>
                  <a:pt x="0" y="0"/>
                </a:lnTo>
                <a:close/>
                <a:moveTo>
                  <a:pt x="11355054" y="21489823"/>
                </a:moveTo>
                <a:lnTo>
                  <a:pt x="59690" y="21489823"/>
                </a:lnTo>
                <a:lnTo>
                  <a:pt x="59690" y="59690"/>
                </a:lnTo>
                <a:lnTo>
                  <a:pt x="11355054" y="59690"/>
                </a:lnTo>
                <a:lnTo>
                  <a:pt x="11355054" y="21489823"/>
                </a:lnTo>
                <a:close/>
              </a:path>
            </a:pathLst>
          </a:custGeom>
          <a:solidFill>
            <a:schemeClr val="dk1"/>
          </a:solidFill>
          <a:ln>
            <a:noFill/>
          </a:ln>
        </p:spPr>
      </p:sp>
      <p:sp>
        <p:nvSpPr>
          <p:cNvPr id="622" name="Google Shape;622;p33"/>
          <p:cNvSpPr txBox="1"/>
          <p:nvPr/>
        </p:nvSpPr>
        <p:spPr>
          <a:xfrm>
            <a:off x="822103" y="923667"/>
            <a:ext cx="1468500" cy="138499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 sz="7200" b="1">
                <a:solidFill>
                  <a:schemeClr val="accent1"/>
                </a:solidFill>
                <a:latin typeface="Barlow"/>
                <a:ea typeface="Barlow"/>
                <a:cs typeface="Barlow"/>
                <a:sym typeface="Barlow"/>
              </a:rPr>
              <a:t>1</a:t>
            </a:r>
            <a:endParaRPr sz="700">
              <a:solidFill>
                <a:schemeClr val="accent1"/>
              </a:solidFill>
              <a:latin typeface="Barlow"/>
              <a:ea typeface="Barlow"/>
              <a:cs typeface="Barlow"/>
              <a:sym typeface="Barlow"/>
            </a:endParaRPr>
          </a:p>
        </p:txBody>
      </p:sp>
      <p:sp>
        <p:nvSpPr>
          <p:cNvPr id="623" name="Google Shape;623;p33"/>
          <p:cNvSpPr/>
          <p:nvPr/>
        </p:nvSpPr>
        <p:spPr>
          <a:xfrm>
            <a:off x="2628971" y="4482377"/>
            <a:ext cx="1810639" cy="1810639"/>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24" name="Google Shape;624;p33"/>
          <p:cNvSpPr/>
          <p:nvPr/>
        </p:nvSpPr>
        <p:spPr>
          <a:xfrm>
            <a:off x="2628971" y="805397"/>
            <a:ext cx="1883642" cy="3555879"/>
          </a:xfrm>
          <a:custGeom>
            <a:avLst/>
            <a:gdLst/>
            <a:ahLst/>
            <a:cxnLst/>
            <a:rect l="l" t="t" r="r" b="b"/>
            <a:pathLst>
              <a:path w="11416014" h="21550784" extrusionOk="0">
                <a:moveTo>
                  <a:pt x="0" y="0"/>
                </a:moveTo>
                <a:lnTo>
                  <a:pt x="0" y="21550784"/>
                </a:lnTo>
                <a:lnTo>
                  <a:pt x="11416014" y="21550784"/>
                </a:lnTo>
                <a:lnTo>
                  <a:pt x="11416014" y="0"/>
                </a:lnTo>
                <a:lnTo>
                  <a:pt x="0" y="0"/>
                </a:lnTo>
                <a:close/>
                <a:moveTo>
                  <a:pt x="11355054" y="21489823"/>
                </a:moveTo>
                <a:lnTo>
                  <a:pt x="59690" y="21489823"/>
                </a:lnTo>
                <a:lnTo>
                  <a:pt x="59690" y="59690"/>
                </a:lnTo>
                <a:lnTo>
                  <a:pt x="11355054" y="59690"/>
                </a:lnTo>
                <a:lnTo>
                  <a:pt x="11355054" y="21489823"/>
                </a:lnTo>
                <a:close/>
              </a:path>
            </a:pathLst>
          </a:custGeom>
          <a:solidFill>
            <a:schemeClr val="dk1"/>
          </a:solidFill>
          <a:ln>
            <a:noFill/>
          </a:ln>
        </p:spPr>
      </p:sp>
      <p:sp>
        <p:nvSpPr>
          <p:cNvPr id="625" name="Google Shape;625;p33"/>
          <p:cNvSpPr txBox="1"/>
          <p:nvPr/>
        </p:nvSpPr>
        <p:spPr>
          <a:xfrm>
            <a:off x="2824176" y="923667"/>
            <a:ext cx="1481100" cy="138499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 sz="7200" b="1">
                <a:solidFill>
                  <a:schemeClr val="accent1"/>
                </a:solidFill>
                <a:latin typeface="Barlow"/>
                <a:ea typeface="Barlow"/>
                <a:cs typeface="Barlow"/>
                <a:sym typeface="Barlow"/>
              </a:rPr>
              <a:t>2</a:t>
            </a:r>
            <a:endParaRPr sz="700">
              <a:solidFill>
                <a:schemeClr val="accent1"/>
              </a:solidFill>
              <a:latin typeface="Barlow"/>
              <a:ea typeface="Barlow"/>
              <a:cs typeface="Barlow"/>
              <a:sym typeface="Barlow"/>
            </a:endParaRPr>
          </a:p>
        </p:txBody>
      </p:sp>
      <p:sp>
        <p:nvSpPr>
          <p:cNvPr id="626" name="Google Shape;626;p33"/>
          <p:cNvSpPr/>
          <p:nvPr/>
        </p:nvSpPr>
        <p:spPr>
          <a:xfrm>
            <a:off x="4643661" y="805397"/>
            <a:ext cx="1883642" cy="3555879"/>
          </a:xfrm>
          <a:custGeom>
            <a:avLst/>
            <a:gdLst/>
            <a:ahLst/>
            <a:cxnLst/>
            <a:rect l="l" t="t" r="r" b="b"/>
            <a:pathLst>
              <a:path w="11416014" h="21550784" extrusionOk="0">
                <a:moveTo>
                  <a:pt x="0" y="0"/>
                </a:moveTo>
                <a:lnTo>
                  <a:pt x="0" y="21550784"/>
                </a:lnTo>
                <a:lnTo>
                  <a:pt x="11416014" y="21550784"/>
                </a:lnTo>
                <a:lnTo>
                  <a:pt x="11416014" y="0"/>
                </a:lnTo>
                <a:lnTo>
                  <a:pt x="0" y="0"/>
                </a:lnTo>
                <a:close/>
                <a:moveTo>
                  <a:pt x="11355054" y="21489823"/>
                </a:moveTo>
                <a:lnTo>
                  <a:pt x="59690" y="21489823"/>
                </a:lnTo>
                <a:lnTo>
                  <a:pt x="59690" y="59690"/>
                </a:lnTo>
                <a:lnTo>
                  <a:pt x="11355054" y="59690"/>
                </a:lnTo>
                <a:lnTo>
                  <a:pt x="11355054" y="21489823"/>
                </a:lnTo>
                <a:close/>
              </a:path>
            </a:pathLst>
          </a:custGeom>
          <a:solidFill>
            <a:schemeClr val="dk1"/>
          </a:solidFill>
          <a:ln>
            <a:noFill/>
          </a:ln>
        </p:spPr>
      </p:sp>
      <p:sp>
        <p:nvSpPr>
          <p:cNvPr id="627" name="Google Shape;627;p33"/>
          <p:cNvSpPr txBox="1"/>
          <p:nvPr/>
        </p:nvSpPr>
        <p:spPr>
          <a:xfrm>
            <a:off x="4838866" y="923667"/>
            <a:ext cx="1481100" cy="138499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 sz="7200" b="1">
                <a:solidFill>
                  <a:schemeClr val="accent1"/>
                </a:solidFill>
                <a:latin typeface="Barlow"/>
                <a:ea typeface="Barlow"/>
                <a:cs typeface="Barlow"/>
                <a:sym typeface="Barlow"/>
              </a:rPr>
              <a:t>3</a:t>
            </a:r>
            <a:endParaRPr sz="700">
              <a:solidFill>
                <a:schemeClr val="accent1"/>
              </a:solidFill>
              <a:latin typeface="Barlow"/>
              <a:ea typeface="Barlow"/>
              <a:cs typeface="Barlow"/>
              <a:sym typeface="Barlow"/>
            </a:endParaRPr>
          </a:p>
        </p:txBody>
      </p:sp>
      <p:sp>
        <p:nvSpPr>
          <p:cNvPr id="628" name="Google Shape;628;p33"/>
          <p:cNvSpPr/>
          <p:nvPr/>
        </p:nvSpPr>
        <p:spPr>
          <a:xfrm>
            <a:off x="6658352" y="805397"/>
            <a:ext cx="1883642" cy="3555879"/>
          </a:xfrm>
          <a:custGeom>
            <a:avLst/>
            <a:gdLst/>
            <a:ahLst/>
            <a:cxnLst/>
            <a:rect l="l" t="t" r="r" b="b"/>
            <a:pathLst>
              <a:path w="11416014" h="21550784" extrusionOk="0">
                <a:moveTo>
                  <a:pt x="0" y="0"/>
                </a:moveTo>
                <a:lnTo>
                  <a:pt x="0" y="21550784"/>
                </a:lnTo>
                <a:lnTo>
                  <a:pt x="11416014" y="21550784"/>
                </a:lnTo>
                <a:lnTo>
                  <a:pt x="11416014" y="0"/>
                </a:lnTo>
                <a:lnTo>
                  <a:pt x="0" y="0"/>
                </a:lnTo>
                <a:close/>
                <a:moveTo>
                  <a:pt x="11355054" y="21489823"/>
                </a:moveTo>
                <a:lnTo>
                  <a:pt x="59690" y="21489823"/>
                </a:lnTo>
                <a:lnTo>
                  <a:pt x="59690" y="59690"/>
                </a:lnTo>
                <a:lnTo>
                  <a:pt x="11355054" y="59690"/>
                </a:lnTo>
                <a:lnTo>
                  <a:pt x="11355054" y="21489823"/>
                </a:lnTo>
                <a:close/>
              </a:path>
            </a:pathLst>
          </a:custGeom>
          <a:solidFill>
            <a:schemeClr val="dk1"/>
          </a:solidFill>
          <a:ln>
            <a:noFill/>
          </a:ln>
        </p:spPr>
      </p:sp>
      <p:sp>
        <p:nvSpPr>
          <p:cNvPr id="629" name="Google Shape;629;p33"/>
          <p:cNvSpPr txBox="1"/>
          <p:nvPr/>
        </p:nvSpPr>
        <p:spPr>
          <a:xfrm>
            <a:off x="6853556" y="923667"/>
            <a:ext cx="1481100" cy="138499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 sz="7200" b="1">
                <a:solidFill>
                  <a:schemeClr val="accent1"/>
                </a:solidFill>
                <a:latin typeface="Barlow"/>
                <a:ea typeface="Barlow"/>
                <a:cs typeface="Barlow"/>
                <a:sym typeface="Barlow"/>
              </a:rPr>
              <a:t>4</a:t>
            </a:r>
            <a:endParaRPr sz="700">
              <a:solidFill>
                <a:schemeClr val="accent1"/>
              </a:solidFill>
              <a:latin typeface="Barlow"/>
              <a:ea typeface="Barlow"/>
              <a:cs typeface="Barlow"/>
              <a:sym typeface="Barlow"/>
            </a:endParaRPr>
          </a:p>
        </p:txBody>
      </p:sp>
      <p:sp>
        <p:nvSpPr>
          <p:cNvPr id="631" name="Google Shape;631;p33"/>
          <p:cNvSpPr txBox="1"/>
          <p:nvPr/>
        </p:nvSpPr>
        <p:spPr>
          <a:xfrm>
            <a:off x="809485" y="2310347"/>
            <a:ext cx="1480950" cy="27699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1500" b="1" u="none">
                <a:solidFill>
                  <a:schemeClr val="dk1"/>
                </a:solidFill>
                <a:latin typeface="Barlow"/>
                <a:ea typeface="Barlow"/>
                <a:cs typeface="Barlow"/>
                <a:sym typeface="Barlow"/>
              </a:rPr>
              <a:t>Critical Thinking</a:t>
            </a:r>
            <a:endParaRPr sz="700">
              <a:solidFill>
                <a:schemeClr val="dk1"/>
              </a:solidFill>
              <a:latin typeface="Barlow"/>
              <a:ea typeface="Barlow"/>
              <a:cs typeface="Barlow"/>
              <a:sym typeface="Barlow"/>
            </a:endParaRPr>
          </a:p>
        </p:txBody>
      </p:sp>
      <p:sp>
        <p:nvSpPr>
          <p:cNvPr id="632" name="Google Shape;632;p33"/>
          <p:cNvSpPr txBox="1"/>
          <p:nvPr/>
        </p:nvSpPr>
        <p:spPr>
          <a:xfrm>
            <a:off x="773707" y="3185704"/>
            <a:ext cx="1552505" cy="103412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200" u="none">
                <a:solidFill>
                  <a:schemeClr val="dk1"/>
                </a:solidFill>
                <a:latin typeface="Barlow"/>
                <a:ea typeface="Barlow"/>
                <a:cs typeface="Barlow"/>
                <a:sym typeface="Barlow"/>
              </a:rPr>
              <a:t>How does </a:t>
            </a:r>
            <a:r>
              <a:rPr lang="en-US" sz="1200">
                <a:solidFill>
                  <a:schemeClr val="dk1"/>
                </a:solidFill>
                <a:latin typeface="Barlow"/>
                <a:ea typeface="Barlow"/>
                <a:cs typeface="Barlow"/>
                <a:sym typeface="Barlow"/>
              </a:rPr>
              <a:t>it play a part in your courses and students’ future careers?</a:t>
            </a:r>
            <a:endParaRPr sz="700">
              <a:solidFill>
                <a:schemeClr val="dk1"/>
              </a:solidFill>
              <a:latin typeface="Barlow"/>
              <a:ea typeface="Barlow"/>
              <a:cs typeface="Barlow"/>
              <a:sym typeface="Barlow"/>
            </a:endParaRPr>
          </a:p>
        </p:txBody>
      </p:sp>
      <p:sp>
        <p:nvSpPr>
          <p:cNvPr id="634" name="Google Shape;634;p33"/>
          <p:cNvSpPr txBox="1"/>
          <p:nvPr/>
        </p:nvSpPr>
        <p:spPr>
          <a:xfrm>
            <a:off x="2824176" y="2310347"/>
            <a:ext cx="1480950" cy="27699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1500" b="1" u="none">
                <a:solidFill>
                  <a:schemeClr val="dk1"/>
                </a:solidFill>
                <a:latin typeface="Barlow"/>
                <a:ea typeface="Barlow"/>
                <a:cs typeface="Barlow"/>
                <a:sym typeface="Barlow"/>
              </a:rPr>
              <a:t>Metacognition</a:t>
            </a:r>
            <a:endParaRPr sz="700">
              <a:solidFill>
                <a:schemeClr val="dk1"/>
              </a:solidFill>
              <a:latin typeface="Barlow"/>
              <a:ea typeface="Barlow"/>
              <a:cs typeface="Barlow"/>
              <a:sym typeface="Barlow"/>
            </a:endParaRPr>
          </a:p>
        </p:txBody>
      </p:sp>
      <p:sp>
        <p:nvSpPr>
          <p:cNvPr id="635" name="Google Shape;635;p33"/>
          <p:cNvSpPr txBox="1"/>
          <p:nvPr/>
        </p:nvSpPr>
        <p:spPr>
          <a:xfrm>
            <a:off x="2764687" y="3213449"/>
            <a:ext cx="1599927" cy="103412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200" u="none">
                <a:solidFill>
                  <a:schemeClr val="dk1"/>
                </a:solidFill>
                <a:latin typeface="Barlow"/>
                <a:ea typeface="Barlow"/>
                <a:cs typeface="Barlow"/>
                <a:sym typeface="Barlow"/>
              </a:rPr>
              <a:t>What do students need to consider when thinking about their learning?</a:t>
            </a:r>
            <a:endParaRPr sz="700">
              <a:solidFill>
                <a:schemeClr val="dk1"/>
              </a:solidFill>
              <a:latin typeface="Barlow"/>
              <a:ea typeface="Barlow"/>
              <a:cs typeface="Barlow"/>
              <a:sym typeface="Barlow"/>
            </a:endParaRPr>
          </a:p>
        </p:txBody>
      </p:sp>
      <p:sp>
        <p:nvSpPr>
          <p:cNvPr id="637" name="Google Shape;637;p33"/>
          <p:cNvSpPr txBox="1"/>
          <p:nvPr/>
        </p:nvSpPr>
        <p:spPr>
          <a:xfrm>
            <a:off x="4838866" y="2310347"/>
            <a:ext cx="1480950" cy="5539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1500" b="1" u="none">
                <a:solidFill>
                  <a:schemeClr val="dk1"/>
                </a:solidFill>
                <a:latin typeface="Barlow"/>
                <a:ea typeface="Barlow"/>
                <a:cs typeface="Barlow"/>
                <a:sym typeface="Barlow"/>
              </a:rPr>
              <a:t>In-Context Learning</a:t>
            </a:r>
            <a:endParaRPr sz="700">
              <a:solidFill>
                <a:schemeClr val="dk1"/>
              </a:solidFill>
              <a:latin typeface="Barlow"/>
              <a:ea typeface="Barlow"/>
              <a:cs typeface="Barlow"/>
              <a:sym typeface="Barlow"/>
            </a:endParaRPr>
          </a:p>
        </p:txBody>
      </p:sp>
      <p:sp>
        <p:nvSpPr>
          <p:cNvPr id="638" name="Google Shape;638;p33"/>
          <p:cNvSpPr txBox="1"/>
          <p:nvPr/>
        </p:nvSpPr>
        <p:spPr>
          <a:xfrm>
            <a:off x="4838866" y="3219073"/>
            <a:ext cx="1480950" cy="103412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200" u="none">
                <a:solidFill>
                  <a:schemeClr val="dk1"/>
                </a:solidFill>
                <a:latin typeface="Barlow"/>
                <a:ea typeface="Barlow"/>
                <a:cs typeface="Barlow"/>
                <a:sym typeface="Barlow"/>
              </a:rPr>
              <a:t>How does in-context learning supplement comprehension and application?</a:t>
            </a:r>
            <a:endParaRPr sz="700">
              <a:solidFill>
                <a:schemeClr val="dk1"/>
              </a:solidFill>
              <a:latin typeface="Barlow"/>
              <a:ea typeface="Barlow"/>
              <a:cs typeface="Barlow"/>
              <a:sym typeface="Barlow"/>
            </a:endParaRPr>
          </a:p>
        </p:txBody>
      </p:sp>
      <p:sp>
        <p:nvSpPr>
          <p:cNvPr id="640" name="Google Shape;640;p33"/>
          <p:cNvSpPr txBox="1"/>
          <p:nvPr/>
        </p:nvSpPr>
        <p:spPr>
          <a:xfrm>
            <a:off x="6853556" y="2310347"/>
            <a:ext cx="1480950" cy="8309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1500" b="1" u="none">
                <a:solidFill>
                  <a:schemeClr val="dk1"/>
                </a:solidFill>
                <a:latin typeface="Barlow"/>
                <a:ea typeface="Barlow"/>
                <a:cs typeface="Barlow"/>
                <a:sym typeface="Barlow"/>
              </a:rPr>
              <a:t>Inductive &amp; Deductive Reasoning</a:t>
            </a:r>
            <a:endParaRPr sz="700">
              <a:solidFill>
                <a:schemeClr val="dk1"/>
              </a:solidFill>
              <a:latin typeface="Barlow"/>
              <a:ea typeface="Barlow"/>
              <a:cs typeface="Barlow"/>
              <a:sym typeface="Barlow"/>
            </a:endParaRPr>
          </a:p>
        </p:txBody>
      </p:sp>
      <p:sp>
        <p:nvSpPr>
          <p:cNvPr id="641" name="Google Shape;641;p33"/>
          <p:cNvSpPr txBox="1"/>
          <p:nvPr/>
        </p:nvSpPr>
        <p:spPr>
          <a:xfrm>
            <a:off x="6794063" y="3213449"/>
            <a:ext cx="1599935" cy="103412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200" u="none">
                <a:solidFill>
                  <a:schemeClr val="dk1"/>
                </a:solidFill>
                <a:latin typeface="Barlow"/>
                <a:ea typeface="Barlow"/>
                <a:cs typeface="Barlow"/>
                <a:sym typeface="Barlow"/>
              </a:rPr>
              <a:t>How do I used various types of reasoning as appropriate to a situation?</a:t>
            </a:r>
            <a:endParaRPr sz="700">
              <a:solidFill>
                <a:schemeClr val="dk1"/>
              </a:solidFill>
              <a:latin typeface="Barlow"/>
              <a:ea typeface="Barlow"/>
              <a:cs typeface="Barlow"/>
              <a:sym typeface="Barlow"/>
            </a:endParaRPr>
          </a:p>
        </p:txBody>
      </p:sp>
      <p:sp>
        <p:nvSpPr>
          <p:cNvPr id="642" name="Google Shape;642;p33"/>
          <p:cNvSpPr/>
          <p:nvPr/>
        </p:nvSpPr>
        <p:spPr>
          <a:xfrm rot="5400000">
            <a:off x="7724914" y="291208"/>
            <a:ext cx="1219200" cy="1219196"/>
          </a:xfrm>
          <a:custGeom>
            <a:avLst/>
            <a:gdLst/>
            <a:ahLst/>
            <a:cxnLst/>
            <a:rect l="l" t="t" r="r" b="b"/>
            <a:pathLst>
              <a:path w="2438400" h="2438393" extrusionOk="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3" name="Google Shape;643;p33"/>
          <p:cNvSpPr/>
          <p:nvPr/>
        </p:nvSpPr>
        <p:spPr>
          <a:xfrm>
            <a:off x="244527" y="379439"/>
            <a:ext cx="539646" cy="134912"/>
          </a:xfrm>
          <a:custGeom>
            <a:avLst/>
            <a:gdLst/>
            <a:ahLst/>
            <a:cxnLst/>
            <a:rect l="l" t="t" r="r" b="b"/>
            <a:pathLst>
              <a:path w="1079292" h="269823" extrusionOk="0">
                <a:moveTo>
                  <a:pt x="134912" y="0"/>
                </a:moveTo>
                <a:cubicBezTo>
                  <a:pt x="60373" y="0"/>
                  <a:pt x="0" y="60373"/>
                  <a:pt x="0" y="134912"/>
                </a:cubicBezTo>
                <a:cubicBezTo>
                  <a:pt x="0" y="209450"/>
                  <a:pt x="60373" y="269823"/>
                  <a:pt x="134912" y="269823"/>
                </a:cubicBezTo>
                <a:cubicBezTo>
                  <a:pt x="209450" y="269823"/>
                  <a:pt x="269823" y="209450"/>
                  <a:pt x="269823" y="134912"/>
                </a:cubicBezTo>
                <a:cubicBezTo>
                  <a:pt x="269823" y="60373"/>
                  <a:pt x="209450" y="0"/>
                  <a:pt x="134912" y="0"/>
                </a:cubicBezTo>
                <a:close/>
                <a:moveTo>
                  <a:pt x="944381" y="0"/>
                </a:moveTo>
                <a:cubicBezTo>
                  <a:pt x="869842" y="0"/>
                  <a:pt x="809469" y="60373"/>
                  <a:pt x="809469" y="134912"/>
                </a:cubicBezTo>
                <a:cubicBezTo>
                  <a:pt x="809469" y="209450"/>
                  <a:pt x="869842" y="269823"/>
                  <a:pt x="944381" y="269823"/>
                </a:cubicBezTo>
                <a:cubicBezTo>
                  <a:pt x="1018919" y="269823"/>
                  <a:pt x="1079292" y="209450"/>
                  <a:pt x="1079292" y="134912"/>
                </a:cubicBezTo>
                <a:cubicBezTo>
                  <a:pt x="1079292" y="60373"/>
                  <a:pt x="1018919" y="0"/>
                  <a:pt x="944381" y="0"/>
                </a:cubicBezTo>
                <a:close/>
                <a:moveTo>
                  <a:pt x="539646" y="0"/>
                </a:moveTo>
                <a:cubicBezTo>
                  <a:pt x="465107" y="0"/>
                  <a:pt x="404735" y="60373"/>
                  <a:pt x="404735" y="134912"/>
                </a:cubicBezTo>
                <a:cubicBezTo>
                  <a:pt x="404735" y="209450"/>
                  <a:pt x="465107" y="269823"/>
                  <a:pt x="539646" y="269823"/>
                </a:cubicBezTo>
                <a:cubicBezTo>
                  <a:pt x="614185" y="269823"/>
                  <a:pt x="674558" y="209450"/>
                  <a:pt x="674558" y="134912"/>
                </a:cubicBezTo>
                <a:cubicBezTo>
                  <a:pt x="674558" y="60373"/>
                  <a:pt x="614185" y="0"/>
                  <a:pt x="539646"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4" name="Google Shape;644;p33"/>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3" name="Title 1">
            <a:extLst>
              <a:ext uri="{FF2B5EF4-FFF2-40B4-BE49-F238E27FC236}">
                <a16:creationId xmlns:a16="http://schemas.microsoft.com/office/drawing/2014/main" id="{3B62DD6D-410D-7566-444E-34CE1B127EE0}"/>
              </a:ext>
            </a:extLst>
          </p:cNvPr>
          <p:cNvSpPr txBox="1">
            <a:spLocks/>
          </p:cNvSpPr>
          <p:nvPr/>
        </p:nvSpPr>
        <p:spPr>
          <a:xfrm>
            <a:off x="205530" y="100853"/>
            <a:ext cx="2291411" cy="70458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3600" b="1" dirty="0">
                <a:solidFill>
                  <a:schemeClr val="accent1"/>
                </a:solidFill>
                <a:latin typeface="Barlow"/>
              </a:rPr>
              <a:t>Agenda</a:t>
            </a:r>
            <a:endParaRPr lang="en-US" sz="3600" dirty="0">
              <a:solidFill>
                <a:schemeClr val="accent1"/>
              </a:solidFill>
            </a:endParaRPr>
          </a:p>
        </p:txBody>
      </p:sp>
    </p:spTree>
    <p:extLst>
      <p:ext uri="{BB962C8B-B14F-4D97-AF65-F5344CB8AC3E}">
        <p14:creationId xmlns:p14="http://schemas.microsoft.com/office/powerpoint/2010/main" val="4189995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3311B-3335-E1E0-67AF-02FD0C841483}"/>
              </a:ext>
            </a:extLst>
          </p:cNvPr>
          <p:cNvSpPr>
            <a:spLocks noGrp="1"/>
          </p:cNvSpPr>
          <p:nvPr>
            <p:ph type="ctrTitle"/>
          </p:nvPr>
        </p:nvSpPr>
        <p:spPr/>
        <p:txBody>
          <a:bodyPr/>
          <a:lstStyle/>
          <a:p>
            <a:r>
              <a:rPr lang="en-US"/>
              <a:t>What is Critical Thinking?</a:t>
            </a:r>
          </a:p>
        </p:txBody>
      </p:sp>
      <p:sp>
        <p:nvSpPr>
          <p:cNvPr id="2" name="Slide Number Placeholder 1">
            <a:extLst>
              <a:ext uri="{FF2B5EF4-FFF2-40B4-BE49-F238E27FC236}">
                <a16:creationId xmlns:a16="http://schemas.microsoft.com/office/drawing/2014/main" id="{666827BB-DFC3-4468-5BC4-36CE406228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a:t>
            </a:fld>
            <a:endParaRPr lang="en"/>
          </a:p>
        </p:txBody>
      </p:sp>
      <p:sp>
        <p:nvSpPr>
          <p:cNvPr id="4" name="TextBox 3">
            <a:extLst>
              <a:ext uri="{FF2B5EF4-FFF2-40B4-BE49-F238E27FC236}">
                <a16:creationId xmlns:a16="http://schemas.microsoft.com/office/drawing/2014/main" id="{EF7ACF72-0E67-4A9A-8B28-D80495DB2970}"/>
              </a:ext>
            </a:extLst>
          </p:cNvPr>
          <p:cNvSpPr txBox="1"/>
          <p:nvPr/>
        </p:nvSpPr>
        <p:spPr>
          <a:xfrm>
            <a:off x="5039360" y="1294477"/>
            <a:ext cx="3700692" cy="2554545"/>
          </a:xfrm>
          <a:prstGeom prst="rect">
            <a:avLst/>
          </a:prstGeom>
          <a:noFill/>
        </p:spPr>
        <p:txBody>
          <a:bodyPr wrap="square" rtlCol="0">
            <a:spAutoFit/>
          </a:bodyPr>
          <a:lstStyle/>
          <a:p>
            <a:r>
              <a:rPr lang="en-US" sz="2000" b="0" i="0">
                <a:solidFill>
                  <a:schemeClr val="tx1"/>
                </a:solidFill>
                <a:effectLst/>
                <a:latin typeface="Barlow" panose="020B0604020202020204" pitchFamily="2" charset="0"/>
              </a:rPr>
              <a:t>Critical Thinking is…</a:t>
            </a:r>
          </a:p>
          <a:p>
            <a:pPr marL="285750" indent="-285750">
              <a:buFont typeface="Arial" panose="020B0604020202020204" pitchFamily="34" charset="0"/>
              <a:buChar char="•"/>
            </a:pPr>
            <a:r>
              <a:rPr lang="en-US" sz="2000" b="0" i="0">
                <a:solidFill>
                  <a:schemeClr val="tx1"/>
                </a:solidFill>
                <a:effectLst/>
                <a:latin typeface="Barlow" panose="020B0604020202020204" pitchFamily="2" charset="0"/>
              </a:rPr>
              <a:t>the act of analyzing facts to understand a problem or topic thoroughly.</a:t>
            </a:r>
          </a:p>
          <a:p>
            <a:pPr marL="285750" indent="-285750">
              <a:buFont typeface="Arial" panose="020B0604020202020204" pitchFamily="34" charset="0"/>
              <a:buChar char="•"/>
            </a:pPr>
            <a:r>
              <a:rPr lang="en-US" sz="2000">
                <a:solidFill>
                  <a:schemeClr val="tx1"/>
                </a:solidFill>
                <a:latin typeface="Barlow" panose="020B0604020202020204" pitchFamily="2" charset="0"/>
              </a:rPr>
              <a:t>making sure you have good reasons for your beliefs.</a:t>
            </a:r>
          </a:p>
          <a:p>
            <a:pPr marL="285750" indent="-285750">
              <a:buFont typeface="Arial" panose="020B0604020202020204" pitchFamily="34" charset="0"/>
              <a:buChar char="•"/>
            </a:pPr>
            <a:r>
              <a:rPr lang="en-US" sz="2000">
                <a:solidFill>
                  <a:schemeClr val="tx1"/>
                </a:solidFill>
                <a:latin typeface="Barlow" panose="020B0604020202020204" pitchFamily="2" charset="0"/>
              </a:rPr>
              <a:t>learning to evaluate arguments as good and bad.</a:t>
            </a:r>
          </a:p>
        </p:txBody>
      </p:sp>
    </p:spTree>
    <p:extLst>
      <p:ext uri="{BB962C8B-B14F-4D97-AF65-F5344CB8AC3E}">
        <p14:creationId xmlns:p14="http://schemas.microsoft.com/office/powerpoint/2010/main" val="223596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grpSp>
        <p:nvGrpSpPr>
          <p:cNvPr id="86" name="Google Shape;86;p15"/>
          <p:cNvGrpSpPr/>
          <p:nvPr/>
        </p:nvGrpSpPr>
        <p:grpSpPr>
          <a:xfrm>
            <a:off x="4463359" y="-47297"/>
            <a:ext cx="5225404" cy="5225404"/>
            <a:chOff x="-1891188" y="-12079"/>
            <a:chExt cx="10450808" cy="10450808"/>
          </a:xfrm>
        </p:grpSpPr>
        <p:sp>
          <p:nvSpPr>
            <p:cNvPr id="87" name="Google Shape;87;p15"/>
            <p:cNvSpPr/>
            <p:nvPr/>
          </p:nvSpPr>
          <p:spPr>
            <a:xfrm>
              <a:off x="-1891188" y="-12079"/>
              <a:ext cx="10450808" cy="10450808"/>
            </a:xfrm>
            <a:custGeom>
              <a:avLst/>
              <a:gdLst/>
              <a:ahLst/>
              <a:cxnLst/>
              <a:rect l="l" t="t" r="r" b="b"/>
              <a:pathLst>
                <a:path w="10450808" h="10450808" extrusionOk="0">
                  <a:moveTo>
                    <a:pt x="10450808" y="10450808"/>
                  </a:moveTo>
                  <a:lnTo>
                    <a:pt x="0" y="10450808"/>
                  </a:lnTo>
                  <a:lnTo>
                    <a:pt x="0" y="0"/>
                  </a:lnTo>
                  <a:lnTo>
                    <a:pt x="10450808" y="0"/>
                  </a:lnTo>
                  <a:lnTo>
                    <a:pt x="10450808" y="10450808"/>
                  </a:lnTo>
                  <a:close/>
                  <a:moveTo>
                    <a:pt x="14495" y="10436313"/>
                  </a:moveTo>
                  <a:lnTo>
                    <a:pt x="10436313" y="10436313"/>
                  </a:lnTo>
                  <a:lnTo>
                    <a:pt x="10436313" y="14495"/>
                  </a:lnTo>
                  <a:lnTo>
                    <a:pt x="14495" y="14495"/>
                  </a:lnTo>
                  <a:lnTo>
                    <a:pt x="14495"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15"/>
            <p:cNvSpPr/>
            <p:nvPr/>
          </p:nvSpPr>
          <p:spPr>
            <a:xfrm>
              <a:off x="-1883941" y="9475496"/>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5"/>
            <p:cNvSpPr/>
            <p:nvPr/>
          </p:nvSpPr>
          <p:spPr>
            <a:xfrm>
              <a:off x="-1883941" y="8526758"/>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90;p15"/>
            <p:cNvSpPr/>
            <p:nvPr/>
          </p:nvSpPr>
          <p:spPr>
            <a:xfrm>
              <a:off x="-1883941" y="7577923"/>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15"/>
            <p:cNvSpPr/>
            <p:nvPr/>
          </p:nvSpPr>
          <p:spPr>
            <a:xfrm>
              <a:off x="-1883941" y="6629185"/>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5"/>
            <p:cNvSpPr/>
            <p:nvPr/>
          </p:nvSpPr>
          <p:spPr>
            <a:xfrm>
              <a:off x="-1883941" y="5680447"/>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5"/>
            <p:cNvSpPr/>
            <p:nvPr/>
          </p:nvSpPr>
          <p:spPr>
            <a:xfrm>
              <a:off x="-1883941" y="4731708"/>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 name="Google Shape;94;p15"/>
            <p:cNvSpPr/>
            <p:nvPr/>
          </p:nvSpPr>
          <p:spPr>
            <a:xfrm>
              <a:off x="-1883941" y="3782970"/>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5" name="Google Shape;95;p15"/>
            <p:cNvSpPr/>
            <p:nvPr/>
          </p:nvSpPr>
          <p:spPr>
            <a:xfrm>
              <a:off x="-1883941" y="2834232"/>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6" name="Google Shape;96;p15"/>
            <p:cNvSpPr/>
            <p:nvPr/>
          </p:nvSpPr>
          <p:spPr>
            <a:xfrm>
              <a:off x="-1883941" y="1885397"/>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7" name="Google Shape;97;p15"/>
            <p:cNvSpPr/>
            <p:nvPr/>
          </p:nvSpPr>
          <p:spPr>
            <a:xfrm>
              <a:off x="-1883941" y="936659"/>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8" name="Google Shape;98;p15"/>
            <p:cNvSpPr/>
            <p:nvPr/>
          </p:nvSpPr>
          <p:spPr>
            <a:xfrm>
              <a:off x="7596386" y="-483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99;p15"/>
            <p:cNvSpPr/>
            <p:nvPr/>
          </p:nvSpPr>
          <p:spPr>
            <a:xfrm>
              <a:off x="6647648" y="-483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15"/>
            <p:cNvSpPr/>
            <p:nvPr/>
          </p:nvSpPr>
          <p:spPr>
            <a:xfrm>
              <a:off x="5698813" y="-483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5"/>
            <p:cNvSpPr/>
            <p:nvPr/>
          </p:nvSpPr>
          <p:spPr>
            <a:xfrm>
              <a:off x="4750075" y="-483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5"/>
            <p:cNvSpPr/>
            <p:nvPr/>
          </p:nvSpPr>
          <p:spPr>
            <a:xfrm>
              <a:off x="3801337" y="-483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 name="Google Shape;103;p15"/>
            <p:cNvSpPr/>
            <p:nvPr/>
          </p:nvSpPr>
          <p:spPr>
            <a:xfrm>
              <a:off x="2852598" y="-483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 name="Google Shape;104;p15"/>
            <p:cNvSpPr/>
            <p:nvPr/>
          </p:nvSpPr>
          <p:spPr>
            <a:xfrm>
              <a:off x="1903860" y="-483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 name="Google Shape;105;p15"/>
            <p:cNvSpPr/>
            <p:nvPr/>
          </p:nvSpPr>
          <p:spPr>
            <a:xfrm>
              <a:off x="955122" y="-483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 name="Google Shape;106;p15"/>
            <p:cNvSpPr/>
            <p:nvPr/>
          </p:nvSpPr>
          <p:spPr>
            <a:xfrm>
              <a:off x="6287" y="-483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 name="Google Shape;107;p15"/>
            <p:cNvSpPr/>
            <p:nvPr/>
          </p:nvSpPr>
          <p:spPr>
            <a:xfrm>
              <a:off x="-942450" y="-483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 name="Title 3">
            <a:extLst>
              <a:ext uri="{FF2B5EF4-FFF2-40B4-BE49-F238E27FC236}">
                <a16:creationId xmlns:a16="http://schemas.microsoft.com/office/drawing/2014/main" id="{11B21518-344F-4A0C-A7C6-DF4A038C7465}"/>
              </a:ext>
            </a:extLst>
          </p:cNvPr>
          <p:cNvSpPr>
            <a:spLocks noGrp="1"/>
          </p:cNvSpPr>
          <p:nvPr>
            <p:ph type="title"/>
          </p:nvPr>
        </p:nvSpPr>
        <p:spPr/>
        <p:txBody>
          <a:bodyPr/>
          <a:lstStyle/>
          <a:p>
            <a:r>
              <a:rPr lang="en-US"/>
              <a:t>Critical Thinking</a:t>
            </a:r>
          </a:p>
        </p:txBody>
      </p:sp>
      <p:sp>
        <p:nvSpPr>
          <p:cNvPr id="5" name="Text Placeholder 4">
            <a:extLst>
              <a:ext uri="{FF2B5EF4-FFF2-40B4-BE49-F238E27FC236}">
                <a16:creationId xmlns:a16="http://schemas.microsoft.com/office/drawing/2014/main" id="{6A282BEA-917C-4DAC-95D1-ED365422BA82}"/>
              </a:ext>
            </a:extLst>
          </p:cNvPr>
          <p:cNvSpPr>
            <a:spLocks noGrp="1"/>
          </p:cNvSpPr>
          <p:nvPr>
            <p:ph type="body" idx="1"/>
          </p:nvPr>
        </p:nvSpPr>
        <p:spPr>
          <a:xfrm>
            <a:off x="459078" y="1355205"/>
            <a:ext cx="3795682" cy="2420400"/>
          </a:xfrm>
        </p:spPr>
        <p:txBody>
          <a:bodyPr/>
          <a:lstStyle/>
          <a:p>
            <a:r>
              <a:rPr lang="en-US">
                <a:solidFill>
                  <a:schemeClr val="accent1"/>
                </a:solidFill>
              </a:rPr>
              <a:t>Willingness to engage in and persist at a complex task</a:t>
            </a:r>
          </a:p>
          <a:p>
            <a:r>
              <a:rPr lang="en-US">
                <a:solidFill>
                  <a:schemeClr val="accent1"/>
                </a:solidFill>
              </a:rPr>
              <a:t>Flexibility and open-mindedness</a:t>
            </a:r>
          </a:p>
          <a:p>
            <a:r>
              <a:rPr lang="en-US">
                <a:solidFill>
                  <a:schemeClr val="accent1"/>
                </a:solidFill>
              </a:rPr>
              <a:t>Willingness to abandon non-productive strategies to self-correct</a:t>
            </a:r>
          </a:p>
          <a:p>
            <a:r>
              <a:rPr lang="en-US">
                <a:solidFill>
                  <a:schemeClr val="accent1"/>
                </a:solidFill>
              </a:rPr>
              <a:t>Verbal reasoning</a:t>
            </a:r>
          </a:p>
          <a:p>
            <a:r>
              <a:rPr lang="en-US">
                <a:solidFill>
                  <a:schemeClr val="accent1"/>
                </a:solidFill>
              </a:rPr>
              <a:t>Argument analysis</a:t>
            </a:r>
          </a:p>
          <a:p>
            <a:r>
              <a:rPr lang="en-US">
                <a:solidFill>
                  <a:schemeClr val="accent1"/>
                </a:solidFill>
              </a:rPr>
              <a:t>Hypothesizing and undertaking a systematic process to check evidence</a:t>
            </a:r>
          </a:p>
          <a:p>
            <a:r>
              <a:rPr lang="en-US">
                <a:solidFill>
                  <a:schemeClr val="accent1"/>
                </a:solidFill>
              </a:rPr>
              <a:t>Estimating likelihood and uncertainty</a:t>
            </a:r>
          </a:p>
          <a:p>
            <a:r>
              <a:rPr lang="en-US">
                <a:solidFill>
                  <a:schemeClr val="accent1"/>
                </a:solidFill>
              </a:rPr>
              <a:t>Decision-making</a:t>
            </a:r>
          </a:p>
        </p:txBody>
      </p:sp>
      <p:pic>
        <p:nvPicPr>
          <p:cNvPr id="36" name="Google Shape;141;p18" descr="A drawing of a light bulb with yellow crumpled paper as its light">
            <a:extLst>
              <a:ext uri="{FF2B5EF4-FFF2-40B4-BE49-F238E27FC236}">
                <a16:creationId xmlns:a16="http://schemas.microsoft.com/office/drawing/2014/main" id="{B54E21CF-113E-4219-B7F6-0EA1AA1EAAE7}"/>
              </a:ext>
            </a:extLst>
          </p:cNvPr>
          <p:cNvPicPr preferRelativeResize="0"/>
          <p:nvPr/>
        </p:nvPicPr>
        <p:blipFill>
          <a:blip r:embed="rId3"/>
          <a:srcRect l="23285" r="23285"/>
          <a:stretch/>
        </p:blipFill>
        <p:spPr>
          <a:xfrm>
            <a:off x="5331841" y="514350"/>
            <a:ext cx="3297811" cy="4114803"/>
          </a:xfrm>
          <a:prstGeom prst="rect">
            <a:avLst/>
          </a:prstGeom>
          <a:noFill/>
          <a:ln>
            <a:noFill/>
          </a:ln>
        </p:spPr>
      </p:pic>
      <p:sp>
        <p:nvSpPr>
          <p:cNvPr id="113" name="Google Shape;113;p15"/>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09" name="Google Shape;109;p15"/>
          <p:cNvSpPr/>
          <p:nvPr/>
        </p:nvSpPr>
        <p:spPr>
          <a:xfrm>
            <a:off x="7603658" y="134172"/>
            <a:ext cx="1447657" cy="144765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9" name="Picture 8" descr="A picture containing diagram&#10;&#10;Description automatically generated">
            <a:extLst>
              <a:ext uri="{FF2B5EF4-FFF2-40B4-BE49-F238E27FC236}">
                <a16:creationId xmlns:a16="http://schemas.microsoft.com/office/drawing/2014/main" id="{76926300-D4FD-469B-9D0C-294E94E65F78}"/>
              </a:ext>
            </a:extLst>
          </p:cNvPr>
          <p:cNvPicPr>
            <a:picLocks noChangeAspect="1"/>
          </p:cNvPicPr>
          <p:nvPr/>
        </p:nvPicPr>
        <p:blipFill rotWithShape="1">
          <a:blip r:embed="rId4"/>
          <a:srcRect l="9517" t="11793" r="9590" b="7653"/>
          <a:stretch/>
        </p:blipFill>
        <p:spPr>
          <a:xfrm>
            <a:off x="7706349" y="239739"/>
            <a:ext cx="1242274" cy="12370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5">
                                            <p:txEl>
                                              <p:pRg st="1" end="1"/>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5">
                                            <p:txEl>
                                              <p:pRg st="2" end="2"/>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5">
                                            <p:txEl>
                                              <p:pRg st="3" end="3"/>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3" end="3"/>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5">
                                            <p:txEl>
                                              <p:pRg st="4" end="4"/>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4" end="4"/>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500" fill="hold"/>
                                        <p:tgtEl>
                                          <p:spTgt spid="5">
                                            <p:txEl>
                                              <p:pRg st="5" end="5"/>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5" end="5"/>
                                            </p:txEl>
                                          </p:spTgt>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500" fill="hold"/>
                                        <p:tgtEl>
                                          <p:spTgt spid="5">
                                            <p:txEl>
                                              <p:pRg st="6" end="6"/>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6" end="6"/>
                                            </p:txEl>
                                          </p:spTgt>
                                        </p:tgtEl>
                                        <p:attrNameLst>
                                          <p:attrName>ppt_c</p:attrName>
                                        </p:attrNameLst>
                                      </p:cBhvr>
                                      <p:to>
                                        <a:schemeClr val="accent1"/>
                                      </p:to>
                                    </p:animClr>
                                  </p:sub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500" fill="hold"/>
                                        <p:tgtEl>
                                          <p:spTgt spid="5">
                                            <p:txEl>
                                              <p:pRg st="7" end="7"/>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7" end="7"/>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5"/>
        <p:cNvGrpSpPr/>
        <p:nvPr/>
      </p:nvGrpSpPr>
      <p:grpSpPr>
        <a:xfrm>
          <a:off x="0" y="0"/>
          <a:ext cx="0" cy="0"/>
          <a:chOff x="0" y="0"/>
          <a:chExt cx="0" cy="0"/>
        </a:xfrm>
      </p:grpSpPr>
      <p:grpSp>
        <p:nvGrpSpPr>
          <p:cNvPr id="146" name="Google Shape;146;p19"/>
          <p:cNvGrpSpPr/>
          <p:nvPr/>
        </p:nvGrpSpPr>
        <p:grpSpPr>
          <a:xfrm>
            <a:off x="513142" y="-90359"/>
            <a:ext cx="1908216" cy="5225404"/>
            <a:chOff x="1026284" y="-180719"/>
            <a:chExt cx="3816432" cy="10450808"/>
          </a:xfrm>
        </p:grpSpPr>
        <p:sp>
          <p:nvSpPr>
            <p:cNvPr id="147" name="Google Shape;147;p19"/>
            <p:cNvSpPr/>
            <p:nvPr/>
          </p:nvSpPr>
          <p:spPr>
            <a:xfrm>
              <a:off x="1026284" y="-180719"/>
              <a:ext cx="3814476" cy="10450808"/>
            </a:xfrm>
            <a:custGeom>
              <a:avLst/>
              <a:gdLst/>
              <a:ahLst/>
              <a:cxnLst/>
              <a:rect l="l" t="t" r="r" b="b"/>
              <a:pathLst>
                <a:path w="10450619" h="10450808" extrusionOk="0">
                  <a:moveTo>
                    <a:pt x="10450619" y="10450808"/>
                  </a:moveTo>
                  <a:lnTo>
                    <a:pt x="0" y="10450808"/>
                  </a:lnTo>
                  <a:lnTo>
                    <a:pt x="0" y="0"/>
                  </a:lnTo>
                  <a:lnTo>
                    <a:pt x="10450619" y="0"/>
                  </a:lnTo>
                  <a:lnTo>
                    <a:pt x="10450619" y="10450808"/>
                  </a:lnTo>
                  <a:close/>
                  <a:moveTo>
                    <a:pt x="14495" y="10436313"/>
                  </a:moveTo>
                  <a:lnTo>
                    <a:pt x="10436125" y="10436313"/>
                  </a:lnTo>
                  <a:lnTo>
                    <a:pt x="10436125" y="14495"/>
                  </a:lnTo>
                  <a:lnTo>
                    <a:pt x="14495" y="14495"/>
                  </a:lnTo>
                  <a:lnTo>
                    <a:pt x="14495"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8" name="Google Shape;148;p19"/>
            <p:cNvSpPr/>
            <p:nvPr/>
          </p:nvSpPr>
          <p:spPr>
            <a:xfrm>
              <a:off x="1033531" y="9306856"/>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9" name="Google Shape;149;p19"/>
            <p:cNvSpPr/>
            <p:nvPr/>
          </p:nvSpPr>
          <p:spPr>
            <a:xfrm>
              <a:off x="1033531" y="8358118"/>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0" name="Google Shape;150;p19"/>
            <p:cNvSpPr/>
            <p:nvPr/>
          </p:nvSpPr>
          <p:spPr>
            <a:xfrm>
              <a:off x="1033531" y="7409283"/>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51;p19"/>
            <p:cNvSpPr/>
            <p:nvPr/>
          </p:nvSpPr>
          <p:spPr>
            <a:xfrm>
              <a:off x="1033531" y="6460545"/>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2" name="Google Shape;152;p19"/>
            <p:cNvSpPr/>
            <p:nvPr/>
          </p:nvSpPr>
          <p:spPr>
            <a:xfrm>
              <a:off x="1033531" y="5511807"/>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3" name="Google Shape;153;p19"/>
            <p:cNvSpPr/>
            <p:nvPr/>
          </p:nvSpPr>
          <p:spPr>
            <a:xfrm>
              <a:off x="1033531" y="4563068"/>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4" name="Google Shape;154;p19"/>
            <p:cNvSpPr/>
            <p:nvPr/>
          </p:nvSpPr>
          <p:spPr>
            <a:xfrm>
              <a:off x="1033531" y="3614330"/>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5" name="Google Shape;155;p19"/>
            <p:cNvSpPr/>
            <p:nvPr/>
          </p:nvSpPr>
          <p:spPr>
            <a:xfrm>
              <a:off x="1033531" y="2665592"/>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6" name="Google Shape;156;p19"/>
            <p:cNvSpPr/>
            <p:nvPr/>
          </p:nvSpPr>
          <p:spPr>
            <a:xfrm>
              <a:off x="1033531" y="1716757"/>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7" name="Google Shape;157;p19"/>
            <p:cNvSpPr/>
            <p:nvPr/>
          </p:nvSpPr>
          <p:spPr>
            <a:xfrm>
              <a:off x="1033531" y="768019"/>
              <a:ext cx="3809185" cy="14494"/>
            </a:xfrm>
            <a:custGeom>
              <a:avLst/>
              <a:gdLst/>
              <a:ahLst/>
              <a:cxnLst/>
              <a:rect l="l" t="t" r="r" b="b"/>
              <a:pathLst>
                <a:path w="10436124" h="14494" extrusionOk="0">
                  <a:moveTo>
                    <a:pt x="0" y="0"/>
                  </a:moveTo>
                  <a:lnTo>
                    <a:pt x="10436125" y="0"/>
                  </a:lnTo>
                  <a:lnTo>
                    <a:pt x="10436125" y="14495"/>
                  </a:lnTo>
                  <a:lnTo>
                    <a:pt x="0" y="1449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8" name="Google Shape;158;p19"/>
            <p:cNvSpPr/>
            <p:nvPr/>
          </p:nvSpPr>
          <p:spPr>
            <a:xfrm>
              <a:off x="4821265"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9" name="Google Shape;159;p19"/>
            <p:cNvSpPr/>
            <p:nvPr/>
          </p:nvSpPr>
          <p:spPr>
            <a:xfrm>
              <a:off x="3872543"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0" name="Google Shape;160;p19"/>
            <p:cNvSpPr/>
            <p:nvPr/>
          </p:nvSpPr>
          <p:spPr>
            <a:xfrm>
              <a:off x="2923726"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1" name="Google Shape;161;p19"/>
            <p:cNvSpPr/>
            <p:nvPr/>
          </p:nvSpPr>
          <p:spPr>
            <a:xfrm>
              <a:off x="1975005" y="-17347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62" name="Google Shape;162;p19"/>
          <p:cNvSpPr txBox="1">
            <a:spLocks noGrp="1"/>
          </p:cNvSpPr>
          <p:nvPr>
            <p:ph type="title"/>
          </p:nvPr>
        </p:nvSpPr>
        <p:spPr>
          <a:xfrm>
            <a:off x="3739900" y="1655400"/>
            <a:ext cx="3679200" cy="1411500"/>
          </a:xfrm>
          <a:prstGeom prst="rect">
            <a:avLst/>
          </a:prstGeom>
        </p:spPr>
        <p:txBody>
          <a:bodyPr spcFirstLastPara="1" wrap="square" lIns="0" tIns="0" rIns="0" bIns="0" anchor="b" anchorCtr="0">
            <a:noAutofit/>
          </a:bodyPr>
          <a:lstStyle/>
          <a:p>
            <a:pPr marL="0" lvl="0" indent="0" algn="l">
              <a:spcBef>
                <a:spcPts val="0"/>
              </a:spcBef>
              <a:spcAft>
                <a:spcPts val="0"/>
              </a:spcAft>
              <a:buNone/>
            </a:pPr>
            <a:r>
              <a:rPr lang="en"/>
              <a:t>Metacognition</a:t>
            </a:r>
            <a:endParaRPr lang="en-US"/>
          </a:p>
        </p:txBody>
      </p:sp>
      <p:sp>
        <p:nvSpPr>
          <p:cNvPr id="163" name="Google Shape;163;p19"/>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64" name="Google Shape;164;p19"/>
          <p:cNvSpPr txBox="1">
            <a:spLocks noGrp="1"/>
          </p:cNvSpPr>
          <p:nvPr>
            <p:ph type="subTitle" idx="1"/>
          </p:nvPr>
        </p:nvSpPr>
        <p:spPr>
          <a:xfrm>
            <a:off x="3739900" y="3229492"/>
            <a:ext cx="3679200" cy="268200"/>
          </a:xfrm>
          <a:prstGeom prst="rect">
            <a:avLst/>
          </a:prstGeom>
        </p:spPr>
        <p:txBody>
          <a:bodyPr spcFirstLastPara="1" wrap="square" lIns="0" tIns="0" rIns="0" bIns="0" anchor="t" anchorCtr="0">
            <a:noAutofit/>
          </a:bodyPr>
          <a:lstStyle/>
          <a:p>
            <a:pPr marL="0" lvl="0" indent="0" algn="l" rtl="0">
              <a:spcBef>
                <a:spcPts val="0"/>
              </a:spcBef>
              <a:spcAft>
                <a:spcPts val="800"/>
              </a:spcAft>
              <a:buNone/>
            </a:pPr>
            <a:r>
              <a:rPr lang="en"/>
              <a:t>Thinking about your thinking.</a:t>
            </a:r>
          </a:p>
          <a:p>
            <a:pPr marL="0" lvl="0" indent="0" algn="l" rtl="0">
              <a:spcBef>
                <a:spcPts val="0"/>
              </a:spcBef>
              <a:spcAft>
                <a:spcPts val="800"/>
              </a:spcAft>
              <a:buNone/>
            </a:pPr>
            <a:r>
              <a:rPr lang="en"/>
              <a:t>Knowing what you know.</a:t>
            </a:r>
            <a:endParaRPr/>
          </a:p>
        </p:txBody>
      </p:sp>
      <p:sp>
        <p:nvSpPr>
          <p:cNvPr id="165" name="Google Shape;165;p19"/>
          <p:cNvSpPr/>
          <p:nvPr/>
        </p:nvSpPr>
        <p:spPr>
          <a:xfrm>
            <a:off x="1563185" y="3363592"/>
            <a:ext cx="1268700" cy="11805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6" name="Google Shape;166;p19"/>
          <p:cNvSpPr/>
          <p:nvPr/>
        </p:nvSpPr>
        <p:spPr>
          <a:xfrm>
            <a:off x="369100" y="1294000"/>
            <a:ext cx="1280160" cy="1280156"/>
          </a:xfrm>
          <a:custGeom>
            <a:avLst/>
            <a:gdLst/>
            <a:ahLst/>
            <a:cxnLst/>
            <a:rect l="l" t="t" r="r" b="b"/>
            <a:pathLst>
              <a:path w="2438400" h="2438393" extrusionOk="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3" name="Graphic 22" descr="Head with gears outline">
            <a:extLst>
              <a:ext uri="{FF2B5EF4-FFF2-40B4-BE49-F238E27FC236}">
                <a16:creationId xmlns:a16="http://schemas.microsoft.com/office/drawing/2014/main" id="{406042AF-CF48-4960-9FDB-10A191E8AE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2643" y="235299"/>
            <a:ext cx="2287044" cy="2287044"/>
          </a:xfrm>
          <a:prstGeom prst="rect">
            <a:avLst/>
          </a:prstGeom>
        </p:spPr>
      </p:pic>
    </p:spTree>
    <p:extLst>
      <p:ext uri="{BB962C8B-B14F-4D97-AF65-F5344CB8AC3E}">
        <p14:creationId xmlns:p14="http://schemas.microsoft.com/office/powerpoint/2010/main" val="682171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7"/>
        <p:cNvGrpSpPr/>
        <p:nvPr/>
      </p:nvGrpSpPr>
      <p:grpSpPr>
        <a:xfrm>
          <a:off x="0" y="0"/>
          <a:ext cx="0" cy="0"/>
          <a:chOff x="0" y="0"/>
          <a:chExt cx="0" cy="0"/>
        </a:xfrm>
      </p:grpSpPr>
      <p:sp>
        <p:nvSpPr>
          <p:cNvPr id="118" name="Google Shape;118;p16"/>
          <p:cNvSpPr/>
          <p:nvPr/>
        </p:nvSpPr>
        <p:spPr>
          <a:xfrm>
            <a:off x="524478" y="2812500"/>
            <a:ext cx="735600" cy="6549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a:off x="554928" y="1733775"/>
            <a:ext cx="674700" cy="674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21" name="Google Shape;121;p16"/>
          <p:cNvSpPr txBox="1">
            <a:spLocks noGrp="1"/>
          </p:cNvSpPr>
          <p:nvPr>
            <p:ph type="title"/>
          </p:nvPr>
        </p:nvSpPr>
        <p:spPr>
          <a:xfrm>
            <a:off x="516600" y="514350"/>
            <a:ext cx="6480000" cy="71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Metacognition</a:t>
            </a:r>
            <a:endParaRPr/>
          </a:p>
        </p:txBody>
      </p:sp>
      <p:sp>
        <p:nvSpPr>
          <p:cNvPr id="122" name="Google Shape;122;p16"/>
          <p:cNvSpPr txBox="1"/>
          <p:nvPr/>
        </p:nvSpPr>
        <p:spPr>
          <a:xfrm>
            <a:off x="1536880" y="1729066"/>
            <a:ext cx="3921900" cy="68942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 sz="3200">
                <a:solidFill>
                  <a:schemeClr val="dk1"/>
                </a:solidFill>
                <a:latin typeface="Barlow Medium"/>
                <a:ea typeface="Barlow Medium"/>
                <a:cs typeface="Barlow Medium"/>
                <a:sym typeface="Barlow Medium"/>
              </a:rPr>
              <a:t>Plan</a:t>
            </a:r>
            <a:endParaRPr sz="3200">
              <a:solidFill>
                <a:schemeClr val="dk1"/>
              </a:solidFill>
            </a:endParaRPr>
          </a:p>
        </p:txBody>
      </p:sp>
      <p:sp>
        <p:nvSpPr>
          <p:cNvPr id="123" name="Google Shape;123;p16"/>
          <p:cNvSpPr txBox="1"/>
          <p:nvPr/>
        </p:nvSpPr>
        <p:spPr>
          <a:xfrm>
            <a:off x="1536880" y="2785657"/>
            <a:ext cx="3921900" cy="68942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 sz="3200">
                <a:solidFill>
                  <a:schemeClr val="dk1"/>
                </a:solidFill>
                <a:latin typeface="Barlow Medium"/>
                <a:ea typeface="Barlow Medium"/>
                <a:cs typeface="Barlow Medium"/>
                <a:sym typeface="Barlow Medium"/>
              </a:rPr>
              <a:t>Monitor</a:t>
            </a:r>
            <a:endParaRPr sz="3200">
              <a:solidFill>
                <a:schemeClr val="dk1"/>
              </a:solidFill>
            </a:endParaRPr>
          </a:p>
        </p:txBody>
      </p:sp>
      <p:sp>
        <p:nvSpPr>
          <p:cNvPr id="124" name="Google Shape;124;p16"/>
          <p:cNvSpPr txBox="1"/>
          <p:nvPr/>
        </p:nvSpPr>
        <p:spPr>
          <a:xfrm>
            <a:off x="1536880" y="3890563"/>
            <a:ext cx="3921900" cy="68942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 sz="3200">
                <a:solidFill>
                  <a:schemeClr val="dk1"/>
                </a:solidFill>
                <a:latin typeface="Barlow Medium"/>
                <a:ea typeface="Barlow Medium"/>
                <a:cs typeface="Barlow Medium"/>
                <a:sym typeface="Barlow Medium"/>
              </a:rPr>
              <a:t>Evaluate</a:t>
            </a:r>
            <a:endParaRPr sz="3200">
              <a:solidFill>
                <a:schemeClr val="dk1"/>
              </a:solidFill>
            </a:endParaRPr>
          </a:p>
        </p:txBody>
      </p:sp>
      <p:sp>
        <p:nvSpPr>
          <p:cNvPr id="125" name="Google Shape;125;p16"/>
          <p:cNvSpPr/>
          <p:nvPr/>
        </p:nvSpPr>
        <p:spPr>
          <a:xfrm>
            <a:off x="514350" y="3859456"/>
            <a:ext cx="755856" cy="755856"/>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3" name="Graphic 2" descr="Poles outline">
            <a:extLst>
              <a:ext uri="{FF2B5EF4-FFF2-40B4-BE49-F238E27FC236}">
                <a16:creationId xmlns:a16="http://schemas.microsoft.com/office/drawing/2014/main" id="{DA6A8527-3595-44FB-8DAE-6300F87D28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34080" y="1616576"/>
            <a:ext cx="914400" cy="914400"/>
          </a:xfrm>
          <a:prstGeom prst="rect">
            <a:avLst/>
          </a:prstGeom>
        </p:spPr>
      </p:pic>
      <p:pic>
        <p:nvPicPr>
          <p:cNvPr id="5" name="Graphic 4" descr="Boot outline">
            <a:extLst>
              <a:ext uri="{FF2B5EF4-FFF2-40B4-BE49-F238E27FC236}">
                <a16:creationId xmlns:a16="http://schemas.microsoft.com/office/drawing/2014/main" id="{E58734B0-1BF3-4B5B-80DD-A81896EFD0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9920" y="1616576"/>
            <a:ext cx="914400" cy="914400"/>
          </a:xfrm>
          <a:prstGeom prst="rect">
            <a:avLst/>
          </a:prstGeom>
        </p:spPr>
      </p:pic>
      <p:pic>
        <p:nvPicPr>
          <p:cNvPr id="7" name="Graphic 6" descr="Backpack outline">
            <a:extLst>
              <a:ext uri="{FF2B5EF4-FFF2-40B4-BE49-F238E27FC236}">
                <a16:creationId xmlns:a16="http://schemas.microsoft.com/office/drawing/2014/main" id="{D3588F93-2143-4D76-B207-E80EAD864C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42000" y="1616576"/>
            <a:ext cx="914400" cy="914400"/>
          </a:xfrm>
          <a:prstGeom prst="rect">
            <a:avLst/>
          </a:prstGeom>
        </p:spPr>
      </p:pic>
      <p:pic>
        <p:nvPicPr>
          <p:cNvPr id="9" name="Graphic 8" descr="Hike outline">
            <a:extLst>
              <a:ext uri="{FF2B5EF4-FFF2-40B4-BE49-F238E27FC236}">
                <a16:creationId xmlns:a16="http://schemas.microsoft.com/office/drawing/2014/main" id="{7AAB727B-20A3-44FB-8DDA-2D729C770B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78382" y="2612525"/>
            <a:ext cx="914400" cy="914400"/>
          </a:xfrm>
          <a:prstGeom prst="rect">
            <a:avLst/>
          </a:prstGeom>
        </p:spPr>
      </p:pic>
      <p:pic>
        <p:nvPicPr>
          <p:cNvPr id="11" name="Graphic 10" descr="Mountains outline">
            <a:extLst>
              <a:ext uri="{FF2B5EF4-FFF2-40B4-BE49-F238E27FC236}">
                <a16:creationId xmlns:a16="http://schemas.microsoft.com/office/drawing/2014/main" id="{67C364A0-6F96-4B6C-B3D5-AF4AB8260A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39400" y="2612525"/>
            <a:ext cx="914400" cy="914400"/>
          </a:xfrm>
          <a:prstGeom prst="rect">
            <a:avLst/>
          </a:prstGeom>
        </p:spPr>
      </p:pic>
      <p:pic>
        <p:nvPicPr>
          <p:cNvPr id="15" name="Graphic 14" descr="Pocket knife outline">
            <a:extLst>
              <a:ext uri="{FF2B5EF4-FFF2-40B4-BE49-F238E27FC236}">
                <a16:creationId xmlns:a16="http://schemas.microsoft.com/office/drawing/2014/main" id="{39680EF3-B403-4391-81A6-5B70FD00116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42000" y="3662868"/>
            <a:ext cx="914400" cy="914400"/>
          </a:xfrm>
          <a:prstGeom prst="rect">
            <a:avLst/>
          </a:prstGeom>
        </p:spPr>
      </p:pic>
      <p:pic>
        <p:nvPicPr>
          <p:cNvPr id="19" name="Graphic 18" descr="Treasure Map outline">
            <a:extLst>
              <a:ext uri="{FF2B5EF4-FFF2-40B4-BE49-F238E27FC236}">
                <a16:creationId xmlns:a16="http://schemas.microsoft.com/office/drawing/2014/main" id="{09ED8B0A-F10A-4290-A566-210F74B842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72000" y="3662868"/>
            <a:ext cx="914400" cy="914400"/>
          </a:xfrm>
          <a:prstGeom prst="rect">
            <a:avLst/>
          </a:prstGeom>
        </p:spPr>
      </p:pic>
      <p:pic>
        <p:nvPicPr>
          <p:cNvPr id="25" name="Graphic 24" descr="Flashlight outline">
            <a:extLst>
              <a:ext uri="{FF2B5EF4-FFF2-40B4-BE49-F238E27FC236}">
                <a16:creationId xmlns:a16="http://schemas.microsoft.com/office/drawing/2014/main" id="{97FE9671-2766-4D58-B907-7CD4FB1E22B2}"/>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7152610" y="3662868"/>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159C48-F493-4BB9-90FD-BDE253B2184C}"/>
              </a:ext>
            </a:extLst>
          </p:cNvPr>
          <p:cNvSpPr>
            <a:spLocks noGrp="1"/>
          </p:cNvSpPr>
          <p:nvPr>
            <p:ph type="title"/>
          </p:nvPr>
        </p:nvSpPr>
        <p:spPr/>
        <p:txBody>
          <a:bodyPr/>
          <a:lstStyle/>
          <a:p>
            <a:r>
              <a:rPr lang="en-US"/>
              <a:t>Questions to Improve Metacognition</a:t>
            </a:r>
          </a:p>
        </p:txBody>
      </p:sp>
      <p:sp>
        <p:nvSpPr>
          <p:cNvPr id="6" name="Text Placeholder 5">
            <a:extLst>
              <a:ext uri="{FF2B5EF4-FFF2-40B4-BE49-F238E27FC236}">
                <a16:creationId xmlns:a16="http://schemas.microsoft.com/office/drawing/2014/main" id="{0BC53A17-C050-43AC-BBAE-594F88AD8079}"/>
              </a:ext>
            </a:extLst>
          </p:cNvPr>
          <p:cNvSpPr>
            <a:spLocks noGrp="1"/>
          </p:cNvSpPr>
          <p:nvPr>
            <p:ph type="body" idx="1"/>
          </p:nvPr>
        </p:nvSpPr>
        <p:spPr/>
        <p:txBody>
          <a:bodyPr/>
          <a:lstStyle/>
          <a:p>
            <a:pPr marL="127000" indent="0">
              <a:buNone/>
            </a:pPr>
            <a:r>
              <a:rPr lang="en-US" sz="2800" b="1"/>
              <a:t>Before</a:t>
            </a:r>
          </a:p>
          <a:p>
            <a:r>
              <a:rPr lang="en-US"/>
              <a:t>Is this similar to a previous task?</a:t>
            </a:r>
          </a:p>
          <a:p>
            <a:r>
              <a:rPr lang="en-US"/>
              <a:t>What do I want to achieve?</a:t>
            </a:r>
          </a:p>
          <a:p>
            <a:r>
              <a:rPr lang="en-US"/>
              <a:t>What should I do first?</a:t>
            </a:r>
          </a:p>
        </p:txBody>
      </p:sp>
      <p:sp>
        <p:nvSpPr>
          <p:cNvPr id="7" name="Text Placeholder 6">
            <a:extLst>
              <a:ext uri="{FF2B5EF4-FFF2-40B4-BE49-F238E27FC236}">
                <a16:creationId xmlns:a16="http://schemas.microsoft.com/office/drawing/2014/main" id="{B7C395FF-50DE-49CC-AE4B-D8C5A3511446}"/>
              </a:ext>
            </a:extLst>
          </p:cNvPr>
          <p:cNvSpPr>
            <a:spLocks noGrp="1"/>
          </p:cNvSpPr>
          <p:nvPr>
            <p:ph type="body" idx="2"/>
          </p:nvPr>
        </p:nvSpPr>
        <p:spPr/>
        <p:txBody>
          <a:bodyPr/>
          <a:lstStyle/>
          <a:p>
            <a:pPr marL="127000" indent="0">
              <a:buNone/>
            </a:pPr>
            <a:r>
              <a:rPr lang="en-US" sz="2800" b="1"/>
              <a:t>During</a:t>
            </a:r>
          </a:p>
          <a:p>
            <a:r>
              <a:rPr lang="en-US"/>
              <a:t>Am I on the right track?</a:t>
            </a:r>
          </a:p>
          <a:p>
            <a:r>
              <a:rPr lang="en-US"/>
              <a:t>What can I do differently?</a:t>
            </a:r>
          </a:p>
          <a:p>
            <a:r>
              <a:rPr lang="en-US"/>
              <a:t>Who can I ask for help?</a:t>
            </a:r>
          </a:p>
        </p:txBody>
      </p:sp>
      <p:sp>
        <p:nvSpPr>
          <p:cNvPr id="8" name="Text Placeholder 7">
            <a:extLst>
              <a:ext uri="{FF2B5EF4-FFF2-40B4-BE49-F238E27FC236}">
                <a16:creationId xmlns:a16="http://schemas.microsoft.com/office/drawing/2014/main" id="{DDBEFEA0-B496-4534-83DF-20AE2E86EB1D}"/>
              </a:ext>
            </a:extLst>
          </p:cNvPr>
          <p:cNvSpPr>
            <a:spLocks noGrp="1"/>
          </p:cNvSpPr>
          <p:nvPr>
            <p:ph type="body" idx="3"/>
          </p:nvPr>
        </p:nvSpPr>
        <p:spPr/>
        <p:txBody>
          <a:bodyPr/>
          <a:lstStyle/>
          <a:p>
            <a:pPr marL="127000" indent="0">
              <a:buNone/>
            </a:pPr>
            <a:r>
              <a:rPr lang="en-US" sz="2800" b="1"/>
              <a:t>After</a:t>
            </a:r>
          </a:p>
          <a:p>
            <a:r>
              <a:rPr lang="en-US"/>
              <a:t>What worked well?</a:t>
            </a:r>
          </a:p>
          <a:p>
            <a:r>
              <a:rPr lang="en-US"/>
              <a:t>What could I have done better?</a:t>
            </a:r>
          </a:p>
          <a:p>
            <a:r>
              <a:rPr lang="en-US"/>
              <a:t>Can I apply this to other situations?</a:t>
            </a:r>
          </a:p>
        </p:txBody>
      </p:sp>
      <p:sp>
        <p:nvSpPr>
          <p:cNvPr id="3" name="Slide Number Placeholder 2">
            <a:extLst>
              <a:ext uri="{FF2B5EF4-FFF2-40B4-BE49-F238E27FC236}">
                <a16:creationId xmlns:a16="http://schemas.microsoft.com/office/drawing/2014/main" id="{0439BF98-EBAB-4F20-8268-DFABF018EB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10" name="Graphic 9" descr="Thought outline">
            <a:extLst>
              <a:ext uri="{FF2B5EF4-FFF2-40B4-BE49-F238E27FC236}">
                <a16:creationId xmlns:a16="http://schemas.microsoft.com/office/drawing/2014/main" id="{E3C8B2BD-39A9-4197-96CB-5CE9C6FA2C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7599" y="320274"/>
            <a:ext cx="2455756" cy="2455756"/>
          </a:xfrm>
          <a:prstGeom prst="rect">
            <a:avLst/>
          </a:prstGeom>
        </p:spPr>
      </p:pic>
      <p:sp>
        <p:nvSpPr>
          <p:cNvPr id="12" name="Rectangle: Rounded Corners 11">
            <a:extLst>
              <a:ext uri="{FF2B5EF4-FFF2-40B4-BE49-F238E27FC236}">
                <a16:creationId xmlns:a16="http://schemas.microsoft.com/office/drawing/2014/main" id="{2DBDA0C5-D54A-47CE-8323-40C8B83D1041}"/>
              </a:ext>
            </a:extLst>
          </p:cNvPr>
          <p:cNvSpPr/>
          <p:nvPr/>
        </p:nvSpPr>
        <p:spPr>
          <a:xfrm>
            <a:off x="727670" y="4308380"/>
            <a:ext cx="1686560" cy="53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Barlow" panose="020B0604020202020204" pitchFamily="2" charset="0"/>
              </a:rPr>
              <a:t>Plan</a:t>
            </a:r>
          </a:p>
        </p:txBody>
      </p:sp>
      <p:sp>
        <p:nvSpPr>
          <p:cNvPr id="13" name="Rectangle: Rounded Corners 12">
            <a:extLst>
              <a:ext uri="{FF2B5EF4-FFF2-40B4-BE49-F238E27FC236}">
                <a16:creationId xmlns:a16="http://schemas.microsoft.com/office/drawing/2014/main" id="{374C536C-3FA7-4807-8B65-D93B7963ADB3}"/>
              </a:ext>
            </a:extLst>
          </p:cNvPr>
          <p:cNvSpPr/>
          <p:nvPr/>
        </p:nvSpPr>
        <p:spPr>
          <a:xfrm>
            <a:off x="3057759" y="4308380"/>
            <a:ext cx="1686560" cy="53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Barlow" panose="020B0604020202020204" pitchFamily="2" charset="0"/>
              </a:rPr>
              <a:t>Monitor</a:t>
            </a:r>
          </a:p>
        </p:txBody>
      </p:sp>
      <p:sp>
        <p:nvSpPr>
          <p:cNvPr id="14" name="Rectangle: Rounded Corners 13">
            <a:extLst>
              <a:ext uri="{FF2B5EF4-FFF2-40B4-BE49-F238E27FC236}">
                <a16:creationId xmlns:a16="http://schemas.microsoft.com/office/drawing/2014/main" id="{DEF4D109-09E3-44A1-BC87-A9ECF73A06C8}"/>
              </a:ext>
            </a:extLst>
          </p:cNvPr>
          <p:cNvSpPr/>
          <p:nvPr/>
        </p:nvSpPr>
        <p:spPr>
          <a:xfrm>
            <a:off x="5387848" y="4308380"/>
            <a:ext cx="1686560" cy="53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Barlow" panose="020B0604020202020204" pitchFamily="2" charset="0"/>
              </a:rPr>
              <a:t>Evaluate</a:t>
            </a:r>
          </a:p>
        </p:txBody>
      </p:sp>
    </p:spTree>
    <p:extLst>
      <p:ext uri="{BB962C8B-B14F-4D97-AF65-F5344CB8AC3E}">
        <p14:creationId xmlns:p14="http://schemas.microsoft.com/office/powerpoint/2010/main" val="139592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theme/theme1.xml><?xml version="1.0" encoding="utf-8"?>
<a:theme xmlns:a="http://schemas.openxmlformats.org/drawingml/2006/main" name="Business Geometric Template">
  <a:themeElements>
    <a:clrScheme name="Custom 8">
      <a:dk1>
        <a:srgbClr val="4F2984"/>
      </a:dk1>
      <a:lt1>
        <a:srgbClr val="FFFFFF"/>
      </a:lt1>
      <a:dk2>
        <a:srgbClr val="888888"/>
      </a:dk2>
      <a:lt2>
        <a:srgbClr val="F5F5EF"/>
      </a:lt2>
      <a:accent1>
        <a:srgbClr val="EFBC49"/>
      </a:accent1>
      <a:accent2>
        <a:srgbClr val="D8A530"/>
      </a:accent2>
      <a:accent3>
        <a:srgbClr val="AB8540"/>
      </a:accent3>
      <a:accent4>
        <a:srgbClr val="494F56"/>
      </a:accent4>
      <a:accent5>
        <a:srgbClr val="888888"/>
      </a:accent5>
      <a:accent6>
        <a:srgbClr val="B1B1B2"/>
      </a:accent6>
      <a:hlink>
        <a:srgbClr val="363739"/>
      </a:hlink>
      <a:folHlink>
        <a:srgbClr val="36373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BD02C2F5772049A6F3AF27EE796BDD" ma:contentTypeVersion="13" ma:contentTypeDescription="Create a new document." ma:contentTypeScope="" ma:versionID="9bef8feeab9fdcde04aa967140fa954f">
  <xsd:schema xmlns:xsd="http://www.w3.org/2001/XMLSchema" xmlns:xs="http://www.w3.org/2001/XMLSchema" xmlns:p="http://schemas.microsoft.com/office/2006/metadata/properties" xmlns:ns3="b1ad0a00-ae61-4f1c-b69f-ff58618d244a" xmlns:ns4="87af77e6-5764-46ee-afb2-08163eb36599" targetNamespace="http://schemas.microsoft.com/office/2006/metadata/properties" ma:root="true" ma:fieldsID="eedcd10c828ad4afcc737fc0923ab85a" ns3:_="" ns4:_="">
    <xsd:import namespace="b1ad0a00-ae61-4f1c-b69f-ff58618d244a"/>
    <xsd:import namespace="87af77e6-5764-46ee-afb2-08163eb36599"/>
    <xsd:element name="properties">
      <xsd:complexType>
        <xsd:sequence>
          <xsd:element name="documentManagement">
            <xsd:complexType>
              <xsd:all>
                <xsd:element ref="ns3:MediaServiceMetadata" minOccurs="0"/>
                <xsd:element ref="ns3:MediaServiceFastMetadata" minOccurs="0"/>
                <xsd:element ref="ns4:SharedWithDetails" minOccurs="0"/>
                <xsd:element ref="ns4:SharedWithUser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d0a00-ae61-4f1c-b69f-ff58618d2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af77e6-5764-46ee-afb2-08163eb36599" elementFormDefault="qualified">
    <xsd:import namespace="http://schemas.microsoft.com/office/2006/documentManagement/types"/>
    <xsd:import namespace="http://schemas.microsoft.com/office/infopath/2007/PartnerControls"/>
    <xsd:element name="SharedWithDetails" ma:index="10" nillable="true" ma:displayName="Shared With Details" ma:internalName="SharedWithDetails" ma:readOnly="true">
      <xsd:simpleType>
        <xsd:restriction base="dms:Note">
          <xsd:maxLength value="255"/>
        </xsd:restrictio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3C1EE8-5D8B-4DBC-B92C-985DE20F6A45}">
  <ds:schemaRefs>
    <ds:schemaRef ds:uri="87af77e6-5764-46ee-afb2-08163eb36599"/>
    <ds:schemaRef ds:uri="b1ad0a00-ae61-4f1c-b69f-ff58618d24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C1467A-02FC-4FB8-9677-6284FC61A277}">
  <ds:schemaRefs>
    <ds:schemaRef ds:uri="http://www.w3.org/XML/1998/namespace"/>
    <ds:schemaRef ds:uri="http://schemas.openxmlformats.org/package/2006/metadata/core-properties"/>
    <ds:schemaRef ds:uri="http://purl.org/dc/elements/1.1/"/>
    <ds:schemaRef ds:uri="http://schemas.microsoft.com/office/infopath/2007/PartnerControls"/>
    <ds:schemaRef ds:uri="http://purl.org/dc/dcmitype/"/>
    <ds:schemaRef ds:uri="http://schemas.microsoft.com/office/2006/documentManagement/types"/>
    <ds:schemaRef ds:uri="87af77e6-5764-46ee-afb2-08163eb36599"/>
    <ds:schemaRef ds:uri="b1ad0a00-ae61-4f1c-b69f-ff58618d244a"/>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02D8779-9447-432F-A847-F2E97B8BCA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TotalTime>
  <Words>2710</Words>
  <Application>Microsoft Office PowerPoint</Application>
  <PresentationFormat>On-screen Show (16:9)</PresentationFormat>
  <Paragraphs>305</Paragraphs>
  <Slides>27</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Helvetica Neue</vt:lpstr>
      <vt:lpstr>Whitney-BookItalic</vt:lpstr>
      <vt:lpstr>Whitney-Book</vt:lpstr>
      <vt:lpstr>Barlow Medium</vt:lpstr>
      <vt:lpstr>Open Sans</vt:lpstr>
      <vt:lpstr>Roboto</vt:lpstr>
      <vt:lpstr>Georgia</vt:lpstr>
      <vt:lpstr>Calibri</vt:lpstr>
      <vt:lpstr>Barlow</vt:lpstr>
      <vt:lpstr>Noto Sans</vt:lpstr>
      <vt:lpstr>Business Geometric Template</vt:lpstr>
      <vt:lpstr>Critical Thinking</vt:lpstr>
      <vt:lpstr>What are 21st Century Skills?</vt:lpstr>
      <vt:lpstr>June: Learning Skills - - - - - - - - - - </vt:lpstr>
      <vt:lpstr>PowerPoint Presentation</vt:lpstr>
      <vt:lpstr>What is Critical Thinking?</vt:lpstr>
      <vt:lpstr>Critical Thinking</vt:lpstr>
      <vt:lpstr>Metacognition</vt:lpstr>
      <vt:lpstr>Metacognition</vt:lpstr>
      <vt:lpstr>Questions to Improve Metacognition</vt:lpstr>
      <vt:lpstr>Putting Metacognition into Practice</vt:lpstr>
      <vt:lpstr>Putting Metacognition into Practice</vt:lpstr>
      <vt:lpstr>Critical Thinking &amp; Metacognition</vt:lpstr>
      <vt:lpstr>In-Context Learning</vt:lpstr>
      <vt:lpstr>Pop Quiz!</vt:lpstr>
      <vt:lpstr>PowerPoint Presentation</vt:lpstr>
      <vt:lpstr>In-Context Learning</vt:lpstr>
      <vt:lpstr>Critical Thinking &amp;  In-Context Learning</vt:lpstr>
      <vt:lpstr>Inductive &amp; Deductive Reasoning</vt:lpstr>
      <vt:lpstr>Inductive Reasoning</vt:lpstr>
      <vt:lpstr>Inductive Reasoning Examples</vt:lpstr>
      <vt:lpstr>Deductive Reasoning</vt:lpstr>
      <vt:lpstr>Deductive Reasoning Examples</vt:lpstr>
      <vt:lpstr>Critical Thinking &amp;  Reasoning</vt:lpstr>
      <vt:lpstr>PowerPoint Presentation</vt:lpstr>
      <vt:lpstr>PowerPoint Presentation</vt:lpstr>
      <vt:lpstr>Resources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Thinking</dc:title>
  <cp:lastModifiedBy>Chesson, Taylor</cp:lastModifiedBy>
  <cp:revision>1</cp:revision>
  <dcterms:modified xsi:type="dcterms:W3CDTF">2022-06-07T13:20:26Z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0x010100CCBD02C2F5772049A6F3AF27EE796BDD</vt:lpwstr>
  </property>
</Properties>
</file>