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8" r:id="rId3"/>
    <p:sldId id="260" r:id="rId4"/>
    <p:sldId id="259" r:id="rId5"/>
    <p:sldId id="316" r:id="rId6"/>
    <p:sldId id="317" r:id="rId7"/>
    <p:sldId id="322" r:id="rId8"/>
    <p:sldId id="297" r:id="rId9"/>
    <p:sldId id="323" r:id="rId10"/>
    <p:sldId id="298" r:id="rId11"/>
    <p:sldId id="301" r:id="rId12"/>
    <p:sldId id="299" r:id="rId13"/>
    <p:sldId id="302" r:id="rId14"/>
    <p:sldId id="310" r:id="rId15"/>
    <p:sldId id="328" r:id="rId16"/>
    <p:sldId id="315" r:id="rId17"/>
    <p:sldId id="324" r:id="rId18"/>
    <p:sldId id="325" r:id="rId19"/>
    <p:sldId id="307" r:id="rId20"/>
    <p:sldId id="313" r:id="rId21"/>
    <p:sldId id="314" r:id="rId22"/>
    <p:sldId id="320" r:id="rId23"/>
    <p:sldId id="321" r:id="rId24"/>
    <p:sldId id="278" r:id="rId2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Work Sans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sson, Taylor" initials="CT" lastIdx="1" clrIdx="0">
    <p:extLst>
      <p:ext uri="{19B8F6BF-5375-455C-9EA6-DF929625EA0E}">
        <p15:presenceInfo xmlns:p15="http://schemas.microsoft.com/office/powerpoint/2012/main" userId="S::tchesson@tntech.edu::2741b434-0888-4d21-bd3d-3d25272d608f" providerId="AD"/>
      </p:ext>
    </p:extLst>
  </p:cmAuthor>
  <p:cmAuthor id="2" name="Rippetoe, Heather" initials="RH" lastIdx="1" clrIdx="1">
    <p:extLst>
      <p:ext uri="{19B8F6BF-5375-455C-9EA6-DF929625EA0E}">
        <p15:presenceInfo xmlns:p15="http://schemas.microsoft.com/office/powerpoint/2012/main" userId="S::hrippetoe@tntech.edu::14fc613e-5f35-4bb6-91d9-2d2ebde1bd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FFDD00"/>
    <a:srgbClr val="4F2984"/>
    <a:srgbClr val="FBFDFE"/>
    <a:srgbClr val="1E1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3E652-E2CE-8586-5377-C423CC98619C}" v="159" dt="2022-07-18T19:07:53.642"/>
    <p1510:client id="{75A24CA1-BB60-452F-A898-3C08436135F1}" v="9" dt="2022-07-19T13:47:39.246"/>
    <p1510:client id="{EF58A4E2-E68B-41EB-B6A4-9F1881896BD4}" v="1095" dt="2022-07-18T21:25:46.971"/>
    <p1510:client id="{FCA3E269-5633-484D-AF54-017689F48E52}" v="80" dt="2022-07-19T15:29:44.458"/>
  </p1510:revLst>
</p1510:revInfo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38" autoAdjust="0"/>
  </p:normalViewPr>
  <p:slideViewPr>
    <p:cSldViewPr snapToGrid="0">
      <p:cViewPr varScale="1">
        <p:scale>
          <a:sx n="113" d="100"/>
          <a:sy n="113" d="100"/>
        </p:scale>
        <p:origin x="18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ppetoe, Heather" userId="S::hrippetoe@tntech.edu::14fc613e-5f35-4bb6-91d9-2d2ebde1bdeb" providerId="AD" clId="Web-{22A3E652-E2CE-8586-5377-C423CC98619C}"/>
    <pc:docChg chg="modSld">
      <pc:chgData name="Rippetoe, Heather" userId="S::hrippetoe@tntech.edu::14fc613e-5f35-4bb6-91d9-2d2ebde1bdeb" providerId="AD" clId="Web-{22A3E652-E2CE-8586-5377-C423CC98619C}" dt="2022-07-18T19:07:53.642" v="154" actId="20577"/>
      <pc:docMkLst>
        <pc:docMk/>
      </pc:docMkLst>
      <pc:sldChg chg="modSp">
        <pc:chgData name="Rippetoe, Heather" userId="S::hrippetoe@tntech.edu::14fc613e-5f35-4bb6-91d9-2d2ebde1bdeb" providerId="AD" clId="Web-{22A3E652-E2CE-8586-5377-C423CC98619C}" dt="2022-07-18T15:43:16.288" v="111" actId="20577"/>
        <pc:sldMkLst>
          <pc:docMk/>
          <pc:sldMk cId="879026726" sldId="297"/>
        </pc:sldMkLst>
        <pc:spChg chg="mod">
          <ac:chgData name="Rippetoe, Heather" userId="S::hrippetoe@tntech.edu::14fc613e-5f35-4bb6-91d9-2d2ebde1bdeb" providerId="AD" clId="Web-{22A3E652-E2CE-8586-5377-C423CC98619C}" dt="2022-07-18T15:43:16.288" v="111" actId="20577"/>
          <ac:spMkLst>
            <pc:docMk/>
            <pc:sldMk cId="879026726" sldId="297"/>
            <ac:spMk id="262" creationId="{00000000-0000-0000-0000-000000000000}"/>
          </ac:spMkLst>
        </pc:spChg>
      </pc:sldChg>
      <pc:sldChg chg="modSp">
        <pc:chgData name="Rippetoe, Heather" userId="S::hrippetoe@tntech.edu::14fc613e-5f35-4bb6-91d9-2d2ebde1bdeb" providerId="AD" clId="Web-{22A3E652-E2CE-8586-5377-C423CC98619C}" dt="2022-07-18T15:19:32.234" v="40" actId="20577"/>
        <pc:sldMkLst>
          <pc:docMk/>
          <pc:sldMk cId="2311669280" sldId="301"/>
        </pc:sldMkLst>
        <pc:spChg chg="mod">
          <ac:chgData name="Rippetoe, Heather" userId="S::hrippetoe@tntech.edu::14fc613e-5f35-4bb6-91d9-2d2ebde1bdeb" providerId="AD" clId="Web-{22A3E652-E2CE-8586-5377-C423CC98619C}" dt="2022-07-18T15:19:32.234" v="40" actId="20577"/>
          <ac:spMkLst>
            <pc:docMk/>
            <pc:sldMk cId="2311669280" sldId="301"/>
            <ac:spMk id="19" creationId="{9B7D6E77-4DAB-41F6-A4D9-2A402F4749A3}"/>
          </ac:spMkLst>
        </pc:spChg>
      </pc:sldChg>
      <pc:sldChg chg="modSp">
        <pc:chgData name="Rippetoe, Heather" userId="S::hrippetoe@tntech.edu::14fc613e-5f35-4bb6-91d9-2d2ebde1bdeb" providerId="AD" clId="Web-{22A3E652-E2CE-8586-5377-C423CC98619C}" dt="2022-07-18T15:14:05.678" v="39" actId="20577"/>
        <pc:sldMkLst>
          <pc:docMk/>
          <pc:sldMk cId="1324682015" sldId="307"/>
        </pc:sldMkLst>
        <pc:spChg chg="mod">
          <ac:chgData name="Rippetoe, Heather" userId="S::hrippetoe@tntech.edu::14fc613e-5f35-4bb6-91d9-2d2ebde1bdeb" providerId="AD" clId="Web-{22A3E652-E2CE-8586-5377-C423CC98619C}" dt="2022-07-18T15:14:05.678" v="39" actId="20577"/>
          <ac:spMkLst>
            <pc:docMk/>
            <pc:sldMk cId="1324682015" sldId="307"/>
            <ac:spMk id="262" creationId="{00000000-0000-0000-0000-000000000000}"/>
          </ac:spMkLst>
        </pc:spChg>
      </pc:sldChg>
      <pc:sldChg chg="modSp">
        <pc:chgData name="Rippetoe, Heather" userId="S::hrippetoe@tntech.edu::14fc613e-5f35-4bb6-91d9-2d2ebde1bdeb" providerId="AD" clId="Web-{22A3E652-E2CE-8586-5377-C423CC98619C}" dt="2022-07-18T15:44:32.931" v="144" actId="20577"/>
        <pc:sldMkLst>
          <pc:docMk/>
          <pc:sldMk cId="187425959" sldId="310"/>
        </pc:sldMkLst>
        <pc:spChg chg="mod">
          <ac:chgData name="Rippetoe, Heather" userId="S::hrippetoe@tntech.edu::14fc613e-5f35-4bb6-91d9-2d2ebde1bdeb" providerId="AD" clId="Web-{22A3E652-E2CE-8586-5377-C423CC98619C}" dt="2022-07-18T15:44:32.931" v="144" actId="20577"/>
          <ac:spMkLst>
            <pc:docMk/>
            <pc:sldMk cId="187425959" sldId="310"/>
            <ac:spMk id="274" creationId="{00000000-0000-0000-0000-000000000000}"/>
          </ac:spMkLst>
        </pc:spChg>
      </pc:sldChg>
      <pc:sldChg chg="modSp">
        <pc:chgData name="Rippetoe, Heather" userId="S::hrippetoe@tntech.edu::14fc613e-5f35-4bb6-91d9-2d2ebde1bdeb" providerId="AD" clId="Web-{22A3E652-E2CE-8586-5377-C423CC98619C}" dt="2022-07-18T15:30:29.814" v="74" actId="20577"/>
        <pc:sldMkLst>
          <pc:docMk/>
          <pc:sldMk cId="230061315" sldId="322"/>
        </pc:sldMkLst>
        <pc:spChg chg="mod">
          <ac:chgData name="Rippetoe, Heather" userId="S::hrippetoe@tntech.edu::14fc613e-5f35-4bb6-91d9-2d2ebde1bdeb" providerId="AD" clId="Web-{22A3E652-E2CE-8586-5377-C423CC98619C}" dt="2022-07-18T15:30:29.814" v="74" actId="20577"/>
          <ac:spMkLst>
            <pc:docMk/>
            <pc:sldMk cId="230061315" sldId="322"/>
            <ac:spMk id="262" creationId="{00000000-0000-0000-0000-000000000000}"/>
          </ac:spMkLst>
        </pc:spChg>
      </pc:sldChg>
      <pc:sldChg chg="addSp modSp">
        <pc:chgData name="Rippetoe, Heather" userId="S::hrippetoe@tntech.edu::14fc613e-5f35-4bb6-91d9-2d2ebde1bdeb" providerId="AD" clId="Web-{22A3E652-E2CE-8586-5377-C423CC98619C}" dt="2022-07-18T19:07:53.642" v="154" actId="20577"/>
        <pc:sldMkLst>
          <pc:docMk/>
          <pc:sldMk cId="245375634" sldId="325"/>
        </pc:sldMkLst>
        <pc:spChg chg="mod">
          <ac:chgData name="Rippetoe, Heather" userId="S::hrippetoe@tntech.edu::14fc613e-5f35-4bb6-91d9-2d2ebde1bdeb" providerId="AD" clId="Web-{22A3E652-E2CE-8586-5377-C423CC98619C}" dt="2022-07-18T19:07:53.642" v="154" actId="20577"/>
          <ac:spMkLst>
            <pc:docMk/>
            <pc:sldMk cId="245375634" sldId="325"/>
            <ac:spMk id="4" creationId="{5A1E9B75-1C81-43C8-B52B-7D41769CEA8C}"/>
          </ac:spMkLst>
        </pc:spChg>
        <pc:picChg chg="add mod">
          <ac:chgData name="Rippetoe, Heather" userId="S::hrippetoe@tntech.edu::14fc613e-5f35-4bb6-91d9-2d2ebde1bdeb" providerId="AD" clId="Web-{22A3E652-E2CE-8586-5377-C423CC98619C}" dt="2022-07-18T19:06:42.328" v="148" actId="1076"/>
          <ac:picMkLst>
            <pc:docMk/>
            <pc:sldMk cId="245375634" sldId="325"/>
            <ac:picMk id="2" creationId="{FB4EF13B-815E-AA14-0DFA-E853D1F65FFA}"/>
          </ac:picMkLst>
        </pc:picChg>
      </pc:sldChg>
    </pc:docChg>
  </pc:docChgLst>
  <pc:docChgLst>
    <pc:chgData name="Rippetoe, Heather" userId="S::hrippetoe@tntech.edu::14fc613e-5f35-4bb6-91d9-2d2ebde1bdeb" providerId="AD" clId="Web-{933234A6-C806-E5F9-279A-CB8B0EDB7C7E}"/>
    <pc:docChg chg="addSld modSld sldOrd">
      <pc:chgData name="Rippetoe, Heather" userId="S::hrippetoe@tntech.edu::14fc613e-5f35-4bb6-91d9-2d2ebde1bdeb" providerId="AD" clId="Web-{933234A6-C806-E5F9-279A-CB8B0EDB7C7E}" dt="2022-07-15T17:45:52.590" v="54" actId="20577"/>
      <pc:docMkLst>
        <pc:docMk/>
      </pc:docMkLst>
      <pc:sldChg chg="modSp">
        <pc:chgData name="Rippetoe, Heather" userId="S::hrippetoe@tntech.edu::14fc613e-5f35-4bb6-91d9-2d2ebde1bdeb" providerId="AD" clId="Web-{933234A6-C806-E5F9-279A-CB8B0EDB7C7E}" dt="2022-07-15T17:44:08.114" v="49" actId="20577"/>
        <pc:sldMkLst>
          <pc:docMk/>
          <pc:sldMk cId="879026726" sldId="297"/>
        </pc:sldMkLst>
        <pc:spChg chg="mod">
          <ac:chgData name="Rippetoe, Heather" userId="S::hrippetoe@tntech.edu::14fc613e-5f35-4bb6-91d9-2d2ebde1bdeb" providerId="AD" clId="Web-{933234A6-C806-E5F9-279A-CB8B0EDB7C7E}" dt="2022-07-15T17:34:55.488" v="12" actId="20577"/>
          <ac:spMkLst>
            <pc:docMk/>
            <pc:sldMk cId="879026726" sldId="297"/>
            <ac:spMk id="261" creationId="{00000000-0000-0000-0000-000000000000}"/>
          </ac:spMkLst>
        </pc:spChg>
        <pc:spChg chg="mod">
          <ac:chgData name="Rippetoe, Heather" userId="S::hrippetoe@tntech.edu::14fc613e-5f35-4bb6-91d9-2d2ebde1bdeb" providerId="AD" clId="Web-{933234A6-C806-E5F9-279A-CB8B0EDB7C7E}" dt="2022-07-15T17:44:08.114" v="49" actId="20577"/>
          <ac:spMkLst>
            <pc:docMk/>
            <pc:sldMk cId="879026726" sldId="297"/>
            <ac:spMk id="262" creationId="{00000000-0000-0000-0000-000000000000}"/>
          </ac:spMkLst>
        </pc:spChg>
      </pc:sldChg>
      <pc:sldChg chg="modSp add ord replId">
        <pc:chgData name="Rippetoe, Heather" userId="S::hrippetoe@tntech.edu::14fc613e-5f35-4bb6-91d9-2d2ebde1bdeb" providerId="AD" clId="Web-{933234A6-C806-E5F9-279A-CB8B0EDB7C7E}" dt="2022-07-15T17:35:49.208" v="24" actId="20577"/>
        <pc:sldMkLst>
          <pc:docMk/>
          <pc:sldMk cId="230061315" sldId="322"/>
        </pc:sldMkLst>
        <pc:spChg chg="mod">
          <ac:chgData name="Rippetoe, Heather" userId="S::hrippetoe@tntech.edu::14fc613e-5f35-4bb6-91d9-2d2ebde1bdeb" providerId="AD" clId="Web-{933234A6-C806-E5F9-279A-CB8B0EDB7C7E}" dt="2022-07-15T17:34:34.534" v="7" actId="20577"/>
          <ac:spMkLst>
            <pc:docMk/>
            <pc:sldMk cId="230061315" sldId="322"/>
            <ac:spMk id="261" creationId="{00000000-0000-0000-0000-000000000000}"/>
          </ac:spMkLst>
        </pc:spChg>
        <pc:spChg chg="mod">
          <ac:chgData name="Rippetoe, Heather" userId="S::hrippetoe@tntech.edu::14fc613e-5f35-4bb6-91d9-2d2ebde1bdeb" providerId="AD" clId="Web-{933234A6-C806-E5F9-279A-CB8B0EDB7C7E}" dt="2022-07-15T17:35:49.208" v="24" actId="20577"/>
          <ac:spMkLst>
            <pc:docMk/>
            <pc:sldMk cId="230061315" sldId="322"/>
            <ac:spMk id="262" creationId="{00000000-0000-0000-0000-000000000000}"/>
          </ac:spMkLst>
        </pc:spChg>
      </pc:sldChg>
      <pc:sldChg chg="modSp add replId">
        <pc:chgData name="Rippetoe, Heather" userId="S::hrippetoe@tntech.edu::14fc613e-5f35-4bb6-91d9-2d2ebde1bdeb" providerId="AD" clId="Web-{933234A6-C806-E5F9-279A-CB8B0EDB7C7E}" dt="2022-07-15T17:45:52.590" v="54" actId="20577"/>
        <pc:sldMkLst>
          <pc:docMk/>
          <pc:sldMk cId="3941059950" sldId="323"/>
        </pc:sldMkLst>
        <pc:spChg chg="mod">
          <ac:chgData name="Rippetoe, Heather" userId="S::hrippetoe@tntech.edu::14fc613e-5f35-4bb6-91d9-2d2ebde1bdeb" providerId="AD" clId="Web-{933234A6-C806-E5F9-279A-CB8B0EDB7C7E}" dt="2022-07-15T17:34:53.175" v="11" actId="20577"/>
          <ac:spMkLst>
            <pc:docMk/>
            <pc:sldMk cId="3941059950" sldId="323"/>
            <ac:spMk id="261" creationId="{00000000-0000-0000-0000-000000000000}"/>
          </ac:spMkLst>
        </pc:spChg>
        <pc:spChg chg="mod">
          <ac:chgData name="Rippetoe, Heather" userId="S::hrippetoe@tntech.edu::14fc613e-5f35-4bb6-91d9-2d2ebde1bdeb" providerId="AD" clId="Web-{933234A6-C806-E5F9-279A-CB8B0EDB7C7E}" dt="2022-07-15T17:45:52.590" v="54" actId="20577"/>
          <ac:spMkLst>
            <pc:docMk/>
            <pc:sldMk cId="3941059950" sldId="323"/>
            <ac:spMk id="262" creationId="{00000000-0000-0000-0000-000000000000}"/>
          </ac:spMkLst>
        </pc:spChg>
      </pc:sldChg>
    </pc:docChg>
  </pc:docChgLst>
  <pc:docChgLst>
    <pc:chgData name="Rippetoe, Heather" userId="S::hrippetoe@tntech.edu::14fc613e-5f35-4bb6-91d9-2d2ebde1bdeb" providerId="AD" clId="Web-{87093A49-D0BD-89C7-0BEA-D32E7BC4BADC}"/>
    <pc:docChg chg="modSld">
      <pc:chgData name="Rippetoe, Heather" userId="S::hrippetoe@tntech.edu::14fc613e-5f35-4bb6-91d9-2d2ebde1bdeb" providerId="AD" clId="Web-{87093A49-D0BD-89C7-0BEA-D32E7BC4BADC}" dt="2022-07-13T16:31:10.076" v="2" actId="20577"/>
      <pc:docMkLst>
        <pc:docMk/>
      </pc:docMkLst>
      <pc:sldChg chg="modSp">
        <pc:chgData name="Rippetoe, Heather" userId="S::hrippetoe@tntech.edu::14fc613e-5f35-4bb6-91d9-2d2ebde1bdeb" providerId="AD" clId="Web-{87093A49-D0BD-89C7-0BEA-D32E7BC4BADC}" dt="2022-07-13T16:31:10.076" v="2" actId="20577"/>
        <pc:sldMkLst>
          <pc:docMk/>
          <pc:sldMk cId="0" sldId="258"/>
        </pc:sldMkLst>
        <pc:spChg chg="mod">
          <ac:chgData name="Rippetoe, Heather" userId="S::hrippetoe@tntech.edu::14fc613e-5f35-4bb6-91d9-2d2ebde1bdeb" providerId="AD" clId="Web-{87093A49-D0BD-89C7-0BEA-D32E7BC4BADC}" dt="2022-07-13T16:31:10.076" v="2" actId="20577"/>
          <ac:spMkLst>
            <pc:docMk/>
            <pc:sldMk cId="0" sldId="258"/>
            <ac:spMk id="7" creationId="{4D27FAEE-AA77-4BAD-AE69-7C1B0537E21E}"/>
          </ac:spMkLst>
        </pc:spChg>
      </pc:sldChg>
    </pc:docChg>
  </pc:docChgLst>
  <pc:docChgLst>
    <pc:chgData name="Chesson, Taylor" userId="2741b434-0888-4d21-bd3d-3d25272d608f" providerId="ADAL" clId="{EF58A4E2-E68B-41EB-B6A4-9F1881896BD4}"/>
    <pc:docChg chg="undo custSel addSld delSld modSld sldOrd">
      <pc:chgData name="Chesson, Taylor" userId="2741b434-0888-4d21-bd3d-3d25272d608f" providerId="ADAL" clId="{EF58A4E2-E68B-41EB-B6A4-9F1881896BD4}" dt="2022-07-18T21:29:45.155" v="10056" actId="20577"/>
      <pc:docMkLst>
        <pc:docMk/>
      </pc:docMkLst>
      <pc:sldChg chg="addSp delSp modSp add del mod modNotes">
        <pc:chgData name="Chesson, Taylor" userId="2741b434-0888-4d21-bd3d-3d25272d608f" providerId="ADAL" clId="{EF58A4E2-E68B-41EB-B6A4-9F1881896BD4}" dt="2022-07-14T16:34:07.774" v="4668" actId="12788"/>
        <pc:sldMkLst>
          <pc:docMk/>
          <pc:sldMk cId="0" sldId="256"/>
        </pc:sldMkLst>
        <pc:spChg chg="add del mod">
          <ac:chgData name="Chesson, Taylor" userId="2741b434-0888-4d21-bd3d-3d25272d608f" providerId="ADAL" clId="{EF58A4E2-E68B-41EB-B6A4-9F1881896BD4}" dt="2022-07-11T21:24:00.491" v="26"/>
          <ac:spMkLst>
            <pc:docMk/>
            <pc:sldMk cId="0" sldId="256"/>
            <ac:spMk id="3" creationId="{95627F50-EDDC-44A0-9F38-DAC66AF96F9C}"/>
          </ac:spMkLst>
        </pc:spChg>
        <pc:spChg chg="add mod">
          <ac:chgData name="Chesson, Taylor" userId="2741b434-0888-4d21-bd3d-3d25272d608f" providerId="ADAL" clId="{EF58A4E2-E68B-41EB-B6A4-9F1881896BD4}" dt="2022-07-14T16:34:07.774" v="4668" actId="12788"/>
          <ac:spMkLst>
            <pc:docMk/>
            <pc:sldMk cId="0" sldId="256"/>
            <ac:spMk id="4" creationId="{5D90B129-0102-46AF-9FA8-0215BE00ED4F}"/>
          </ac:spMkLst>
        </pc:spChg>
        <pc:spChg chg="mod">
          <ac:chgData name="Chesson, Taylor" userId="2741b434-0888-4d21-bd3d-3d25272d608f" providerId="ADAL" clId="{EF58A4E2-E68B-41EB-B6A4-9F1881896BD4}" dt="2022-07-14T16:34:01.089" v="4667" actId="12788"/>
          <ac:spMkLst>
            <pc:docMk/>
            <pc:sldMk cId="0" sldId="256"/>
            <ac:spMk id="240" creationId="{00000000-0000-0000-0000-000000000000}"/>
          </ac:spMkLst>
        </pc:spChg>
        <pc:picChg chg="add del mod modCrop">
          <ac:chgData name="Chesson, Taylor" userId="2741b434-0888-4d21-bd3d-3d25272d608f" providerId="ADAL" clId="{EF58A4E2-E68B-41EB-B6A4-9F1881896BD4}" dt="2022-07-14T16:29:05.610" v="4553" actId="478"/>
          <ac:picMkLst>
            <pc:docMk/>
            <pc:sldMk cId="0" sldId="256"/>
            <ac:picMk id="2" creationId="{4BFB5E16-A391-46F9-B592-8FCE6D3C6907}"/>
          </ac:picMkLst>
        </pc:picChg>
        <pc:picChg chg="add del mod modCrop">
          <ac:chgData name="Chesson, Taylor" userId="2741b434-0888-4d21-bd3d-3d25272d608f" providerId="ADAL" clId="{EF58A4E2-E68B-41EB-B6A4-9F1881896BD4}" dt="2022-07-14T16:29:05.074" v="4552" actId="478"/>
          <ac:picMkLst>
            <pc:docMk/>
            <pc:sldMk cId="0" sldId="256"/>
            <ac:picMk id="5" creationId="{532E2444-3F39-4175-8D02-E57EBD7EA9EB}"/>
          </ac:picMkLst>
        </pc:picChg>
        <pc:picChg chg="add del mod modCrop">
          <ac:chgData name="Chesson, Taylor" userId="2741b434-0888-4d21-bd3d-3d25272d608f" providerId="ADAL" clId="{EF58A4E2-E68B-41EB-B6A4-9F1881896BD4}" dt="2022-07-14T16:32:03.648" v="4644" actId="478"/>
          <ac:picMkLst>
            <pc:docMk/>
            <pc:sldMk cId="0" sldId="256"/>
            <ac:picMk id="6" creationId="{BB08DF46-2D34-45DD-81BE-2EBDC4F6BC9A}"/>
          </ac:picMkLst>
        </pc:picChg>
        <pc:picChg chg="add del mod">
          <ac:chgData name="Chesson, Taylor" userId="2741b434-0888-4d21-bd3d-3d25272d608f" providerId="ADAL" clId="{EF58A4E2-E68B-41EB-B6A4-9F1881896BD4}" dt="2022-07-14T16:31:14.048" v="4575" actId="478"/>
          <ac:picMkLst>
            <pc:docMk/>
            <pc:sldMk cId="0" sldId="256"/>
            <ac:picMk id="7" creationId="{CEE54990-02DD-4306-9474-432640992746}"/>
          </ac:picMkLst>
        </pc:picChg>
      </pc:sldChg>
      <pc:sldChg chg="add del modNotes">
        <pc:chgData name="Chesson, Taylor" userId="2741b434-0888-4d21-bd3d-3d25272d608f" providerId="ADAL" clId="{EF58A4E2-E68B-41EB-B6A4-9F1881896BD4}" dt="2022-07-11T21:23:32.984" v="3" actId="47"/>
        <pc:sldMkLst>
          <pc:docMk/>
          <pc:sldMk cId="0" sldId="257"/>
        </pc:sldMkLst>
      </pc:sldChg>
      <pc:sldChg chg="addSp delSp modSp add del mod setBg modNotes">
        <pc:chgData name="Chesson, Taylor" userId="2741b434-0888-4d21-bd3d-3d25272d608f" providerId="ADAL" clId="{EF58A4E2-E68B-41EB-B6A4-9F1881896BD4}" dt="2022-07-14T20:21:46.755" v="6576" actId="20577"/>
        <pc:sldMkLst>
          <pc:docMk/>
          <pc:sldMk cId="0" sldId="258"/>
        </pc:sldMkLst>
        <pc:spChg chg="add mod">
          <ac:chgData name="Chesson, Taylor" userId="2741b434-0888-4d21-bd3d-3d25272d608f" providerId="ADAL" clId="{EF58A4E2-E68B-41EB-B6A4-9F1881896BD4}" dt="2022-07-14T18:58:39.577" v="5261" actId="14100"/>
          <ac:spMkLst>
            <pc:docMk/>
            <pc:sldMk cId="0" sldId="258"/>
            <ac:spMk id="5" creationId="{D8D0B071-0DF1-4F08-8301-601AE67EC0A3}"/>
          </ac:spMkLst>
        </pc:spChg>
        <pc:spChg chg="add del mod">
          <ac:chgData name="Chesson, Taylor" userId="2741b434-0888-4d21-bd3d-3d25272d608f" providerId="ADAL" clId="{EF58A4E2-E68B-41EB-B6A4-9F1881896BD4}" dt="2022-07-12T20:44:12.231" v="366" actId="478"/>
          <ac:spMkLst>
            <pc:docMk/>
            <pc:sldMk cId="0" sldId="258"/>
            <ac:spMk id="6" creationId="{7C2B84A5-4077-48F7-8397-D3F1FDAD8B75}"/>
          </ac:spMkLst>
        </pc:spChg>
        <pc:spChg chg="add mod">
          <ac:chgData name="Chesson, Taylor" userId="2741b434-0888-4d21-bd3d-3d25272d608f" providerId="ADAL" clId="{EF58A4E2-E68B-41EB-B6A4-9F1881896BD4}" dt="2022-07-14T20:21:43.665" v="6575" actId="20577"/>
          <ac:spMkLst>
            <pc:docMk/>
            <pc:sldMk cId="0" sldId="258"/>
            <ac:spMk id="7" creationId="{4D27FAEE-AA77-4BAD-AE69-7C1B0537E21E}"/>
          </ac:spMkLst>
        </pc:spChg>
        <pc:spChg chg="add del mod">
          <ac:chgData name="Chesson, Taylor" userId="2741b434-0888-4d21-bd3d-3d25272d608f" providerId="ADAL" clId="{EF58A4E2-E68B-41EB-B6A4-9F1881896BD4}" dt="2022-07-13T13:28:57.056" v="3252" actId="478"/>
          <ac:spMkLst>
            <pc:docMk/>
            <pc:sldMk cId="0" sldId="258"/>
            <ac:spMk id="8" creationId="{4E2225BC-825A-4DA3-B146-AAC10BD0CDD2}"/>
          </ac:spMkLst>
        </pc:spChg>
        <pc:spChg chg="add mod">
          <ac:chgData name="Chesson, Taylor" userId="2741b434-0888-4d21-bd3d-3d25272d608f" providerId="ADAL" clId="{EF58A4E2-E68B-41EB-B6A4-9F1881896BD4}" dt="2022-07-13T13:29:02.836" v="3253" actId="1076"/>
          <ac:spMkLst>
            <pc:docMk/>
            <pc:sldMk cId="0" sldId="258"/>
            <ac:spMk id="9" creationId="{C454F057-0632-4E24-8B76-EFC82E495A92}"/>
          </ac:spMkLst>
        </pc:spChg>
        <pc:spChg chg="mod">
          <ac:chgData name="Chesson, Taylor" userId="2741b434-0888-4d21-bd3d-3d25272d608f" providerId="ADAL" clId="{EF58A4E2-E68B-41EB-B6A4-9F1881896BD4}" dt="2022-07-14T20:21:46.755" v="6576" actId="20577"/>
          <ac:spMkLst>
            <pc:docMk/>
            <pc:sldMk cId="0" sldId="258"/>
            <ac:spMk id="254" creationId="{00000000-0000-0000-0000-000000000000}"/>
          </ac:spMkLst>
        </pc:spChg>
        <pc:spChg chg="del mod">
          <ac:chgData name="Chesson, Taylor" userId="2741b434-0888-4d21-bd3d-3d25272d608f" providerId="ADAL" clId="{EF58A4E2-E68B-41EB-B6A4-9F1881896BD4}" dt="2022-07-11T21:29:16.347" v="310" actId="478"/>
          <ac:spMkLst>
            <pc:docMk/>
            <pc:sldMk cId="0" sldId="258"/>
            <ac:spMk id="255" creationId="{00000000-0000-0000-0000-000000000000}"/>
          </ac:spMkLst>
        </pc:spChg>
        <pc:picChg chg="add del">
          <ac:chgData name="Chesson, Taylor" userId="2741b434-0888-4d21-bd3d-3d25272d608f" providerId="ADAL" clId="{EF58A4E2-E68B-41EB-B6A4-9F1881896BD4}" dt="2022-07-12T20:44:44.503" v="370" actId="478"/>
          <ac:picMkLst>
            <pc:docMk/>
            <pc:sldMk cId="0" sldId="258"/>
            <ac:picMk id="3" creationId="{11A315BC-D1E8-4175-829D-705700CBCAC2}"/>
          </ac:picMkLst>
        </pc:picChg>
      </pc:sldChg>
      <pc:sldChg chg="modSp add del mod modNotes modNotesTx">
        <pc:chgData name="Chesson, Taylor" userId="2741b434-0888-4d21-bd3d-3d25272d608f" providerId="ADAL" clId="{EF58A4E2-E68B-41EB-B6A4-9F1881896BD4}" dt="2022-07-15T15:22:21.343" v="9192" actId="404"/>
        <pc:sldMkLst>
          <pc:docMk/>
          <pc:sldMk cId="0" sldId="259"/>
        </pc:sldMkLst>
        <pc:spChg chg="mod">
          <ac:chgData name="Chesson, Taylor" userId="2741b434-0888-4d21-bd3d-3d25272d608f" providerId="ADAL" clId="{EF58A4E2-E68B-41EB-B6A4-9F1881896BD4}" dt="2022-07-14T16:11:05.710" v="4429" actId="20577"/>
          <ac:spMkLst>
            <pc:docMk/>
            <pc:sldMk cId="0" sldId="259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5T15:22:21.343" v="9192" actId="404"/>
          <ac:spMkLst>
            <pc:docMk/>
            <pc:sldMk cId="0" sldId="259"/>
            <ac:spMk id="262" creationId="{00000000-0000-0000-0000-000000000000}"/>
          </ac:spMkLst>
        </pc:spChg>
      </pc:sldChg>
      <pc:sldChg chg="modSp add del mod ord modNotes">
        <pc:chgData name="Chesson, Taylor" userId="2741b434-0888-4d21-bd3d-3d25272d608f" providerId="ADAL" clId="{EF58A4E2-E68B-41EB-B6A4-9F1881896BD4}" dt="2022-07-12T20:45:57.056" v="424" actId="20577"/>
        <pc:sldMkLst>
          <pc:docMk/>
          <pc:sldMk cId="0" sldId="260"/>
        </pc:sldMkLst>
        <pc:spChg chg="mod">
          <ac:chgData name="Chesson, Taylor" userId="2741b434-0888-4d21-bd3d-3d25272d608f" providerId="ADAL" clId="{EF58A4E2-E68B-41EB-B6A4-9F1881896BD4}" dt="2022-07-12T20:45:48.028" v="401" actId="20577"/>
          <ac:spMkLst>
            <pc:docMk/>
            <pc:sldMk cId="0" sldId="260"/>
            <ac:spMk id="268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0:45:57.056" v="424" actId="20577"/>
          <ac:spMkLst>
            <pc:docMk/>
            <pc:sldMk cId="0" sldId="260"/>
            <ac:spMk id="269" creationId="{00000000-0000-0000-0000-000000000000}"/>
          </ac:spMkLst>
        </pc:spChg>
      </pc:sldChg>
      <pc:sldChg chg="add del modNotes">
        <pc:chgData name="Chesson, Taylor" userId="2741b434-0888-4d21-bd3d-3d25272d608f" providerId="ADAL" clId="{EF58A4E2-E68B-41EB-B6A4-9F1881896BD4}" dt="2022-07-14T18:55:19.301" v="5150" actId="47"/>
        <pc:sldMkLst>
          <pc:docMk/>
          <pc:sldMk cId="0" sldId="261"/>
        </pc:sldMkLst>
      </pc:sldChg>
      <pc:sldChg chg="add del modNotes">
        <pc:chgData name="Chesson, Taylor" userId="2741b434-0888-4d21-bd3d-3d25272d608f" providerId="ADAL" clId="{EF58A4E2-E68B-41EB-B6A4-9F1881896BD4}" dt="2022-07-14T18:55:17.798" v="5149" actId="47"/>
        <pc:sldMkLst>
          <pc:docMk/>
          <pc:sldMk cId="0" sldId="262"/>
        </pc:sldMkLst>
      </pc:sldChg>
      <pc:sldChg chg="add del modNotes">
        <pc:chgData name="Chesson, Taylor" userId="2741b434-0888-4d21-bd3d-3d25272d608f" providerId="ADAL" clId="{EF58A4E2-E68B-41EB-B6A4-9F1881896BD4}" dt="2022-07-14T18:55:14.869" v="5148" actId="47"/>
        <pc:sldMkLst>
          <pc:docMk/>
          <pc:sldMk cId="0" sldId="263"/>
        </pc:sldMkLst>
      </pc:sldChg>
      <pc:sldChg chg="add del modNotes">
        <pc:chgData name="Chesson, Taylor" userId="2741b434-0888-4d21-bd3d-3d25272d608f" providerId="ADAL" clId="{EF58A4E2-E68B-41EB-B6A4-9F1881896BD4}" dt="2022-07-14T18:55:13.703" v="5147" actId="47"/>
        <pc:sldMkLst>
          <pc:docMk/>
          <pc:sldMk cId="0" sldId="264"/>
        </pc:sldMkLst>
      </pc:sldChg>
      <pc:sldChg chg="add del setBg modNotes">
        <pc:chgData name="Chesson, Taylor" userId="2741b434-0888-4d21-bd3d-3d25272d608f" providerId="ADAL" clId="{EF58A4E2-E68B-41EB-B6A4-9F1881896BD4}" dt="2022-07-14T18:55:12.773" v="5146" actId="47"/>
        <pc:sldMkLst>
          <pc:docMk/>
          <pc:sldMk cId="0" sldId="265"/>
        </pc:sldMkLst>
      </pc:sldChg>
      <pc:sldChg chg="add del setBg modNotes">
        <pc:chgData name="Chesson, Taylor" userId="2741b434-0888-4d21-bd3d-3d25272d608f" providerId="ADAL" clId="{EF58A4E2-E68B-41EB-B6A4-9F1881896BD4}" dt="2022-07-14T18:55:11.193" v="5145" actId="47"/>
        <pc:sldMkLst>
          <pc:docMk/>
          <pc:sldMk cId="0" sldId="266"/>
        </pc:sldMkLst>
      </pc:sldChg>
      <pc:sldChg chg="add del modNotes">
        <pc:chgData name="Chesson, Taylor" userId="2741b434-0888-4d21-bd3d-3d25272d608f" providerId="ADAL" clId="{EF58A4E2-E68B-41EB-B6A4-9F1881896BD4}" dt="2022-07-14T18:55:10.077" v="5144" actId="47"/>
        <pc:sldMkLst>
          <pc:docMk/>
          <pc:sldMk cId="0" sldId="267"/>
        </pc:sldMkLst>
      </pc:sldChg>
      <pc:sldChg chg="add del modNotes">
        <pc:chgData name="Chesson, Taylor" userId="2741b434-0888-4d21-bd3d-3d25272d608f" providerId="ADAL" clId="{EF58A4E2-E68B-41EB-B6A4-9F1881896BD4}" dt="2022-07-14T18:55:09.573" v="5143" actId="47"/>
        <pc:sldMkLst>
          <pc:docMk/>
          <pc:sldMk cId="0" sldId="268"/>
        </pc:sldMkLst>
      </pc:sldChg>
      <pc:sldChg chg="add del modNotes">
        <pc:chgData name="Chesson, Taylor" userId="2741b434-0888-4d21-bd3d-3d25272d608f" providerId="ADAL" clId="{EF58A4E2-E68B-41EB-B6A4-9F1881896BD4}" dt="2022-07-14T18:55:08.790" v="5142" actId="47"/>
        <pc:sldMkLst>
          <pc:docMk/>
          <pc:sldMk cId="0" sldId="269"/>
        </pc:sldMkLst>
      </pc:sldChg>
      <pc:sldChg chg="add del modNotes">
        <pc:chgData name="Chesson, Taylor" userId="2741b434-0888-4d21-bd3d-3d25272d608f" providerId="ADAL" clId="{EF58A4E2-E68B-41EB-B6A4-9F1881896BD4}" dt="2022-07-14T18:55:08.153" v="5141" actId="47"/>
        <pc:sldMkLst>
          <pc:docMk/>
          <pc:sldMk cId="0" sldId="270"/>
        </pc:sldMkLst>
      </pc:sldChg>
      <pc:sldChg chg="add del modNotes">
        <pc:chgData name="Chesson, Taylor" userId="2741b434-0888-4d21-bd3d-3d25272d608f" providerId="ADAL" clId="{EF58A4E2-E68B-41EB-B6A4-9F1881896BD4}" dt="2022-07-14T18:55:05.500" v="5140" actId="47"/>
        <pc:sldMkLst>
          <pc:docMk/>
          <pc:sldMk cId="0" sldId="271"/>
        </pc:sldMkLst>
      </pc:sldChg>
      <pc:sldChg chg="add del modNotes">
        <pc:chgData name="Chesson, Taylor" userId="2741b434-0888-4d21-bd3d-3d25272d608f" providerId="ADAL" clId="{EF58A4E2-E68B-41EB-B6A4-9F1881896BD4}" dt="2022-07-14T18:55:03.482" v="5139" actId="47"/>
        <pc:sldMkLst>
          <pc:docMk/>
          <pc:sldMk cId="0" sldId="272"/>
        </pc:sldMkLst>
      </pc:sldChg>
      <pc:sldChg chg="add del modNotes">
        <pc:chgData name="Chesson, Taylor" userId="2741b434-0888-4d21-bd3d-3d25272d608f" providerId="ADAL" clId="{EF58A4E2-E68B-41EB-B6A4-9F1881896BD4}" dt="2022-07-14T18:55:02.520" v="5138" actId="47"/>
        <pc:sldMkLst>
          <pc:docMk/>
          <pc:sldMk cId="0" sldId="273"/>
        </pc:sldMkLst>
      </pc:sldChg>
      <pc:sldChg chg="add del modNotes">
        <pc:chgData name="Chesson, Taylor" userId="2741b434-0888-4d21-bd3d-3d25272d608f" providerId="ADAL" clId="{EF58A4E2-E68B-41EB-B6A4-9F1881896BD4}" dt="2022-07-14T18:54:49.295" v="5133" actId="47"/>
        <pc:sldMkLst>
          <pc:docMk/>
          <pc:sldMk cId="0" sldId="274"/>
        </pc:sldMkLst>
      </pc:sldChg>
      <pc:sldChg chg="add del modNotes">
        <pc:chgData name="Chesson, Taylor" userId="2741b434-0888-4d21-bd3d-3d25272d608f" providerId="ADAL" clId="{EF58A4E2-E68B-41EB-B6A4-9F1881896BD4}" dt="2022-07-14T18:54:48.656" v="5132" actId="47"/>
        <pc:sldMkLst>
          <pc:docMk/>
          <pc:sldMk cId="0" sldId="275"/>
        </pc:sldMkLst>
      </pc:sldChg>
      <pc:sldChg chg="add del modNotes">
        <pc:chgData name="Chesson, Taylor" userId="2741b434-0888-4d21-bd3d-3d25272d608f" providerId="ADAL" clId="{EF58A4E2-E68B-41EB-B6A4-9F1881896BD4}" dt="2022-07-14T18:54:48.051" v="5131" actId="47"/>
        <pc:sldMkLst>
          <pc:docMk/>
          <pc:sldMk cId="0" sldId="276"/>
        </pc:sldMkLst>
      </pc:sldChg>
      <pc:sldChg chg="add del modNotes">
        <pc:chgData name="Chesson, Taylor" userId="2741b434-0888-4d21-bd3d-3d25272d608f" providerId="ADAL" clId="{EF58A4E2-E68B-41EB-B6A4-9F1881896BD4}" dt="2022-07-14T18:54:47.419" v="5130" actId="47"/>
        <pc:sldMkLst>
          <pc:docMk/>
          <pc:sldMk cId="0" sldId="277"/>
        </pc:sldMkLst>
      </pc:sldChg>
      <pc:sldChg chg="addSp modSp add del mod ord setBg modNotes">
        <pc:chgData name="Chesson, Taylor" userId="2741b434-0888-4d21-bd3d-3d25272d608f" providerId="ADAL" clId="{EF58A4E2-E68B-41EB-B6A4-9F1881896BD4}" dt="2022-07-15T15:13:08.315" v="9186" actId="20577"/>
        <pc:sldMkLst>
          <pc:docMk/>
          <pc:sldMk cId="0" sldId="278"/>
        </pc:sldMkLst>
        <pc:spChg chg="mod">
          <ac:chgData name="Chesson, Taylor" userId="2741b434-0888-4d21-bd3d-3d25272d608f" providerId="ADAL" clId="{EF58A4E2-E68B-41EB-B6A4-9F1881896BD4}" dt="2022-07-12T21:31:45.773" v="3204" actId="1076"/>
          <ac:spMkLst>
            <pc:docMk/>
            <pc:sldMk cId="0" sldId="278"/>
            <ac:spMk id="496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1:31:45.773" v="3204" actId="1076"/>
          <ac:spMkLst>
            <pc:docMk/>
            <pc:sldMk cId="0" sldId="278"/>
            <ac:spMk id="497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5T15:13:08.315" v="9186" actId="20577"/>
          <ac:spMkLst>
            <pc:docMk/>
            <pc:sldMk cId="0" sldId="278"/>
            <ac:spMk id="498" creationId="{00000000-0000-0000-0000-000000000000}"/>
          </ac:spMkLst>
        </pc:spChg>
        <pc:picChg chg="add mod">
          <ac:chgData name="Chesson, Taylor" userId="2741b434-0888-4d21-bd3d-3d25272d608f" providerId="ADAL" clId="{EF58A4E2-E68B-41EB-B6A4-9F1881896BD4}" dt="2022-07-12T21:32:07.020" v="3209" actId="1076"/>
          <ac:picMkLst>
            <pc:docMk/>
            <pc:sldMk cId="0" sldId="278"/>
            <ac:picMk id="3" creationId="{0E9E35EC-8C2C-4151-830D-80BCE7AD17BA}"/>
          </ac:picMkLst>
        </pc:picChg>
      </pc:sldChg>
      <pc:sldChg chg="add del modNotes">
        <pc:chgData name="Chesson, Taylor" userId="2741b434-0888-4d21-bd3d-3d25272d608f" providerId="ADAL" clId="{EF58A4E2-E68B-41EB-B6A4-9F1881896BD4}" dt="2022-07-14T18:54:46.680" v="5129" actId="47"/>
        <pc:sldMkLst>
          <pc:docMk/>
          <pc:sldMk cId="0" sldId="279"/>
        </pc:sldMkLst>
      </pc:sldChg>
      <pc:sldChg chg="add del modNotes">
        <pc:chgData name="Chesson, Taylor" userId="2741b434-0888-4d21-bd3d-3d25272d608f" providerId="ADAL" clId="{EF58A4E2-E68B-41EB-B6A4-9F1881896BD4}" dt="2022-07-14T18:54:42.207" v="5128" actId="47"/>
        <pc:sldMkLst>
          <pc:docMk/>
          <pc:sldMk cId="0" sldId="280"/>
        </pc:sldMkLst>
      </pc:sldChg>
      <pc:sldChg chg="add del modNotes">
        <pc:chgData name="Chesson, Taylor" userId="2741b434-0888-4d21-bd3d-3d25272d608f" providerId="ADAL" clId="{EF58A4E2-E68B-41EB-B6A4-9F1881896BD4}" dt="2022-07-14T18:54:23.076" v="5125" actId="47"/>
        <pc:sldMkLst>
          <pc:docMk/>
          <pc:sldMk cId="0" sldId="281"/>
        </pc:sldMkLst>
      </pc:sldChg>
      <pc:sldChg chg="add del setBg modNotes">
        <pc:chgData name="Chesson, Taylor" userId="2741b434-0888-4d21-bd3d-3d25272d608f" providerId="ADAL" clId="{EF58A4E2-E68B-41EB-B6A4-9F1881896BD4}" dt="2022-07-14T18:54:21.241" v="5124" actId="47"/>
        <pc:sldMkLst>
          <pc:docMk/>
          <pc:sldMk cId="0" sldId="282"/>
        </pc:sldMkLst>
      </pc:sldChg>
      <pc:sldChg chg="add del setBg modNotes">
        <pc:chgData name="Chesson, Taylor" userId="2741b434-0888-4d21-bd3d-3d25272d608f" providerId="ADAL" clId="{EF58A4E2-E68B-41EB-B6A4-9F1881896BD4}" dt="2022-07-14T18:54:20.524" v="5123" actId="47"/>
        <pc:sldMkLst>
          <pc:docMk/>
          <pc:sldMk cId="0" sldId="283"/>
        </pc:sldMkLst>
      </pc:sldChg>
      <pc:sldChg chg="add del setBg modNotes">
        <pc:chgData name="Chesson, Taylor" userId="2741b434-0888-4d21-bd3d-3d25272d608f" providerId="ADAL" clId="{EF58A4E2-E68B-41EB-B6A4-9F1881896BD4}" dt="2022-07-14T18:54:19.836" v="5122" actId="47"/>
        <pc:sldMkLst>
          <pc:docMk/>
          <pc:sldMk cId="0" sldId="284"/>
        </pc:sldMkLst>
      </pc:sldChg>
      <pc:sldChg chg="add del setBg modNotes">
        <pc:chgData name="Chesson, Taylor" userId="2741b434-0888-4d21-bd3d-3d25272d608f" providerId="ADAL" clId="{EF58A4E2-E68B-41EB-B6A4-9F1881896BD4}" dt="2022-07-14T18:54:19.170" v="5121" actId="47"/>
        <pc:sldMkLst>
          <pc:docMk/>
          <pc:sldMk cId="0" sldId="285"/>
        </pc:sldMkLst>
      </pc:sldChg>
      <pc:sldChg chg="add del setBg modNotes">
        <pc:chgData name="Chesson, Taylor" userId="2741b434-0888-4d21-bd3d-3d25272d608f" providerId="ADAL" clId="{EF58A4E2-E68B-41EB-B6A4-9F1881896BD4}" dt="2022-07-14T18:54:18.388" v="5120" actId="47"/>
        <pc:sldMkLst>
          <pc:docMk/>
          <pc:sldMk cId="0" sldId="286"/>
        </pc:sldMkLst>
      </pc:sldChg>
      <pc:sldChg chg="add del setBg modNotes">
        <pc:chgData name="Chesson, Taylor" userId="2741b434-0888-4d21-bd3d-3d25272d608f" providerId="ADAL" clId="{EF58A4E2-E68B-41EB-B6A4-9F1881896BD4}" dt="2022-07-14T18:54:17.424" v="5119" actId="47"/>
        <pc:sldMkLst>
          <pc:docMk/>
          <pc:sldMk cId="0" sldId="287"/>
        </pc:sldMkLst>
      </pc:sldChg>
      <pc:sldChg chg="add del setBg modNotes">
        <pc:chgData name="Chesson, Taylor" userId="2741b434-0888-4d21-bd3d-3d25272d608f" providerId="ADAL" clId="{EF58A4E2-E68B-41EB-B6A4-9F1881896BD4}" dt="2022-07-14T18:54:16.805" v="5118" actId="47"/>
        <pc:sldMkLst>
          <pc:docMk/>
          <pc:sldMk cId="0" sldId="288"/>
        </pc:sldMkLst>
      </pc:sldChg>
      <pc:sldChg chg="add del setBg modNotes">
        <pc:chgData name="Chesson, Taylor" userId="2741b434-0888-4d21-bd3d-3d25272d608f" providerId="ADAL" clId="{EF58A4E2-E68B-41EB-B6A4-9F1881896BD4}" dt="2022-07-14T18:54:16.192" v="5117" actId="47"/>
        <pc:sldMkLst>
          <pc:docMk/>
          <pc:sldMk cId="0" sldId="289"/>
        </pc:sldMkLst>
      </pc:sldChg>
      <pc:sldChg chg="add del setBg modNotes">
        <pc:chgData name="Chesson, Taylor" userId="2741b434-0888-4d21-bd3d-3d25272d608f" providerId="ADAL" clId="{EF58A4E2-E68B-41EB-B6A4-9F1881896BD4}" dt="2022-07-14T18:54:15.541" v="5116" actId="47"/>
        <pc:sldMkLst>
          <pc:docMk/>
          <pc:sldMk cId="0" sldId="290"/>
        </pc:sldMkLst>
      </pc:sldChg>
      <pc:sldChg chg="add del modNotes">
        <pc:chgData name="Chesson, Taylor" userId="2741b434-0888-4d21-bd3d-3d25272d608f" providerId="ADAL" clId="{EF58A4E2-E68B-41EB-B6A4-9F1881896BD4}" dt="2022-07-14T18:54:14.706" v="5115" actId="47"/>
        <pc:sldMkLst>
          <pc:docMk/>
          <pc:sldMk cId="0" sldId="291"/>
        </pc:sldMkLst>
      </pc:sldChg>
      <pc:sldChg chg="add del setBg modNotes">
        <pc:chgData name="Chesson, Taylor" userId="2741b434-0888-4d21-bd3d-3d25272d608f" providerId="ADAL" clId="{EF58A4E2-E68B-41EB-B6A4-9F1881896BD4}" dt="2022-07-14T18:54:14.104" v="5114" actId="47"/>
        <pc:sldMkLst>
          <pc:docMk/>
          <pc:sldMk cId="0" sldId="292"/>
        </pc:sldMkLst>
      </pc:sldChg>
      <pc:sldChg chg="add del setBg modNotes">
        <pc:chgData name="Chesson, Taylor" userId="2741b434-0888-4d21-bd3d-3d25272d608f" providerId="ADAL" clId="{EF58A4E2-E68B-41EB-B6A4-9F1881896BD4}" dt="2022-07-14T18:54:13.500" v="5113" actId="47"/>
        <pc:sldMkLst>
          <pc:docMk/>
          <pc:sldMk cId="0" sldId="293"/>
        </pc:sldMkLst>
      </pc:sldChg>
      <pc:sldChg chg="add del setBg modNotes">
        <pc:chgData name="Chesson, Taylor" userId="2741b434-0888-4d21-bd3d-3d25272d608f" providerId="ADAL" clId="{EF58A4E2-E68B-41EB-B6A4-9F1881896BD4}" dt="2022-07-14T18:54:12.530" v="5112" actId="47"/>
        <pc:sldMkLst>
          <pc:docMk/>
          <pc:sldMk cId="0" sldId="294"/>
        </pc:sldMkLst>
      </pc:sldChg>
      <pc:sldChg chg="add del setBg modNotes">
        <pc:chgData name="Chesson, Taylor" userId="2741b434-0888-4d21-bd3d-3d25272d608f" providerId="ADAL" clId="{EF58A4E2-E68B-41EB-B6A4-9F1881896BD4}" dt="2022-07-14T18:54:11.823" v="5111" actId="47"/>
        <pc:sldMkLst>
          <pc:docMk/>
          <pc:sldMk cId="0" sldId="295"/>
        </pc:sldMkLst>
      </pc:sldChg>
      <pc:sldChg chg="modSp add mod modShow">
        <pc:chgData name="Chesson, Taylor" userId="2741b434-0888-4d21-bd3d-3d25272d608f" providerId="ADAL" clId="{EF58A4E2-E68B-41EB-B6A4-9F1881896BD4}" dt="2022-07-14T15:47:40.877" v="3695" actId="729"/>
        <pc:sldMkLst>
          <pc:docMk/>
          <pc:sldMk cId="1180614210" sldId="296"/>
        </pc:sldMkLst>
        <pc:spChg chg="mod">
          <ac:chgData name="Chesson, Taylor" userId="2741b434-0888-4d21-bd3d-3d25272d608f" providerId="ADAL" clId="{EF58A4E2-E68B-41EB-B6A4-9F1881896BD4}" dt="2022-07-12T20:46:11.492" v="449" actId="20577"/>
          <ac:spMkLst>
            <pc:docMk/>
            <pc:sldMk cId="1180614210" sldId="296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4T15:47:35.114" v="3694" actId="5793"/>
          <ac:spMkLst>
            <pc:docMk/>
            <pc:sldMk cId="1180614210" sldId="296"/>
            <ac:spMk id="262" creationId="{00000000-0000-0000-0000-000000000000}"/>
          </ac:spMkLst>
        </pc:spChg>
      </pc:sldChg>
      <pc:sldChg chg="add del">
        <pc:chgData name="Chesson, Taylor" userId="2741b434-0888-4d21-bd3d-3d25272d608f" providerId="ADAL" clId="{EF58A4E2-E68B-41EB-B6A4-9F1881896BD4}" dt="2022-07-12T20:43:30.806" v="346"/>
        <pc:sldMkLst>
          <pc:docMk/>
          <pc:sldMk cId="2768974190" sldId="296"/>
        </pc:sldMkLst>
      </pc:sldChg>
      <pc:sldChg chg="add del">
        <pc:chgData name="Chesson, Taylor" userId="2741b434-0888-4d21-bd3d-3d25272d608f" providerId="ADAL" clId="{EF58A4E2-E68B-41EB-B6A4-9F1881896BD4}" dt="2022-07-12T20:43:37.145" v="348"/>
        <pc:sldMkLst>
          <pc:docMk/>
          <pc:sldMk cId="3614976274" sldId="296"/>
        </pc:sldMkLst>
      </pc:sldChg>
      <pc:sldChg chg="modSp add mod">
        <pc:chgData name="Chesson, Taylor" userId="2741b434-0888-4d21-bd3d-3d25272d608f" providerId="ADAL" clId="{EF58A4E2-E68B-41EB-B6A4-9F1881896BD4}" dt="2022-07-12T20:47:08.764" v="605" actId="20577"/>
        <pc:sldMkLst>
          <pc:docMk/>
          <pc:sldMk cId="879026726" sldId="297"/>
        </pc:sldMkLst>
        <pc:spChg chg="mod">
          <ac:chgData name="Chesson, Taylor" userId="2741b434-0888-4d21-bd3d-3d25272d608f" providerId="ADAL" clId="{EF58A4E2-E68B-41EB-B6A4-9F1881896BD4}" dt="2022-07-12T20:46:52.553" v="557" actId="20577"/>
          <ac:spMkLst>
            <pc:docMk/>
            <pc:sldMk cId="879026726" sldId="297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0:47:08.764" v="605" actId="20577"/>
          <ac:spMkLst>
            <pc:docMk/>
            <pc:sldMk cId="879026726" sldId="297"/>
            <ac:spMk id="262" creationId="{00000000-0000-0000-0000-000000000000}"/>
          </ac:spMkLst>
        </pc:spChg>
      </pc:sldChg>
      <pc:sldChg chg="del">
        <pc:chgData name="Chesson, Taylor" userId="2741b434-0888-4d21-bd3d-3d25272d608f" providerId="ADAL" clId="{EF58A4E2-E68B-41EB-B6A4-9F1881896BD4}" dt="2022-07-11T21:21:43.214" v="0" actId="47"/>
        <pc:sldMkLst>
          <pc:docMk/>
          <pc:sldMk cId="1859435957" sldId="297"/>
        </pc:sldMkLst>
      </pc:sldChg>
      <pc:sldChg chg="modSp add mod">
        <pc:chgData name="Chesson, Taylor" userId="2741b434-0888-4d21-bd3d-3d25272d608f" providerId="ADAL" clId="{EF58A4E2-E68B-41EB-B6A4-9F1881896BD4}" dt="2022-07-12T20:47:41.765" v="661" actId="20577"/>
        <pc:sldMkLst>
          <pc:docMk/>
          <pc:sldMk cId="2509312610" sldId="298"/>
        </pc:sldMkLst>
        <pc:spChg chg="mod">
          <ac:chgData name="Chesson, Taylor" userId="2741b434-0888-4d21-bd3d-3d25272d608f" providerId="ADAL" clId="{EF58A4E2-E68B-41EB-B6A4-9F1881896BD4}" dt="2022-07-12T20:47:26.693" v="617" actId="20577"/>
          <ac:spMkLst>
            <pc:docMk/>
            <pc:sldMk cId="2509312610" sldId="298"/>
            <ac:spMk id="268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0:47:41.765" v="661" actId="20577"/>
          <ac:spMkLst>
            <pc:docMk/>
            <pc:sldMk cId="2509312610" sldId="298"/>
            <ac:spMk id="269" creationId="{00000000-0000-0000-0000-000000000000}"/>
          </ac:spMkLst>
        </pc:spChg>
      </pc:sldChg>
      <pc:sldChg chg="addSp delSp modSp add mod modNotesTx">
        <pc:chgData name="Chesson, Taylor" userId="2741b434-0888-4d21-bd3d-3d25272d608f" providerId="ADAL" clId="{EF58A4E2-E68B-41EB-B6A4-9F1881896BD4}" dt="2022-07-18T21:29:45.155" v="10056" actId="20577"/>
        <pc:sldMkLst>
          <pc:docMk/>
          <pc:sldMk cId="1987947818" sldId="299"/>
        </pc:sldMkLst>
        <pc:spChg chg="add del mod">
          <ac:chgData name="Chesson, Taylor" userId="2741b434-0888-4d21-bd3d-3d25272d608f" providerId="ADAL" clId="{EF58A4E2-E68B-41EB-B6A4-9F1881896BD4}" dt="2022-07-14T20:42:16.649" v="6678" actId="478"/>
          <ac:spMkLst>
            <pc:docMk/>
            <pc:sldMk cId="1987947818" sldId="299"/>
            <ac:spMk id="4" creationId="{8559A1D6-C43D-4040-9B3C-8C9D9EC2F009}"/>
          </ac:spMkLst>
        </pc:spChg>
        <pc:spChg chg="add mod">
          <ac:chgData name="Chesson, Taylor" userId="2741b434-0888-4d21-bd3d-3d25272d608f" providerId="ADAL" clId="{EF58A4E2-E68B-41EB-B6A4-9F1881896BD4}" dt="2022-07-14T20:43:53.427" v="6685" actId="207"/>
          <ac:spMkLst>
            <pc:docMk/>
            <pc:sldMk cId="1987947818" sldId="299"/>
            <ac:spMk id="9" creationId="{8C0D7C95-A99E-4FF3-AEAF-43011DD591C7}"/>
          </ac:spMkLst>
        </pc:spChg>
        <pc:spChg chg="mod">
          <ac:chgData name="Chesson, Taylor" userId="2741b434-0888-4d21-bd3d-3d25272d608f" providerId="ADAL" clId="{EF58A4E2-E68B-41EB-B6A4-9F1881896BD4}" dt="2022-07-12T20:47:52.193" v="680" actId="20577"/>
          <ac:spMkLst>
            <pc:docMk/>
            <pc:sldMk cId="1987947818" sldId="299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8T21:24:04.085" v="9825" actId="20577"/>
          <ac:spMkLst>
            <pc:docMk/>
            <pc:sldMk cId="1987947818" sldId="299"/>
            <ac:spMk id="262" creationId="{00000000-0000-0000-0000-000000000000}"/>
          </ac:spMkLst>
        </pc:spChg>
        <pc:picChg chg="add del mod">
          <ac:chgData name="Chesson, Taylor" userId="2741b434-0888-4d21-bd3d-3d25272d608f" providerId="ADAL" clId="{EF58A4E2-E68B-41EB-B6A4-9F1881896BD4}" dt="2022-07-14T20:42:16.649" v="6678" actId="478"/>
          <ac:picMkLst>
            <pc:docMk/>
            <pc:sldMk cId="1987947818" sldId="299"/>
            <ac:picMk id="3" creationId="{F1698F72-94FB-4A11-B896-8479D6B1294C}"/>
          </ac:picMkLst>
        </pc:picChg>
        <pc:picChg chg="add mod ord">
          <ac:chgData name="Chesson, Taylor" userId="2741b434-0888-4d21-bd3d-3d25272d608f" providerId="ADAL" clId="{EF58A4E2-E68B-41EB-B6A4-9F1881896BD4}" dt="2022-07-14T20:36:21.274" v="6670" actId="1076"/>
          <ac:picMkLst>
            <pc:docMk/>
            <pc:sldMk cId="1987947818" sldId="299"/>
            <ac:picMk id="5" creationId="{926D3ABB-E49E-47B7-82CF-0D4D9E3CEC1C}"/>
          </ac:picMkLst>
        </pc:picChg>
      </pc:sldChg>
      <pc:sldChg chg="modSp add mod">
        <pc:chgData name="Chesson, Taylor" userId="2741b434-0888-4d21-bd3d-3d25272d608f" providerId="ADAL" clId="{EF58A4E2-E68B-41EB-B6A4-9F1881896BD4}" dt="2022-07-12T20:49:58.396" v="774" actId="20577"/>
        <pc:sldMkLst>
          <pc:docMk/>
          <pc:sldMk cId="812879700" sldId="300"/>
        </pc:sldMkLst>
        <pc:spChg chg="mod">
          <ac:chgData name="Chesson, Taylor" userId="2741b434-0888-4d21-bd3d-3d25272d608f" providerId="ADAL" clId="{EF58A4E2-E68B-41EB-B6A4-9F1881896BD4}" dt="2022-07-12T20:49:49.023" v="743" actId="20577"/>
          <ac:spMkLst>
            <pc:docMk/>
            <pc:sldMk cId="812879700" sldId="300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0:49:58.396" v="774" actId="20577"/>
          <ac:spMkLst>
            <pc:docMk/>
            <pc:sldMk cId="812879700" sldId="300"/>
            <ac:spMk id="262" creationId="{00000000-0000-0000-0000-000000000000}"/>
          </ac:spMkLst>
        </pc:spChg>
      </pc:sldChg>
      <pc:sldChg chg="addSp delSp modSp new mod ord modClrScheme chgLayout modNotesTx">
        <pc:chgData name="Chesson, Taylor" userId="2741b434-0888-4d21-bd3d-3d25272d608f" providerId="ADAL" clId="{EF58A4E2-E68B-41EB-B6A4-9F1881896BD4}" dt="2022-07-18T21:23:31.117" v="9794" actId="20577"/>
        <pc:sldMkLst>
          <pc:docMk/>
          <pc:sldMk cId="2311669280" sldId="301"/>
        </pc:sldMkLst>
        <pc:spChg chg="mod ord">
          <ac:chgData name="Chesson, Taylor" userId="2741b434-0888-4d21-bd3d-3d25272d608f" providerId="ADAL" clId="{EF58A4E2-E68B-41EB-B6A4-9F1881896BD4}" dt="2022-07-12T21:16:42.462" v="2097" actId="1076"/>
          <ac:spMkLst>
            <pc:docMk/>
            <pc:sldMk cId="2311669280" sldId="301"/>
            <ac:spMk id="2" creationId="{F59D397D-9547-4B61-923C-FF074B9CB0BC}"/>
          </ac:spMkLst>
        </pc:spChg>
        <pc:spChg chg="del">
          <ac:chgData name="Chesson, Taylor" userId="2741b434-0888-4d21-bd3d-3d25272d608f" providerId="ADAL" clId="{EF58A4E2-E68B-41EB-B6A4-9F1881896BD4}" dt="2022-07-12T20:50:21.806" v="776" actId="700"/>
          <ac:spMkLst>
            <pc:docMk/>
            <pc:sldMk cId="2311669280" sldId="301"/>
            <ac:spMk id="3" creationId="{5DF65E01-5AF2-4E37-9ABD-BE3A199CAE87}"/>
          </ac:spMkLst>
        </pc:spChg>
        <pc:spChg chg="del">
          <ac:chgData name="Chesson, Taylor" userId="2741b434-0888-4d21-bd3d-3d25272d608f" providerId="ADAL" clId="{EF58A4E2-E68B-41EB-B6A4-9F1881896BD4}" dt="2022-07-12T20:50:21.806" v="776" actId="700"/>
          <ac:spMkLst>
            <pc:docMk/>
            <pc:sldMk cId="2311669280" sldId="301"/>
            <ac:spMk id="4" creationId="{25C349FC-1EA8-4906-8A39-82DBE9615823}"/>
          </ac:spMkLst>
        </pc:spChg>
        <pc:spChg chg="add mod ord">
          <ac:chgData name="Chesson, Taylor" userId="2741b434-0888-4d21-bd3d-3d25272d608f" providerId="ADAL" clId="{EF58A4E2-E68B-41EB-B6A4-9F1881896BD4}" dt="2022-07-18T21:23:31.117" v="9794" actId="20577"/>
          <ac:spMkLst>
            <pc:docMk/>
            <pc:sldMk cId="2311669280" sldId="301"/>
            <ac:spMk id="5" creationId="{86871F65-983F-4154-823C-F7F462588A98}"/>
          </ac:spMkLst>
        </pc:spChg>
        <pc:spChg chg="add del mod ord">
          <ac:chgData name="Chesson, Taylor" userId="2741b434-0888-4d21-bd3d-3d25272d608f" providerId="ADAL" clId="{EF58A4E2-E68B-41EB-B6A4-9F1881896BD4}" dt="2022-07-12T21:00:51.160" v="1158" actId="478"/>
          <ac:spMkLst>
            <pc:docMk/>
            <pc:sldMk cId="2311669280" sldId="301"/>
            <ac:spMk id="6" creationId="{75EE88E0-6A97-496B-B8F4-58529CAF5BCD}"/>
          </ac:spMkLst>
        </pc:spChg>
        <pc:spChg chg="add del mod ord">
          <ac:chgData name="Chesson, Taylor" userId="2741b434-0888-4d21-bd3d-3d25272d608f" providerId="ADAL" clId="{EF58A4E2-E68B-41EB-B6A4-9F1881896BD4}" dt="2022-07-12T20:57:54.344" v="991" actId="478"/>
          <ac:spMkLst>
            <pc:docMk/>
            <pc:sldMk cId="2311669280" sldId="301"/>
            <ac:spMk id="7" creationId="{5FAA945B-4BCC-4DCB-A23C-F9E2FE44DBC6}"/>
          </ac:spMkLst>
        </pc:spChg>
        <pc:spChg chg="add del mod ord">
          <ac:chgData name="Chesson, Taylor" userId="2741b434-0888-4d21-bd3d-3d25272d608f" providerId="ADAL" clId="{EF58A4E2-E68B-41EB-B6A4-9F1881896BD4}" dt="2022-07-12T20:57:56.393" v="992" actId="478"/>
          <ac:spMkLst>
            <pc:docMk/>
            <pc:sldMk cId="2311669280" sldId="301"/>
            <ac:spMk id="8" creationId="{8DB81622-5517-4124-9DE1-8FB2363E04AB}"/>
          </ac:spMkLst>
        </pc:spChg>
        <pc:spChg chg="add mod or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9" creationId="{429FD584-117A-4A56-B67F-0E7C10B91250}"/>
          </ac:spMkLst>
        </pc:spChg>
        <pc:spChg chg="add mod or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10" creationId="{CB4826FD-1A51-4582-BE32-C7C26F509A10}"/>
          </ac:spMkLst>
        </pc:spChg>
        <pc:spChg chg="add mod or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11" creationId="{6E6F8A02-8F2B-4CCF-B7FF-01AC2BBAFF2A}"/>
          </ac:spMkLst>
        </pc:spChg>
        <pc:spChg chg="add del mod">
          <ac:chgData name="Chesson, Taylor" userId="2741b434-0888-4d21-bd3d-3d25272d608f" providerId="ADAL" clId="{EF58A4E2-E68B-41EB-B6A4-9F1881896BD4}" dt="2022-07-12T20:57:57.915" v="993" actId="478"/>
          <ac:spMkLst>
            <pc:docMk/>
            <pc:sldMk cId="2311669280" sldId="301"/>
            <ac:spMk id="13" creationId="{22C2A819-A43E-4752-AA3D-2FD9E9D70C28}"/>
          </ac:spMkLst>
        </pc:spChg>
        <pc:spChg chg="add del mod">
          <ac:chgData name="Chesson, Taylor" userId="2741b434-0888-4d21-bd3d-3d25272d608f" providerId="ADAL" clId="{EF58A4E2-E68B-41EB-B6A4-9F1881896BD4}" dt="2022-07-12T20:59:16.322" v="1072" actId="478"/>
          <ac:spMkLst>
            <pc:docMk/>
            <pc:sldMk cId="2311669280" sldId="301"/>
            <ac:spMk id="15" creationId="{16276610-99EE-4EFA-A22F-CF0C37A53971}"/>
          </ac:spMkLst>
        </pc:spChg>
        <pc:spChg chg="add mo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16" creationId="{F88BD7DC-04DA-4FA6-AAA2-1972E9A1E6D2}"/>
          </ac:spMkLst>
        </pc:spChg>
        <pc:spChg chg="add del mod">
          <ac:chgData name="Chesson, Taylor" userId="2741b434-0888-4d21-bd3d-3d25272d608f" providerId="ADAL" clId="{EF58A4E2-E68B-41EB-B6A4-9F1881896BD4}" dt="2022-07-12T20:59:18.973" v="1073" actId="478"/>
          <ac:spMkLst>
            <pc:docMk/>
            <pc:sldMk cId="2311669280" sldId="301"/>
            <ac:spMk id="18" creationId="{81A46AEE-AE55-43D7-85B7-BC8A118ABA06}"/>
          </ac:spMkLst>
        </pc:spChg>
        <pc:spChg chg="add mo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19" creationId="{9B7D6E77-4DAB-41F6-A4D9-2A402F4749A3}"/>
          </ac:spMkLst>
        </pc:spChg>
        <pc:spChg chg="add mo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20" creationId="{2D3D4EBC-B42F-4EF5-AF78-08013D6346D1}"/>
          </ac:spMkLst>
        </pc:spChg>
        <pc:spChg chg="add del mod">
          <ac:chgData name="Chesson, Taylor" userId="2741b434-0888-4d21-bd3d-3d25272d608f" providerId="ADAL" clId="{EF58A4E2-E68B-41EB-B6A4-9F1881896BD4}" dt="2022-07-12T21:00:54.098" v="1159" actId="478"/>
          <ac:spMkLst>
            <pc:docMk/>
            <pc:sldMk cId="2311669280" sldId="301"/>
            <ac:spMk id="22" creationId="{BE698CBF-0ACB-4D85-A56B-D5AA07759803}"/>
          </ac:spMkLst>
        </pc:spChg>
        <pc:spChg chg="add mo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23" creationId="{6D557C61-AF59-48B0-A957-7ADC486A9C54}"/>
          </ac:spMkLst>
        </pc:spChg>
        <pc:spChg chg="add mod">
          <ac:chgData name="Chesson, Taylor" userId="2741b434-0888-4d21-bd3d-3d25272d608f" providerId="ADAL" clId="{EF58A4E2-E68B-41EB-B6A4-9F1881896BD4}" dt="2022-07-18T21:22:49.581" v="9760" actId="20577"/>
          <ac:spMkLst>
            <pc:docMk/>
            <pc:sldMk cId="2311669280" sldId="301"/>
            <ac:spMk id="24" creationId="{0EB898C3-417B-408D-8C2B-08980DD426D1}"/>
          </ac:spMkLst>
        </pc:spChg>
        <pc:spChg chg="add mod">
          <ac:chgData name="Chesson, Taylor" userId="2741b434-0888-4d21-bd3d-3d25272d608f" providerId="ADAL" clId="{EF58A4E2-E68B-41EB-B6A4-9F1881896BD4}" dt="2022-07-12T21:16:34.685" v="2096" actId="1035"/>
          <ac:spMkLst>
            <pc:docMk/>
            <pc:sldMk cId="2311669280" sldId="301"/>
            <ac:spMk id="25" creationId="{5ACB253F-5532-42A7-BB44-47E297D3CD56}"/>
          </ac:spMkLst>
        </pc:spChg>
        <pc:spChg chg="add mod">
          <ac:chgData name="Chesson, Taylor" userId="2741b434-0888-4d21-bd3d-3d25272d608f" providerId="ADAL" clId="{EF58A4E2-E68B-41EB-B6A4-9F1881896BD4}" dt="2022-07-12T21:16:48.813" v="2102" actId="1036"/>
          <ac:spMkLst>
            <pc:docMk/>
            <pc:sldMk cId="2311669280" sldId="301"/>
            <ac:spMk id="40" creationId="{1F5CEA57-FBC9-46C4-8272-DCB724E30C94}"/>
          </ac:spMkLst>
        </pc:spChg>
        <pc:spChg chg="add mod">
          <ac:chgData name="Chesson, Taylor" userId="2741b434-0888-4d21-bd3d-3d25272d608f" providerId="ADAL" clId="{EF58A4E2-E68B-41EB-B6A4-9F1881896BD4}" dt="2022-07-12T21:16:54.577" v="2107" actId="1036"/>
          <ac:spMkLst>
            <pc:docMk/>
            <pc:sldMk cId="2311669280" sldId="301"/>
            <ac:spMk id="42" creationId="{E704A09D-61A9-4AF2-8044-A83887AD8515}"/>
          </ac:spMkLst>
        </pc:spChg>
        <pc:spChg chg="add mod">
          <ac:chgData name="Chesson, Taylor" userId="2741b434-0888-4d21-bd3d-3d25272d608f" providerId="ADAL" clId="{EF58A4E2-E68B-41EB-B6A4-9F1881896BD4}" dt="2022-07-12T21:16:58.129" v="2112" actId="1036"/>
          <ac:spMkLst>
            <pc:docMk/>
            <pc:sldMk cId="2311669280" sldId="301"/>
            <ac:spMk id="44" creationId="{637F8FD6-8C6D-4F89-BDFF-197DFF94826D}"/>
          </ac:spMkLst>
        </pc:spChg>
        <pc:cxnChg chg="add mod">
          <ac:chgData name="Chesson, Taylor" userId="2741b434-0888-4d21-bd3d-3d25272d608f" providerId="ADAL" clId="{EF58A4E2-E68B-41EB-B6A4-9F1881896BD4}" dt="2022-07-12T21:16:34.685" v="2096" actId="1035"/>
          <ac:cxnSpMkLst>
            <pc:docMk/>
            <pc:sldMk cId="2311669280" sldId="301"/>
            <ac:cxnSpMk id="27" creationId="{B8F96ACE-7D9A-4CCA-BC97-8394883E0BD6}"/>
          </ac:cxnSpMkLst>
        </pc:cxnChg>
        <pc:cxnChg chg="add del mod">
          <ac:chgData name="Chesson, Taylor" userId="2741b434-0888-4d21-bd3d-3d25272d608f" providerId="ADAL" clId="{EF58A4E2-E68B-41EB-B6A4-9F1881896BD4}" dt="2022-07-12T21:06:16.621" v="1581" actId="478"/>
          <ac:cxnSpMkLst>
            <pc:docMk/>
            <pc:sldMk cId="2311669280" sldId="301"/>
            <ac:cxnSpMk id="34" creationId="{D7930D4A-054B-4788-89B9-E9BCC5F8020F}"/>
          </ac:cxnSpMkLst>
        </pc:cxnChg>
        <pc:cxnChg chg="add mod">
          <ac:chgData name="Chesson, Taylor" userId="2741b434-0888-4d21-bd3d-3d25272d608f" providerId="ADAL" clId="{EF58A4E2-E68B-41EB-B6A4-9F1881896BD4}" dt="2022-07-15T15:09:33.858" v="9065" actId="1035"/>
          <ac:cxnSpMkLst>
            <pc:docMk/>
            <pc:sldMk cId="2311669280" sldId="301"/>
            <ac:cxnSpMk id="41" creationId="{2AF41B0A-8849-46BF-B468-F9071C252E54}"/>
          </ac:cxnSpMkLst>
        </pc:cxnChg>
        <pc:cxnChg chg="add mod">
          <ac:chgData name="Chesson, Taylor" userId="2741b434-0888-4d21-bd3d-3d25272d608f" providerId="ADAL" clId="{EF58A4E2-E68B-41EB-B6A4-9F1881896BD4}" dt="2022-07-15T15:09:36.277" v="9066" actId="1035"/>
          <ac:cxnSpMkLst>
            <pc:docMk/>
            <pc:sldMk cId="2311669280" sldId="301"/>
            <ac:cxnSpMk id="43" creationId="{1B91F2F2-68A7-4B22-8B16-DD4748634645}"/>
          </ac:cxnSpMkLst>
        </pc:cxnChg>
      </pc:sldChg>
      <pc:sldChg chg="addSp delSp modSp add mod">
        <pc:chgData name="Chesson, Taylor" userId="2741b434-0888-4d21-bd3d-3d25272d608f" providerId="ADAL" clId="{EF58A4E2-E68B-41EB-B6A4-9F1881896BD4}" dt="2022-07-18T20:42:57.903" v="9757" actId="20577"/>
        <pc:sldMkLst>
          <pc:docMk/>
          <pc:sldMk cId="4265716119" sldId="302"/>
        </pc:sldMkLst>
        <pc:spChg chg="mod">
          <ac:chgData name="Chesson, Taylor" userId="2741b434-0888-4d21-bd3d-3d25272d608f" providerId="ADAL" clId="{EF58A4E2-E68B-41EB-B6A4-9F1881896BD4}" dt="2022-07-12T21:18:07.454" v="2159" actId="20577"/>
          <ac:spMkLst>
            <pc:docMk/>
            <pc:sldMk cId="4265716119" sldId="302"/>
            <ac:spMk id="268" creationId="{00000000-0000-0000-0000-000000000000}"/>
          </ac:spMkLst>
        </pc:spChg>
        <pc:spChg chg="add del mod">
          <ac:chgData name="Chesson, Taylor" userId="2741b434-0888-4d21-bd3d-3d25272d608f" providerId="ADAL" clId="{EF58A4E2-E68B-41EB-B6A4-9F1881896BD4}" dt="2022-07-18T20:42:57.903" v="9757" actId="20577"/>
          <ac:spMkLst>
            <pc:docMk/>
            <pc:sldMk cId="4265716119" sldId="302"/>
            <ac:spMk id="269" creationId="{00000000-0000-0000-0000-000000000000}"/>
          </ac:spMkLst>
        </pc:spChg>
      </pc:sldChg>
      <pc:sldChg chg="addSp delSp modSp add del mod ord modNotesTx">
        <pc:chgData name="Chesson, Taylor" userId="2741b434-0888-4d21-bd3d-3d25272d608f" providerId="ADAL" clId="{EF58A4E2-E68B-41EB-B6A4-9F1881896BD4}" dt="2022-07-14T19:30:20.298" v="5899" actId="47"/>
        <pc:sldMkLst>
          <pc:docMk/>
          <pc:sldMk cId="5646410" sldId="303"/>
        </pc:sldMkLst>
        <pc:spChg chg="mod">
          <ac:chgData name="Chesson, Taylor" userId="2741b434-0888-4d21-bd3d-3d25272d608f" providerId="ADAL" clId="{EF58A4E2-E68B-41EB-B6A4-9F1881896BD4}" dt="2022-07-12T21:19:30.051" v="2337" actId="20577"/>
          <ac:spMkLst>
            <pc:docMk/>
            <pc:sldMk cId="5646410" sldId="303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4T19:14:09.243" v="5634" actId="255"/>
          <ac:spMkLst>
            <pc:docMk/>
            <pc:sldMk cId="5646410" sldId="303"/>
            <ac:spMk id="262" creationId="{00000000-0000-0000-0000-000000000000}"/>
          </ac:spMkLst>
        </pc:spChg>
        <pc:picChg chg="add del mod">
          <ac:chgData name="Chesson, Taylor" userId="2741b434-0888-4d21-bd3d-3d25272d608f" providerId="ADAL" clId="{EF58A4E2-E68B-41EB-B6A4-9F1881896BD4}" dt="2022-07-14T16:23:22.627" v="4493"/>
          <ac:picMkLst>
            <pc:docMk/>
            <pc:sldMk cId="5646410" sldId="303"/>
            <ac:picMk id="5" creationId="{C7A203E4-90C9-4DD1-BCAD-246AD4CD2B49}"/>
          </ac:picMkLst>
        </pc:picChg>
      </pc:sldChg>
      <pc:sldChg chg="modSp add del mod">
        <pc:chgData name="Chesson, Taylor" userId="2741b434-0888-4d21-bd3d-3d25272d608f" providerId="ADAL" clId="{EF58A4E2-E68B-41EB-B6A4-9F1881896BD4}" dt="2022-07-14T19:30:19.388" v="5898" actId="47"/>
        <pc:sldMkLst>
          <pc:docMk/>
          <pc:sldMk cId="4255993127" sldId="304"/>
        </pc:sldMkLst>
        <pc:spChg chg="mod">
          <ac:chgData name="Chesson, Taylor" userId="2741b434-0888-4d21-bd3d-3d25272d608f" providerId="ADAL" clId="{EF58A4E2-E68B-41EB-B6A4-9F1881896BD4}" dt="2022-07-12T21:20:03.536" v="2433" actId="20577"/>
          <ac:spMkLst>
            <pc:docMk/>
            <pc:sldMk cId="4255993127" sldId="304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1:20:42.984" v="2493" actId="20577"/>
          <ac:spMkLst>
            <pc:docMk/>
            <pc:sldMk cId="4255993127" sldId="304"/>
            <ac:spMk id="262" creationId="{00000000-0000-0000-0000-000000000000}"/>
          </ac:spMkLst>
        </pc:spChg>
      </pc:sldChg>
      <pc:sldChg chg="addSp delSp modSp add mod ord modClrScheme chgLayout modNotes">
        <pc:chgData name="Chesson, Taylor" userId="2741b434-0888-4d21-bd3d-3d25272d608f" providerId="ADAL" clId="{EF58A4E2-E68B-41EB-B6A4-9F1881896BD4}" dt="2022-07-15T16:02:32.751" v="9215" actId="700"/>
        <pc:sldMkLst>
          <pc:docMk/>
          <pc:sldMk cId="1033094796" sldId="305"/>
        </pc:sldMkLst>
        <pc:spChg chg="mod ord">
          <ac:chgData name="Chesson, Taylor" userId="2741b434-0888-4d21-bd3d-3d25272d608f" providerId="ADAL" clId="{EF58A4E2-E68B-41EB-B6A4-9F1881896BD4}" dt="2022-07-15T16:02:32.751" v="9215" actId="700"/>
          <ac:spMkLst>
            <pc:docMk/>
            <pc:sldMk cId="1033094796" sldId="305"/>
            <ac:spMk id="2" creationId="{A15716E4-EBC8-4AE2-808A-0A07E827D8B2}"/>
          </ac:spMkLst>
        </pc:spChg>
        <pc:picChg chg="add del mod">
          <ac:chgData name="Chesson, Taylor" userId="2741b434-0888-4d21-bd3d-3d25272d608f" providerId="ADAL" clId="{EF58A4E2-E68B-41EB-B6A4-9F1881896BD4}" dt="2022-07-15T15:47:47.590" v="9194"/>
          <ac:picMkLst>
            <pc:docMk/>
            <pc:sldMk cId="1033094796" sldId="305"/>
            <ac:picMk id="4" creationId="{3DC6E685-90B4-429F-B033-91CB2D898777}"/>
          </ac:picMkLst>
        </pc:picChg>
        <pc:picChg chg="add del mod ord">
          <ac:chgData name="Chesson, Taylor" userId="2741b434-0888-4d21-bd3d-3d25272d608f" providerId="ADAL" clId="{EF58A4E2-E68B-41EB-B6A4-9F1881896BD4}" dt="2022-07-15T15:49:31.974" v="9200"/>
          <ac:picMkLst>
            <pc:docMk/>
            <pc:sldMk cId="1033094796" sldId="305"/>
            <ac:picMk id="5" creationId="{F36F949A-3552-409F-AFD6-21F9CF3D5532}"/>
          </ac:picMkLst>
        </pc:picChg>
        <pc:picChg chg="add del mod ord">
          <ac:chgData name="Chesson, Taylor" userId="2741b434-0888-4d21-bd3d-3d25272d608f" providerId="ADAL" clId="{EF58A4E2-E68B-41EB-B6A4-9F1881896BD4}" dt="2022-07-15T15:55:58.753" v="9210"/>
          <ac:picMkLst>
            <pc:docMk/>
            <pc:sldMk cId="1033094796" sldId="305"/>
            <ac:picMk id="7" creationId="{2860BC6D-B820-42AF-AB70-9A4DB798D6F6}"/>
          </ac:picMkLst>
        </pc:picChg>
        <pc:picChg chg="add mod ord">
          <ac:chgData name="Chesson, Taylor" userId="2741b434-0888-4d21-bd3d-3d25272d608f" providerId="ADAL" clId="{EF58A4E2-E68B-41EB-B6A4-9F1881896BD4}" dt="2022-07-15T15:55:58.862" v="9214"/>
          <ac:picMkLst>
            <pc:docMk/>
            <pc:sldMk cId="1033094796" sldId="305"/>
            <ac:picMk id="9" creationId="{D7A3C5C2-DAB0-4EC1-A415-6B3875B9A05D}"/>
          </ac:picMkLst>
        </pc:picChg>
      </pc:sldChg>
      <pc:sldChg chg="modSp add del mod addCm delCm modCm">
        <pc:chgData name="Chesson, Taylor" userId="2741b434-0888-4d21-bd3d-3d25272d608f" providerId="ADAL" clId="{EF58A4E2-E68B-41EB-B6A4-9F1881896BD4}" dt="2022-07-18T16:49:16.109" v="9247" actId="47"/>
        <pc:sldMkLst>
          <pc:docMk/>
          <pc:sldMk cId="2121612754" sldId="306"/>
        </pc:sldMkLst>
        <pc:spChg chg="mod">
          <ac:chgData name="Chesson, Taylor" userId="2741b434-0888-4d21-bd3d-3d25272d608f" providerId="ADAL" clId="{EF58A4E2-E68B-41EB-B6A4-9F1881896BD4}" dt="2022-07-12T21:22:27.642" v="2527" actId="20577"/>
          <ac:spMkLst>
            <pc:docMk/>
            <pc:sldMk cId="2121612754" sldId="306"/>
            <ac:spMk id="268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4T19:42:03.757" v="6539" actId="20577"/>
          <ac:spMkLst>
            <pc:docMk/>
            <pc:sldMk cId="2121612754" sldId="306"/>
            <ac:spMk id="269" creationId="{00000000-0000-0000-0000-000000000000}"/>
          </ac:spMkLst>
        </pc:spChg>
      </pc:sldChg>
      <pc:sldChg chg="modSp add mod">
        <pc:chgData name="Chesson, Taylor" userId="2741b434-0888-4d21-bd3d-3d25272d608f" providerId="ADAL" clId="{EF58A4E2-E68B-41EB-B6A4-9F1881896BD4}" dt="2022-07-12T21:23:04.239" v="2592" actId="20577"/>
        <pc:sldMkLst>
          <pc:docMk/>
          <pc:sldMk cId="1324682015" sldId="307"/>
        </pc:sldMkLst>
        <pc:spChg chg="mod">
          <ac:chgData name="Chesson, Taylor" userId="2741b434-0888-4d21-bd3d-3d25272d608f" providerId="ADAL" clId="{EF58A4E2-E68B-41EB-B6A4-9F1881896BD4}" dt="2022-07-12T21:23:04.239" v="2592" actId="20577"/>
          <ac:spMkLst>
            <pc:docMk/>
            <pc:sldMk cId="1324682015" sldId="307"/>
            <ac:spMk id="261" creationId="{00000000-0000-0000-0000-000000000000}"/>
          </ac:spMkLst>
        </pc:spChg>
      </pc:sldChg>
      <pc:sldChg chg="modSp add del mod ord modNotesTx">
        <pc:chgData name="Chesson, Taylor" userId="2741b434-0888-4d21-bd3d-3d25272d608f" providerId="ADAL" clId="{EF58A4E2-E68B-41EB-B6A4-9F1881896BD4}" dt="2022-07-18T16:49:13.476" v="9245" actId="47"/>
        <pc:sldMkLst>
          <pc:docMk/>
          <pc:sldMk cId="2274589551" sldId="308"/>
        </pc:sldMkLst>
        <pc:spChg chg="mod">
          <ac:chgData name="Chesson, Taylor" userId="2741b434-0888-4d21-bd3d-3d25272d608f" providerId="ADAL" clId="{EF58A4E2-E68B-41EB-B6A4-9F1881896BD4}" dt="2022-07-12T21:23:12.080" v="2603" actId="20577"/>
          <ac:spMkLst>
            <pc:docMk/>
            <pc:sldMk cId="2274589551" sldId="308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5T14:27:30.630" v="8710" actId="14100"/>
          <ac:spMkLst>
            <pc:docMk/>
            <pc:sldMk cId="2274589551" sldId="308"/>
            <ac:spMk id="262" creationId="{00000000-0000-0000-0000-000000000000}"/>
          </ac:spMkLst>
        </pc:spChg>
      </pc:sldChg>
      <pc:sldChg chg="modSp add del mod">
        <pc:chgData name="Chesson, Taylor" userId="2741b434-0888-4d21-bd3d-3d25272d608f" providerId="ADAL" clId="{EF58A4E2-E68B-41EB-B6A4-9F1881896BD4}" dt="2022-07-14T18:58:19.707" v="5256" actId="47"/>
        <pc:sldMkLst>
          <pc:docMk/>
          <pc:sldMk cId="1933687914" sldId="309"/>
        </pc:sldMkLst>
        <pc:spChg chg="mod">
          <ac:chgData name="Chesson, Taylor" userId="2741b434-0888-4d21-bd3d-3d25272d608f" providerId="ADAL" clId="{EF58A4E2-E68B-41EB-B6A4-9F1881896BD4}" dt="2022-07-12T21:23:25.059" v="2634" actId="20577"/>
          <ac:spMkLst>
            <pc:docMk/>
            <pc:sldMk cId="1933687914" sldId="309"/>
            <ac:spMk id="261" creationId="{00000000-0000-0000-0000-000000000000}"/>
          </ac:spMkLst>
        </pc:spChg>
      </pc:sldChg>
      <pc:sldChg chg="addSp modSp add mod">
        <pc:chgData name="Chesson, Taylor" userId="2741b434-0888-4d21-bd3d-3d25272d608f" providerId="ADAL" clId="{EF58A4E2-E68B-41EB-B6A4-9F1881896BD4}" dt="2022-07-18T20:27:14.677" v="9710" actId="20577"/>
        <pc:sldMkLst>
          <pc:docMk/>
          <pc:sldMk cId="187425959" sldId="310"/>
        </pc:sldMkLst>
        <pc:spChg chg="add mod">
          <ac:chgData name="Chesson, Taylor" userId="2741b434-0888-4d21-bd3d-3d25272d608f" providerId="ADAL" clId="{EF58A4E2-E68B-41EB-B6A4-9F1881896BD4}" dt="2022-07-18T20:27:14.677" v="9710" actId="20577"/>
          <ac:spMkLst>
            <pc:docMk/>
            <pc:sldMk cId="187425959" sldId="310"/>
            <ac:spMk id="4" creationId="{CC17112A-9857-4884-83C7-9F3BF41C3230}"/>
          </ac:spMkLst>
        </pc:spChg>
        <pc:spChg chg="mod">
          <ac:chgData name="Chesson, Taylor" userId="2741b434-0888-4d21-bd3d-3d25272d608f" providerId="ADAL" clId="{EF58A4E2-E68B-41EB-B6A4-9F1881896BD4}" dt="2022-07-12T21:23:43.996" v="2673" actId="20577"/>
          <ac:spMkLst>
            <pc:docMk/>
            <pc:sldMk cId="187425959" sldId="310"/>
            <ac:spMk id="274" creationId="{00000000-0000-0000-0000-000000000000}"/>
          </ac:spMkLst>
        </pc:spChg>
      </pc:sldChg>
      <pc:sldChg chg="modSp add del mod">
        <pc:chgData name="Chesson, Taylor" userId="2741b434-0888-4d21-bd3d-3d25272d608f" providerId="ADAL" clId="{EF58A4E2-E68B-41EB-B6A4-9F1881896BD4}" dt="2022-07-12T21:26:32.208" v="2888" actId="47"/>
        <pc:sldMkLst>
          <pc:docMk/>
          <pc:sldMk cId="3116483603" sldId="311"/>
        </pc:sldMkLst>
        <pc:spChg chg="mod">
          <ac:chgData name="Chesson, Taylor" userId="2741b434-0888-4d21-bd3d-3d25272d608f" providerId="ADAL" clId="{EF58A4E2-E68B-41EB-B6A4-9F1881896BD4}" dt="2022-07-12T21:25:42.029" v="2845" actId="1076"/>
          <ac:spMkLst>
            <pc:docMk/>
            <pc:sldMk cId="3116483603" sldId="311"/>
            <ac:spMk id="268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1:25:47.613" v="2846" actId="1076"/>
          <ac:spMkLst>
            <pc:docMk/>
            <pc:sldMk cId="3116483603" sldId="311"/>
            <ac:spMk id="269" creationId="{00000000-0000-0000-0000-000000000000}"/>
          </ac:spMkLst>
        </pc:spChg>
      </pc:sldChg>
      <pc:sldChg chg="modSp add del mod modNotesTx">
        <pc:chgData name="Chesson, Taylor" userId="2741b434-0888-4d21-bd3d-3d25272d608f" providerId="ADAL" clId="{EF58A4E2-E68B-41EB-B6A4-9F1881896BD4}" dt="2022-07-14T18:58:24.427" v="5257" actId="47"/>
        <pc:sldMkLst>
          <pc:docMk/>
          <pc:sldMk cId="1834178489" sldId="312"/>
        </pc:sldMkLst>
        <pc:spChg chg="mod">
          <ac:chgData name="Chesson, Taylor" userId="2741b434-0888-4d21-bd3d-3d25272d608f" providerId="ADAL" clId="{EF58A4E2-E68B-41EB-B6A4-9F1881896BD4}" dt="2022-07-13T13:29:45.262" v="3264" actId="20577"/>
          <ac:spMkLst>
            <pc:docMk/>
            <pc:sldMk cId="1834178489" sldId="312"/>
            <ac:spMk id="268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2T21:26:23.862" v="2886" actId="20577"/>
          <ac:spMkLst>
            <pc:docMk/>
            <pc:sldMk cId="1834178489" sldId="312"/>
            <ac:spMk id="269" creationId="{00000000-0000-0000-0000-000000000000}"/>
          </ac:spMkLst>
        </pc:spChg>
      </pc:sldChg>
      <pc:sldChg chg="modSp add mod">
        <pc:chgData name="Chesson, Taylor" userId="2741b434-0888-4d21-bd3d-3d25272d608f" providerId="ADAL" clId="{EF58A4E2-E68B-41EB-B6A4-9F1881896BD4}" dt="2022-07-12T21:26:40.779" v="2902" actId="20577"/>
        <pc:sldMkLst>
          <pc:docMk/>
          <pc:sldMk cId="2537346720" sldId="313"/>
        </pc:sldMkLst>
        <pc:spChg chg="mod">
          <ac:chgData name="Chesson, Taylor" userId="2741b434-0888-4d21-bd3d-3d25272d608f" providerId="ADAL" clId="{EF58A4E2-E68B-41EB-B6A4-9F1881896BD4}" dt="2022-07-12T21:26:40.779" v="2902" actId="20577"/>
          <ac:spMkLst>
            <pc:docMk/>
            <pc:sldMk cId="2537346720" sldId="313"/>
            <ac:spMk id="261" creationId="{00000000-0000-0000-0000-000000000000}"/>
          </ac:spMkLst>
        </pc:spChg>
      </pc:sldChg>
      <pc:sldChg chg="modSp add mod modNotesTx">
        <pc:chgData name="Chesson, Taylor" userId="2741b434-0888-4d21-bd3d-3d25272d608f" providerId="ADAL" clId="{EF58A4E2-E68B-41EB-B6A4-9F1881896BD4}" dt="2022-07-18T19:16:27.654" v="9657" actId="20577"/>
        <pc:sldMkLst>
          <pc:docMk/>
          <pc:sldMk cId="289473109" sldId="314"/>
        </pc:sldMkLst>
        <pc:spChg chg="mod">
          <ac:chgData name="Chesson, Taylor" userId="2741b434-0888-4d21-bd3d-3d25272d608f" providerId="ADAL" clId="{EF58A4E2-E68B-41EB-B6A4-9F1881896BD4}" dt="2022-07-12T21:26:46.231" v="2911" actId="20577"/>
          <ac:spMkLst>
            <pc:docMk/>
            <pc:sldMk cId="289473109" sldId="314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4T21:27:17.356" v="7930" actId="113"/>
          <ac:spMkLst>
            <pc:docMk/>
            <pc:sldMk cId="289473109" sldId="314"/>
            <ac:spMk id="262" creationId="{00000000-0000-0000-0000-000000000000}"/>
          </ac:spMkLst>
        </pc:spChg>
      </pc:sldChg>
      <pc:sldChg chg="addSp modSp add mod ord modAnim modNotesTx">
        <pc:chgData name="Chesson, Taylor" userId="2741b434-0888-4d21-bd3d-3d25272d608f" providerId="ADAL" clId="{EF58A4E2-E68B-41EB-B6A4-9F1881896BD4}" dt="2022-07-18T20:42:43.509" v="9734"/>
        <pc:sldMkLst>
          <pc:docMk/>
          <pc:sldMk cId="1743473339" sldId="315"/>
        </pc:sldMkLst>
        <pc:spChg chg="add mod">
          <ac:chgData name="Chesson, Taylor" userId="2741b434-0888-4d21-bd3d-3d25272d608f" providerId="ADAL" clId="{EF58A4E2-E68B-41EB-B6A4-9F1881896BD4}" dt="2022-07-14T20:45:19.880" v="6688"/>
          <ac:spMkLst>
            <pc:docMk/>
            <pc:sldMk cId="1743473339" sldId="315"/>
            <ac:spMk id="2" creationId="{77B87EBB-5886-4F79-835C-44F4A8D85E81}"/>
          </ac:spMkLst>
        </pc:spChg>
        <pc:spChg chg="add mod">
          <ac:chgData name="Chesson, Taylor" userId="2741b434-0888-4d21-bd3d-3d25272d608f" providerId="ADAL" clId="{EF58A4E2-E68B-41EB-B6A4-9F1881896BD4}" dt="2022-07-14T20:55:19.335" v="6882" actId="20577"/>
          <ac:spMkLst>
            <pc:docMk/>
            <pc:sldMk cId="1743473339" sldId="315"/>
            <ac:spMk id="5" creationId="{14B64584-25CF-486D-887E-5E5576832F75}"/>
          </ac:spMkLst>
        </pc:spChg>
        <pc:spChg chg="add mod">
          <ac:chgData name="Chesson, Taylor" userId="2741b434-0888-4d21-bd3d-3d25272d608f" providerId="ADAL" clId="{EF58A4E2-E68B-41EB-B6A4-9F1881896BD4}" dt="2022-07-14T20:54:38.658" v="6878" actId="1076"/>
          <ac:spMkLst>
            <pc:docMk/>
            <pc:sldMk cId="1743473339" sldId="315"/>
            <ac:spMk id="6" creationId="{D8A747A9-2F4C-44A0-8FD6-BB1DDC9BEF20}"/>
          </ac:spMkLst>
        </pc:spChg>
        <pc:spChg chg="mod">
          <ac:chgData name="Chesson, Taylor" userId="2741b434-0888-4d21-bd3d-3d25272d608f" providerId="ADAL" clId="{EF58A4E2-E68B-41EB-B6A4-9F1881896BD4}" dt="2022-07-14T20:54:47.344" v="6881" actId="14100"/>
          <ac:spMkLst>
            <pc:docMk/>
            <pc:sldMk cId="1743473339" sldId="315"/>
            <ac:spMk id="274" creationId="{00000000-0000-0000-0000-000000000000}"/>
          </ac:spMkLst>
        </pc:spChg>
      </pc:sldChg>
      <pc:sldChg chg="modSp add mod modNotesTx">
        <pc:chgData name="Chesson, Taylor" userId="2741b434-0888-4d21-bd3d-3d25272d608f" providerId="ADAL" clId="{EF58A4E2-E68B-41EB-B6A4-9F1881896BD4}" dt="2022-07-15T15:20:23.905" v="9189" actId="403"/>
        <pc:sldMkLst>
          <pc:docMk/>
          <pc:sldMk cId="1902577716" sldId="316"/>
        </pc:sldMkLst>
        <pc:spChg chg="mod">
          <ac:chgData name="Chesson, Taylor" userId="2741b434-0888-4d21-bd3d-3d25272d608f" providerId="ADAL" clId="{EF58A4E2-E68B-41EB-B6A4-9F1881896BD4}" dt="2022-07-14T15:50:30.668" v="3749" actId="20577"/>
          <ac:spMkLst>
            <pc:docMk/>
            <pc:sldMk cId="1902577716" sldId="316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5T15:20:23.905" v="9189" actId="403"/>
          <ac:spMkLst>
            <pc:docMk/>
            <pc:sldMk cId="1902577716" sldId="316"/>
            <ac:spMk id="262" creationId="{00000000-0000-0000-0000-000000000000}"/>
          </ac:spMkLst>
        </pc:spChg>
      </pc:sldChg>
      <pc:sldChg chg="modSp add mod">
        <pc:chgData name="Chesson, Taylor" userId="2741b434-0888-4d21-bd3d-3d25272d608f" providerId="ADAL" clId="{EF58A4E2-E68B-41EB-B6A4-9F1881896BD4}" dt="2022-07-14T19:00:06.973" v="5265" actId="14100"/>
        <pc:sldMkLst>
          <pc:docMk/>
          <pc:sldMk cId="2465453415" sldId="317"/>
        </pc:sldMkLst>
        <pc:spChg chg="mod">
          <ac:chgData name="Chesson, Taylor" userId="2741b434-0888-4d21-bd3d-3d25272d608f" providerId="ADAL" clId="{EF58A4E2-E68B-41EB-B6A4-9F1881896BD4}" dt="2022-07-14T19:00:04.087" v="5264" actId="14100"/>
          <ac:spMkLst>
            <pc:docMk/>
            <pc:sldMk cId="2465453415" sldId="317"/>
            <ac:spMk id="261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4T19:00:06.973" v="5265" actId="14100"/>
          <ac:spMkLst>
            <pc:docMk/>
            <pc:sldMk cId="2465453415" sldId="317"/>
            <ac:spMk id="262" creationId="{00000000-0000-0000-0000-000000000000}"/>
          </ac:spMkLst>
        </pc:spChg>
      </pc:sldChg>
      <pc:sldChg chg="addSp delSp modSp add mod modClrScheme chgLayout modNotes">
        <pc:chgData name="Chesson, Taylor" userId="2741b434-0888-4d21-bd3d-3d25272d608f" providerId="ADAL" clId="{EF58A4E2-E68B-41EB-B6A4-9F1881896BD4}" dt="2022-07-14T16:22:18.366" v="4491" actId="700"/>
        <pc:sldMkLst>
          <pc:docMk/>
          <pc:sldMk cId="2536770829" sldId="318"/>
        </pc:sldMkLst>
        <pc:spChg chg="mod ord">
          <ac:chgData name="Chesson, Taylor" userId="2741b434-0888-4d21-bd3d-3d25272d608f" providerId="ADAL" clId="{EF58A4E2-E68B-41EB-B6A4-9F1881896BD4}" dt="2022-07-14T16:22:18.366" v="4491" actId="700"/>
          <ac:spMkLst>
            <pc:docMk/>
            <pc:sldMk cId="2536770829" sldId="318"/>
            <ac:spMk id="2" creationId="{E1A1D648-BBE0-4CB0-A87C-ABABC1048BC3}"/>
          </ac:spMkLst>
        </pc:spChg>
        <pc:spChg chg="add del mod ord">
          <ac:chgData name="Chesson, Taylor" userId="2741b434-0888-4d21-bd3d-3d25272d608f" providerId="ADAL" clId="{EF58A4E2-E68B-41EB-B6A4-9F1881896BD4}" dt="2022-07-14T16:22:10.781" v="4490" actId="700"/>
          <ac:spMkLst>
            <pc:docMk/>
            <pc:sldMk cId="2536770829" sldId="318"/>
            <ac:spMk id="5" creationId="{F27BD191-28D5-47A4-9E6C-21037F3BCBBA}"/>
          </ac:spMkLst>
        </pc:spChg>
        <pc:picChg chg="add mod">
          <ac:chgData name="Chesson, Taylor" userId="2741b434-0888-4d21-bd3d-3d25272d608f" providerId="ADAL" clId="{EF58A4E2-E68B-41EB-B6A4-9F1881896BD4}" dt="2022-07-14T16:21:28.179" v="4482"/>
          <ac:picMkLst>
            <pc:docMk/>
            <pc:sldMk cId="2536770829" sldId="318"/>
            <ac:picMk id="4" creationId="{9F321913-7177-415F-9429-0AA07A004CA1}"/>
          </ac:picMkLst>
        </pc:picChg>
      </pc:sldChg>
      <pc:sldChg chg="addSp delSp modSp new del mod ord modClrScheme chgLayout modNotesTx">
        <pc:chgData name="Chesson, Taylor" userId="2741b434-0888-4d21-bd3d-3d25272d608f" providerId="ADAL" clId="{EF58A4E2-E68B-41EB-B6A4-9F1881896BD4}" dt="2022-07-18T16:49:14.941" v="9246" actId="47"/>
        <pc:sldMkLst>
          <pc:docMk/>
          <pc:sldMk cId="2744394322" sldId="319"/>
        </pc:sldMkLst>
        <pc:spChg chg="mod ord">
          <ac:chgData name="Chesson, Taylor" userId="2741b434-0888-4d21-bd3d-3d25272d608f" providerId="ADAL" clId="{EF58A4E2-E68B-41EB-B6A4-9F1881896BD4}" dt="2022-07-14T18:16:51.479" v="4697" actId="700"/>
          <ac:spMkLst>
            <pc:docMk/>
            <pc:sldMk cId="2744394322" sldId="319"/>
            <ac:spMk id="2" creationId="{19C9E436-C5E7-49E3-84AB-6FFA82C13D95}"/>
          </ac:spMkLst>
        </pc:spChg>
        <pc:spChg chg="del">
          <ac:chgData name="Chesson, Taylor" userId="2741b434-0888-4d21-bd3d-3d25272d608f" providerId="ADAL" clId="{EF58A4E2-E68B-41EB-B6A4-9F1881896BD4}" dt="2022-07-14T18:16:51.479" v="4697" actId="700"/>
          <ac:spMkLst>
            <pc:docMk/>
            <pc:sldMk cId="2744394322" sldId="319"/>
            <ac:spMk id="3" creationId="{F66B4365-CAE7-4078-BB98-B05C4B3DBA37}"/>
          </ac:spMkLst>
        </pc:spChg>
        <pc:spChg chg="del">
          <ac:chgData name="Chesson, Taylor" userId="2741b434-0888-4d21-bd3d-3d25272d608f" providerId="ADAL" clId="{EF58A4E2-E68B-41EB-B6A4-9F1881896BD4}" dt="2022-07-14T18:16:51.479" v="4697" actId="700"/>
          <ac:spMkLst>
            <pc:docMk/>
            <pc:sldMk cId="2744394322" sldId="319"/>
            <ac:spMk id="4" creationId="{DD022AF4-FBC6-4178-AD9B-1FC8B091EC74}"/>
          </ac:spMkLst>
        </pc:spChg>
        <pc:spChg chg="add mod">
          <ac:chgData name="Chesson, Taylor" userId="2741b434-0888-4d21-bd3d-3d25272d608f" providerId="ADAL" clId="{EF58A4E2-E68B-41EB-B6A4-9F1881896BD4}" dt="2022-07-14T18:23:41.900" v="4971" actId="2711"/>
          <ac:spMkLst>
            <pc:docMk/>
            <pc:sldMk cId="2744394322" sldId="319"/>
            <ac:spMk id="5" creationId="{F3F68872-E2E7-47F3-8CC1-A2722F7C5018}"/>
          </ac:spMkLst>
        </pc:spChg>
        <pc:spChg chg="add mod">
          <ac:chgData name="Chesson, Taylor" userId="2741b434-0888-4d21-bd3d-3d25272d608f" providerId="ADAL" clId="{EF58A4E2-E68B-41EB-B6A4-9F1881896BD4}" dt="2022-07-14T18:34:42.565" v="5103" actId="1076"/>
          <ac:spMkLst>
            <pc:docMk/>
            <pc:sldMk cId="2744394322" sldId="319"/>
            <ac:spMk id="6" creationId="{2A4C567D-0182-4CDA-91BD-A3ED87F88FAF}"/>
          </ac:spMkLst>
        </pc:spChg>
        <pc:spChg chg="add mod">
          <ac:chgData name="Chesson, Taylor" userId="2741b434-0888-4d21-bd3d-3d25272d608f" providerId="ADAL" clId="{EF58A4E2-E68B-41EB-B6A4-9F1881896BD4}" dt="2022-07-14T18:23:49.603" v="4973" actId="2711"/>
          <ac:spMkLst>
            <pc:docMk/>
            <pc:sldMk cId="2744394322" sldId="319"/>
            <ac:spMk id="7" creationId="{F412427A-3E21-47A9-BF0F-FE92F6FE1176}"/>
          </ac:spMkLst>
        </pc:spChg>
        <pc:spChg chg="add mod">
          <ac:chgData name="Chesson, Taylor" userId="2741b434-0888-4d21-bd3d-3d25272d608f" providerId="ADAL" clId="{EF58A4E2-E68B-41EB-B6A4-9F1881896BD4}" dt="2022-07-14T18:23:53.274" v="4974" actId="2711"/>
          <ac:spMkLst>
            <pc:docMk/>
            <pc:sldMk cId="2744394322" sldId="319"/>
            <ac:spMk id="8" creationId="{68C87F67-2817-4063-AFA3-4B7B23ED4A08}"/>
          </ac:spMkLst>
        </pc:spChg>
        <pc:spChg chg="add mod">
          <ac:chgData name="Chesson, Taylor" userId="2741b434-0888-4d21-bd3d-3d25272d608f" providerId="ADAL" clId="{EF58A4E2-E68B-41EB-B6A4-9F1881896BD4}" dt="2022-07-14T18:23:57.242" v="4975" actId="2711"/>
          <ac:spMkLst>
            <pc:docMk/>
            <pc:sldMk cId="2744394322" sldId="319"/>
            <ac:spMk id="9" creationId="{81A7E903-4368-4EC2-8C85-FF3E3169339D}"/>
          </ac:spMkLst>
        </pc:spChg>
        <pc:spChg chg="add mod">
          <ac:chgData name="Chesson, Taylor" userId="2741b434-0888-4d21-bd3d-3d25272d608f" providerId="ADAL" clId="{EF58A4E2-E68B-41EB-B6A4-9F1881896BD4}" dt="2022-07-14T18:24:02.291" v="4976" actId="2711"/>
          <ac:spMkLst>
            <pc:docMk/>
            <pc:sldMk cId="2744394322" sldId="319"/>
            <ac:spMk id="10" creationId="{BF17FFD3-8E08-4AAF-ADCE-EBB76B04A20B}"/>
          </ac:spMkLst>
        </pc:spChg>
        <pc:spChg chg="add mod">
          <ac:chgData name="Chesson, Taylor" userId="2741b434-0888-4d21-bd3d-3d25272d608f" providerId="ADAL" clId="{EF58A4E2-E68B-41EB-B6A4-9F1881896BD4}" dt="2022-07-14T18:34:35.868" v="5102" actId="1076"/>
          <ac:spMkLst>
            <pc:docMk/>
            <pc:sldMk cId="2744394322" sldId="319"/>
            <ac:spMk id="11" creationId="{31AEB6D5-7E97-4A26-9476-94BDD29D2CD6}"/>
          </ac:spMkLst>
        </pc:spChg>
        <pc:spChg chg="add mod">
          <ac:chgData name="Chesson, Taylor" userId="2741b434-0888-4d21-bd3d-3d25272d608f" providerId="ADAL" clId="{EF58A4E2-E68B-41EB-B6A4-9F1881896BD4}" dt="2022-07-14T18:24:09.805" v="4978" actId="2711"/>
          <ac:spMkLst>
            <pc:docMk/>
            <pc:sldMk cId="2744394322" sldId="319"/>
            <ac:spMk id="12" creationId="{1410A2C1-0AC0-4BD3-B86C-5A6C6C61501E}"/>
          </ac:spMkLst>
        </pc:spChg>
        <pc:spChg chg="add mod">
          <ac:chgData name="Chesson, Taylor" userId="2741b434-0888-4d21-bd3d-3d25272d608f" providerId="ADAL" clId="{EF58A4E2-E68B-41EB-B6A4-9F1881896BD4}" dt="2022-07-14T18:24:29.030" v="4980" actId="1076"/>
          <ac:spMkLst>
            <pc:docMk/>
            <pc:sldMk cId="2744394322" sldId="319"/>
            <ac:spMk id="13" creationId="{F1978CEB-E917-410D-A1E2-E3D0B04AEA40}"/>
          </ac:spMkLst>
        </pc:spChg>
        <pc:spChg chg="add mod">
          <ac:chgData name="Chesson, Taylor" userId="2741b434-0888-4d21-bd3d-3d25272d608f" providerId="ADAL" clId="{EF58A4E2-E68B-41EB-B6A4-9F1881896BD4}" dt="2022-07-14T18:24:33.004" v="4981" actId="14100"/>
          <ac:spMkLst>
            <pc:docMk/>
            <pc:sldMk cId="2744394322" sldId="319"/>
            <ac:spMk id="14" creationId="{4ECB48D9-CE8B-4865-B938-C1466E19826D}"/>
          </ac:spMkLst>
        </pc:spChg>
        <pc:grpChg chg="add mod ord">
          <ac:chgData name="Chesson, Taylor" userId="2741b434-0888-4d21-bd3d-3d25272d608f" providerId="ADAL" clId="{EF58A4E2-E68B-41EB-B6A4-9F1881896BD4}" dt="2022-07-14T18:34:31.615" v="5101" actId="1076"/>
          <ac:grpSpMkLst>
            <pc:docMk/>
            <pc:sldMk cId="2744394322" sldId="319"/>
            <ac:grpSpMk id="79" creationId="{50D47922-B043-4762-8A3E-9B87F5529758}"/>
          </ac:grpSpMkLst>
        </pc:grpChg>
        <pc:cxnChg chg="add del mod ord">
          <ac:chgData name="Chesson, Taylor" userId="2741b434-0888-4d21-bd3d-3d25272d608f" providerId="ADAL" clId="{EF58A4E2-E68B-41EB-B6A4-9F1881896BD4}" dt="2022-07-14T18:28:35.933" v="5029" actId="478"/>
          <ac:cxnSpMkLst>
            <pc:docMk/>
            <pc:sldMk cId="2744394322" sldId="319"/>
            <ac:cxnSpMk id="16" creationId="{F22F4C85-D3A1-4900-8F6F-F19CDF7D7680}"/>
          </ac:cxnSpMkLst>
        </pc:cxnChg>
        <pc:cxnChg chg="add del mod ord">
          <ac:chgData name="Chesson, Taylor" userId="2741b434-0888-4d21-bd3d-3d25272d608f" providerId="ADAL" clId="{EF58A4E2-E68B-41EB-B6A4-9F1881896BD4}" dt="2022-07-14T18:28:35.073" v="5028" actId="478"/>
          <ac:cxnSpMkLst>
            <pc:docMk/>
            <pc:sldMk cId="2744394322" sldId="319"/>
            <ac:cxnSpMk id="19" creationId="{8B5BFB7B-407A-4648-8DE1-E4A2522928CF}"/>
          </ac:cxnSpMkLst>
        </pc:cxnChg>
        <pc:cxnChg chg="add del mod ord">
          <ac:chgData name="Chesson, Taylor" userId="2741b434-0888-4d21-bd3d-3d25272d608f" providerId="ADAL" clId="{EF58A4E2-E68B-41EB-B6A4-9F1881896BD4}" dt="2022-07-14T18:28:31.965" v="5027" actId="478"/>
          <ac:cxnSpMkLst>
            <pc:docMk/>
            <pc:sldMk cId="2744394322" sldId="319"/>
            <ac:cxnSpMk id="21" creationId="{718DF1F6-0608-443B-B2B5-0FBC86B00312}"/>
          </ac:cxnSpMkLst>
        </pc:cxnChg>
        <pc:cxnChg chg="add del mod">
          <ac:chgData name="Chesson, Taylor" userId="2741b434-0888-4d21-bd3d-3d25272d608f" providerId="ADAL" clId="{EF58A4E2-E68B-41EB-B6A4-9F1881896BD4}" dt="2022-07-14T18:26:27.957" v="5000" actId="478"/>
          <ac:cxnSpMkLst>
            <pc:docMk/>
            <pc:sldMk cId="2744394322" sldId="319"/>
            <ac:cxnSpMk id="22" creationId="{4404900A-DE1B-461F-8F3C-7D58065BAC51}"/>
          </ac:cxnSpMkLst>
        </pc:cxnChg>
        <pc:cxnChg chg="add del mod ord">
          <ac:chgData name="Chesson, Taylor" userId="2741b434-0888-4d21-bd3d-3d25272d608f" providerId="ADAL" clId="{EF58A4E2-E68B-41EB-B6A4-9F1881896BD4}" dt="2022-07-14T18:28:29.968" v="5025" actId="478"/>
          <ac:cxnSpMkLst>
            <pc:docMk/>
            <pc:sldMk cId="2744394322" sldId="319"/>
            <ac:cxnSpMk id="23" creationId="{F900F6F5-7B52-4847-BFE4-FEC08A1E3A42}"/>
          </ac:cxnSpMkLst>
        </pc:cxnChg>
        <pc:cxnChg chg="add del mod ord">
          <ac:chgData name="Chesson, Taylor" userId="2741b434-0888-4d21-bd3d-3d25272d608f" providerId="ADAL" clId="{EF58A4E2-E68B-41EB-B6A4-9F1881896BD4}" dt="2022-07-14T18:28:30.881" v="5026" actId="478"/>
          <ac:cxnSpMkLst>
            <pc:docMk/>
            <pc:sldMk cId="2744394322" sldId="319"/>
            <ac:cxnSpMk id="24" creationId="{EDB52E29-FF74-4744-8EAC-0E8FAA52F363}"/>
          </ac:cxnSpMkLst>
        </pc:cxnChg>
        <pc:cxnChg chg="add del mod ord">
          <ac:chgData name="Chesson, Taylor" userId="2741b434-0888-4d21-bd3d-3d25272d608f" providerId="ADAL" clId="{EF58A4E2-E68B-41EB-B6A4-9F1881896BD4}" dt="2022-07-14T18:28:28.800" v="5024" actId="478"/>
          <ac:cxnSpMkLst>
            <pc:docMk/>
            <pc:sldMk cId="2744394322" sldId="319"/>
            <ac:cxnSpMk id="30" creationId="{BB77996A-68D6-4C2A-B5B0-78F66FF11BCC}"/>
          </ac:cxnSpMkLst>
        </pc:cxnChg>
        <pc:cxnChg chg="add mod ord">
          <ac:chgData name="Chesson, Taylor" userId="2741b434-0888-4d21-bd3d-3d25272d608f" providerId="ADAL" clId="{EF58A4E2-E68B-41EB-B6A4-9F1881896BD4}" dt="2022-07-15T14:09:16.741" v="8341" actId="14100"/>
          <ac:cxnSpMkLst>
            <pc:docMk/>
            <pc:sldMk cId="2744394322" sldId="319"/>
            <ac:cxnSpMk id="33" creationId="{08CCD8F0-A5C4-4EA5-8340-BCBD8D5B0002}"/>
          </ac:cxnSpMkLst>
        </pc:cxnChg>
        <pc:cxnChg chg="add mod ord">
          <ac:chgData name="Chesson, Taylor" userId="2741b434-0888-4d21-bd3d-3d25272d608f" providerId="ADAL" clId="{EF58A4E2-E68B-41EB-B6A4-9F1881896BD4}" dt="2022-07-14T18:34:42.565" v="5103" actId="1076"/>
          <ac:cxnSpMkLst>
            <pc:docMk/>
            <pc:sldMk cId="2744394322" sldId="319"/>
            <ac:cxnSpMk id="34" creationId="{3B8A1382-B46E-4E87-ADA7-493C366B2ACD}"/>
          </ac:cxnSpMkLst>
        </pc:cxnChg>
        <pc:cxnChg chg="add del mod ord">
          <ac:chgData name="Chesson, Taylor" userId="2741b434-0888-4d21-bd3d-3d25272d608f" providerId="ADAL" clId="{EF58A4E2-E68B-41EB-B6A4-9F1881896BD4}" dt="2022-07-14T18:31:40.723" v="5067" actId="478"/>
          <ac:cxnSpMkLst>
            <pc:docMk/>
            <pc:sldMk cId="2744394322" sldId="319"/>
            <ac:cxnSpMk id="36" creationId="{E6546907-3848-4A3A-A11D-763A6BE735EC}"/>
          </ac:cxnSpMkLst>
        </pc:cxnChg>
        <pc:cxnChg chg="add del mod">
          <ac:chgData name="Chesson, Taylor" userId="2741b434-0888-4d21-bd3d-3d25272d608f" providerId="ADAL" clId="{EF58A4E2-E68B-41EB-B6A4-9F1881896BD4}" dt="2022-07-14T18:29:57.302" v="5049" actId="478"/>
          <ac:cxnSpMkLst>
            <pc:docMk/>
            <pc:sldMk cId="2744394322" sldId="319"/>
            <ac:cxnSpMk id="40" creationId="{FAC326EE-8F27-48FE-80E9-AE9A7EA0FE3D}"/>
          </ac:cxnSpMkLst>
        </pc:cxnChg>
        <pc:cxnChg chg="add del mod">
          <ac:chgData name="Chesson, Taylor" userId="2741b434-0888-4d21-bd3d-3d25272d608f" providerId="ADAL" clId="{EF58A4E2-E68B-41EB-B6A4-9F1881896BD4}" dt="2022-07-14T18:30:27.182" v="5055" actId="478"/>
          <ac:cxnSpMkLst>
            <pc:docMk/>
            <pc:sldMk cId="2744394322" sldId="319"/>
            <ac:cxnSpMk id="46" creationId="{712687FD-1F92-4F0F-B64D-5DF7EBEAB1B8}"/>
          </ac:cxnSpMkLst>
        </pc:cxnChg>
        <pc:cxnChg chg="add mod ord">
          <ac:chgData name="Chesson, Taylor" userId="2741b434-0888-4d21-bd3d-3d25272d608f" providerId="ADAL" clId="{EF58A4E2-E68B-41EB-B6A4-9F1881896BD4}" dt="2022-07-15T14:09:09.141" v="8340" actId="1036"/>
          <ac:cxnSpMkLst>
            <pc:docMk/>
            <pc:sldMk cId="2744394322" sldId="319"/>
            <ac:cxnSpMk id="50" creationId="{3C7DEC3E-CE3D-4357-A65C-FEEDFE7255FC}"/>
          </ac:cxnSpMkLst>
        </pc:cxnChg>
        <pc:cxnChg chg="add mod ord">
          <ac:chgData name="Chesson, Taylor" userId="2741b434-0888-4d21-bd3d-3d25272d608f" providerId="ADAL" clId="{EF58A4E2-E68B-41EB-B6A4-9F1881896BD4}" dt="2022-07-14T18:33:34.938" v="5091" actId="14100"/>
          <ac:cxnSpMkLst>
            <pc:docMk/>
            <pc:sldMk cId="2744394322" sldId="319"/>
            <ac:cxnSpMk id="58" creationId="{07655D06-29E7-4F9A-AC83-FF531645DFA3}"/>
          </ac:cxnSpMkLst>
        </pc:cxnChg>
        <pc:cxnChg chg="add mod ord">
          <ac:chgData name="Chesson, Taylor" userId="2741b434-0888-4d21-bd3d-3d25272d608f" providerId="ADAL" clId="{EF58A4E2-E68B-41EB-B6A4-9F1881896BD4}" dt="2022-07-14T18:33:44.451" v="5093" actId="14100"/>
          <ac:cxnSpMkLst>
            <pc:docMk/>
            <pc:sldMk cId="2744394322" sldId="319"/>
            <ac:cxnSpMk id="59" creationId="{F25635CA-5B09-4470-94AE-2F8C614DB9AF}"/>
          </ac:cxnSpMkLst>
        </pc:cxnChg>
        <pc:cxnChg chg="add mod ord">
          <ac:chgData name="Chesson, Taylor" userId="2741b434-0888-4d21-bd3d-3d25272d608f" providerId="ADAL" clId="{EF58A4E2-E68B-41EB-B6A4-9F1881896BD4}" dt="2022-07-14T18:32:43.948" v="5081" actId="167"/>
          <ac:cxnSpMkLst>
            <pc:docMk/>
            <pc:sldMk cId="2744394322" sldId="319"/>
            <ac:cxnSpMk id="60" creationId="{9603FE77-1B24-4CD5-A91F-352B81CD7741}"/>
          </ac:cxnSpMkLst>
        </pc:cxnChg>
        <pc:cxnChg chg="add del mod">
          <ac:chgData name="Chesson, Taylor" userId="2741b434-0888-4d21-bd3d-3d25272d608f" providerId="ADAL" clId="{EF58A4E2-E68B-41EB-B6A4-9F1881896BD4}" dt="2022-07-14T18:33:56.577" v="5095" actId="478"/>
          <ac:cxnSpMkLst>
            <pc:docMk/>
            <pc:sldMk cId="2744394322" sldId="319"/>
            <ac:cxnSpMk id="73" creationId="{52D11C42-17CA-467C-938E-64B4DAD5023C}"/>
          </ac:cxnSpMkLst>
        </pc:cxnChg>
        <pc:cxnChg chg="add del mod">
          <ac:chgData name="Chesson, Taylor" userId="2741b434-0888-4d21-bd3d-3d25272d608f" providerId="ADAL" clId="{EF58A4E2-E68B-41EB-B6A4-9F1881896BD4}" dt="2022-07-14T18:33:56.577" v="5095" actId="478"/>
          <ac:cxnSpMkLst>
            <pc:docMk/>
            <pc:sldMk cId="2744394322" sldId="319"/>
            <ac:cxnSpMk id="74" creationId="{1AC79088-FFED-4589-A8D8-FD6101F1593A}"/>
          </ac:cxnSpMkLst>
        </pc:cxnChg>
        <pc:cxnChg chg="add del mod">
          <ac:chgData name="Chesson, Taylor" userId="2741b434-0888-4d21-bd3d-3d25272d608f" providerId="ADAL" clId="{EF58A4E2-E68B-41EB-B6A4-9F1881896BD4}" dt="2022-07-14T18:33:56.577" v="5095" actId="478"/>
          <ac:cxnSpMkLst>
            <pc:docMk/>
            <pc:sldMk cId="2744394322" sldId="319"/>
            <ac:cxnSpMk id="75" creationId="{A3B9688C-7C50-4BCB-96E8-24FBF39A3304}"/>
          </ac:cxnSpMkLst>
        </pc:cxnChg>
        <pc:cxnChg chg="add mod">
          <ac:chgData name="Chesson, Taylor" userId="2741b434-0888-4d21-bd3d-3d25272d608f" providerId="ADAL" clId="{EF58A4E2-E68B-41EB-B6A4-9F1881896BD4}" dt="2022-07-14T18:34:06.093" v="5097" actId="164"/>
          <ac:cxnSpMkLst>
            <pc:docMk/>
            <pc:sldMk cId="2744394322" sldId="319"/>
            <ac:cxnSpMk id="76" creationId="{61F45517-FA6A-44C6-A7C0-06AD234140C9}"/>
          </ac:cxnSpMkLst>
        </pc:cxnChg>
        <pc:cxnChg chg="add mod">
          <ac:chgData name="Chesson, Taylor" userId="2741b434-0888-4d21-bd3d-3d25272d608f" providerId="ADAL" clId="{EF58A4E2-E68B-41EB-B6A4-9F1881896BD4}" dt="2022-07-14T18:34:06.093" v="5097" actId="164"/>
          <ac:cxnSpMkLst>
            <pc:docMk/>
            <pc:sldMk cId="2744394322" sldId="319"/>
            <ac:cxnSpMk id="77" creationId="{90E9990B-0742-4347-9F4A-1AEE9F279127}"/>
          </ac:cxnSpMkLst>
        </pc:cxnChg>
        <pc:cxnChg chg="add mod">
          <ac:chgData name="Chesson, Taylor" userId="2741b434-0888-4d21-bd3d-3d25272d608f" providerId="ADAL" clId="{EF58A4E2-E68B-41EB-B6A4-9F1881896BD4}" dt="2022-07-14T18:34:06.093" v="5097" actId="164"/>
          <ac:cxnSpMkLst>
            <pc:docMk/>
            <pc:sldMk cId="2744394322" sldId="319"/>
            <ac:cxnSpMk id="78" creationId="{E58997E5-A28B-4096-911E-9BCFC2128B95}"/>
          </ac:cxnSpMkLst>
        </pc:cxnChg>
        <pc:cxnChg chg="add mod ord">
          <ac:chgData name="Chesson, Taylor" userId="2741b434-0888-4d21-bd3d-3d25272d608f" providerId="ADAL" clId="{EF58A4E2-E68B-41EB-B6A4-9F1881896BD4}" dt="2022-07-14T18:35:25.186" v="5110" actId="167"/>
          <ac:cxnSpMkLst>
            <pc:docMk/>
            <pc:sldMk cId="2744394322" sldId="319"/>
            <ac:cxnSpMk id="82" creationId="{1C5EED25-7B74-499F-8AF4-6791F0BF23D7}"/>
          </ac:cxnSpMkLst>
        </pc:cxnChg>
      </pc:sldChg>
      <pc:sldChg chg="modSp add del mod modNotesTx">
        <pc:chgData name="Chesson, Taylor" userId="2741b434-0888-4d21-bd3d-3d25272d608f" providerId="ADAL" clId="{EF58A4E2-E68B-41EB-B6A4-9F1881896BD4}" dt="2022-07-14T19:30:22.555" v="5901" actId="47"/>
        <pc:sldMkLst>
          <pc:docMk/>
          <pc:sldMk cId="1034457410" sldId="320"/>
        </pc:sldMkLst>
        <pc:spChg chg="mod">
          <ac:chgData name="Chesson, Taylor" userId="2741b434-0888-4d21-bd3d-3d25272d608f" providerId="ADAL" clId="{EF58A4E2-E68B-41EB-B6A4-9F1881896BD4}" dt="2022-07-14T19:13:52.543" v="5630" actId="255"/>
          <ac:spMkLst>
            <pc:docMk/>
            <pc:sldMk cId="1034457410" sldId="320"/>
            <ac:spMk id="262" creationId="{00000000-0000-0000-0000-000000000000}"/>
          </ac:spMkLst>
        </pc:spChg>
      </pc:sldChg>
      <pc:sldChg chg="addSp delSp modSp new del mod">
        <pc:chgData name="Chesson, Taylor" userId="2741b434-0888-4d21-bd3d-3d25272d608f" providerId="ADAL" clId="{EF58A4E2-E68B-41EB-B6A4-9F1881896BD4}" dt="2022-07-14T20:29:08.368" v="6664" actId="47"/>
        <pc:sldMkLst>
          <pc:docMk/>
          <pc:sldMk cId="1736080912" sldId="320"/>
        </pc:sldMkLst>
        <pc:spChg chg="mod">
          <ac:chgData name="Chesson, Taylor" userId="2741b434-0888-4d21-bd3d-3d25272d608f" providerId="ADAL" clId="{EF58A4E2-E68B-41EB-B6A4-9F1881896BD4}" dt="2022-07-14T20:25:32.783" v="6597" actId="1076"/>
          <ac:spMkLst>
            <pc:docMk/>
            <pc:sldMk cId="1736080912" sldId="320"/>
            <ac:spMk id="3" creationId="{18344A92-D0B2-4A82-A69F-5BC620F11A26}"/>
          </ac:spMkLst>
        </pc:spChg>
        <pc:spChg chg="del mod">
          <ac:chgData name="Chesson, Taylor" userId="2741b434-0888-4d21-bd3d-3d25272d608f" providerId="ADAL" clId="{EF58A4E2-E68B-41EB-B6A4-9F1881896BD4}" dt="2022-07-14T20:27:51.775" v="6663" actId="478"/>
          <ac:spMkLst>
            <pc:docMk/>
            <pc:sldMk cId="1736080912" sldId="320"/>
            <ac:spMk id="4" creationId="{96C853EF-735D-40EB-BF1A-1331E6529FDE}"/>
          </ac:spMkLst>
        </pc:spChg>
        <pc:spChg chg="add del mod">
          <ac:chgData name="Chesson, Taylor" userId="2741b434-0888-4d21-bd3d-3d25272d608f" providerId="ADAL" clId="{EF58A4E2-E68B-41EB-B6A4-9F1881896BD4}" dt="2022-07-14T20:24:58.749" v="6580"/>
          <ac:spMkLst>
            <pc:docMk/>
            <pc:sldMk cId="1736080912" sldId="320"/>
            <ac:spMk id="7" creationId="{B364957E-8307-47CD-90DF-EAD51469CF5A}"/>
          </ac:spMkLst>
        </pc:spChg>
        <pc:spChg chg="add del mod">
          <ac:chgData name="Chesson, Taylor" userId="2741b434-0888-4d21-bd3d-3d25272d608f" providerId="ADAL" clId="{EF58A4E2-E68B-41EB-B6A4-9F1881896BD4}" dt="2022-07-14T20:24:58.749" v="6580"/>
          <ac:spMkLst>
            <pc:docMk/>
            <pc:sldMk cId="1736080912" sldId="320"/>
            <ac:spMk id="8" creationId="{A3A20CED-9845-46C3-8A82-C9BB5B1D4CC8}"/>
          </ac:spMkLst>
        </pc:spChg>
        <pc:spChg chg="add mod">
          <ac:chgData name="Chesson, Taylor" userId="2741b434-0888-4d21-bd3d-3d25272d608f" providerId="ADAL" clId="{EF58A4E2-E68B-41EB-B6A4-9F1881896BD4}" dt="2022-07-14T20:27:51.775" v="6663" actId="478"/>
          <ac:spMkLst>
            <pc:docMk/>
            <pc:sldMk cId="1736080912" sldId="320"/>
            <ac:spMk id="10" creationId="{C3A478D0-9892-4F5A-9A03-EE0C0F22D850}"/>
          </ac:spMkLst>
        </pc:spChg>
        <pc:graphicFrameChg chg="add del mod">
          <ac:chgData name="Chesson, Taylor" userId="2741b434-0888-4d21-bd3d-3d25272d608f" providerId="ADAL" clId="{EF58A4E2-E68B-41EB-B6A4-9F1881896BD4}" dt="2022-07-14T20:24:58.749" v="6580"/>
          <ac:graphicFrameMkLst>
            <pc:docMk/>
            <pc:sldMk cId="1736080912" sldId="320"/>
            <ac:graphicFrameMk id="5" creationId="{F8B18BC9-3C2D-4629-9704-00B3DB8074D8}"/>
          </ac:graphicFrameMkLst>
        </pc:graphicFrameChg>
        <pc:graphicFrameChg chg="add del mod">
          <ac:chgData name="Chesson, Taylor" userId="2741b434-0888-4d21-bd3d-3d25272d608f" providerId="ADAL" clId="{EF58A4E2-E68B-41EB-B6A4-9F1881896BD4}" dt="2022-07-14T20:24:58.749" v="6580"/>
          <ac:graphicFrameMkLst>
            <pc:docMk/>
            <pc:sldMk cId="1736080912" sldId="320"/>
            <ac:graphicFrameMk id="6" creationId="{087D9A5C-7BEB-4EF5-9D76-FB4DB76A31A0}"/>
          </ac:graphicFrameMkLst>
        </pc:graphicFrameChg>
        <pc:picChg chg="add del mod">
          <ac:chgData name="Chesson, Taylor" userId="2741b434-0888-4d21-bd3d-3d25272d608f" providerId="ADAL" clId="{EF58A4E2-E68B-41EB-B6A4-9F1881896BD4}" dt="2022-07-14T20:24:58.749" v="6580"/>
          <ac:picMkLst>
            <pc:docMk/>
            <pc:sldMk cId="1736080912" sldId="320"/>
            <ac:picMk id="2049" creationId="{B4F08950-9604-45D7-8FB9-22B3B32DB9B5}"/>
          </ac:picMkLst>
        </pc:picChg>
      </pc:sldChg>
      <pc:sldChg chg="modSp add mod modNotesTx">
        <pc:chgData name="Chesson, Taylor" userId="2741b434-0888-4d21-bd3d-3d25272d608f" providerId="ADAL" clId="{EF58A4E2-E68B-41EB-B6A4-9F1881896BD4}" dt="2022-07-14T21:28:17.846" v="8028" actId="20577"/>
        <pc:sldMkLst>
          <pc:docMk/>
          <pc:sldMk cId="1763589073" sldId="320"/>
        </pc:sldMkLst>
        <pc:spChg chg="mod">
          <ac:chgData name="Chesson, Taylor" userId="2741b434-0888-4d21-bd3d-3d25272d608f" providerId="ADAL" clId="{EF58A4E2-E68B-41EB-B6A4-9F1881896BD4}" dt="2022-07-14T21:27:14.428" v="7929" actId="113"/>
          <ac:spMkLst>
            <pc:docMk/>
            <pc:sldMk cId="1763589073" sldId="320"/>
            <ac:spMk id="262" creationId="{00000000-0000-0000-0000-000000000000}"/>
          </ac:spMkLst>
        </pc:spChg>
      </pc:sldChg>
      <pc:sldChg chg="modSp add del mod ord modNotesTx">
        <pc:chgData name="Chesson, Taylor" userId="2741b434-0888-4d21-bd3d-3d25272d608f" providerId="ADAL" clId="{EF58A4E2-E68B-41EB-B6A4-9F1881896BD4}" dt="2022-07-14T19:30:21.326" v="5900" actId="47"/>
        <pc:sldMkLst>
          <pc:docMk/>
          <pc:sldMk cId="3195750067" sldId="321"/>
        </pc:sldMkLst>
        <pc:spChg chg="mod">
          <ac:chgData name="Chesson, Taylor" userId="2741b434-0888-4d21-bd3d-3d25272d608f" providerId="ADAL" clId="{EF58A4E2-E68B-41EB-B6A4-9F1881896BD4}" dt="2022-07-14T19:14:01.013" v="5632" actId="255"/>
          <ac:spMkLst>
            <pc:docMk/>
            <pc:sldMk cId="3195750067" sldId="321"/>
            <ac:spMk id="262" creationId="{00000000-0000-0000-0000-000000000000}"/>
          </ac:spMkLst>
        </pc:spChg>
      </pc:sldChg>
      <pc:sldChg chg="modSp add mod modNotesTx">
        <pc:chgData name="Chesson, Taylor" userId="2741b434-0888-4d21-bd3d-3d25272d608f" providerId="ADAL" clId="{EF58A4E2-E68B-41EB-B6A4-9F1881896BD4}" dt="2022-07-15T13:12:33.490" v="8337" actId="20577"/>
        <pc:sldMkLst>
          <pc:docMk/>
          <pc:sldMk cId="4223209695" sldId="321"/>
        </pc:sldMkLst>
        <pc:spChg chg="mod">
          <ac:chgData name="Chesson, Taylor" userId="2741b434-0888-4d21-bd3d-3d25272d608f" providerId="ADAL" clId="{EF58A4E2-E68B-41EB-B6A4-9F1881896BD4}" dt="2022-07-14T21:30:52.216" v="8336" actId="20577"/>
          <ac:spMkLst>
            <pc:docMk/>
            <pc:sldMk cId="4223209695" sldId="321"/>
            <ac:spMk id="262" creationId="{00000000-0000-0000-0000-000000000000}"/>
          </ac:spMkLst>
        </pc:spChg>
      </pc:sldChg>
      <pc:sldChg chg="new del">
        <pc:chgData name="Chesson, Taylor" userId="2741b434-0888-4d21-bd3d-3d25272d608f" providerId="ADAL" clId="{EF58A4E2-E68B-41EB-B6A4-9F1881896BD4}" dt="2022-07-15T17:06:31.823" v="9217" actId="47"/>
        <pc:sldMkLst>
          <pc:docMk/>
          <pc:sldMk cId="2951957371" sldId="322"/>
        </pc:sldMkLst>
      </pc:sldChg>
      <pc:sldChg chg="modSp mod">
        <pc:chgData name="Chesson, Taylor" userId="2741b434-0888-4d21-bd3d-3d25272d608f" providerId="ADAL" clId="{EF58A4E2-E68B-41EB-B6A4-9F1881896BD4}" dt="2022-07-18T18:30:50.840" v="9298" actId="1036"/>
        <pc:sldMkLst>
          <pc:docMk/>
          <pc:sldMk cId="3941059950" sldId="323"/>
        </pc:sldMkLst>
        <pc:picChg chg="mod">
          <ac:chgData name="Chesson, Taylor" userId="2741b434-0888-4d21-bd3d-3d25272d608f" providerId="ADAL" clId="{EF58A4E2-E68B-41EB-B6A4-9F1881896BD4}" dt="2022-07-18T18:30:50.840" v="9298" actId="1036"/>
          <ac:picMkLst>
            <pc:docMk/>
            <pc:sldMk cId="3941059950" sldId="323"/>
            <ac:picMk id="2" creationId="{6A59CA5B-318E-3848-71CD-CCA54E95E12A}"/>
          </ac:picMkLst>
        </pc:picChg>
      </pc:sldChg>
      <pc:sldChg chg="modSp add mod">
        <pc:chgData name="Chesson, Taylor" userId="2741b434-0888-4d21-bd3d-3d25272d608f" providerId="ADAL" clId="{EF58A4E2-E68B-41EB-B6A4-9F1881896BD4}" dt="2022-07-18T20:28:58.159" v="9719" actId="20577"/>
        <pc:sldMkLst>
          <pc:docMk/>
          <pc:sldMk cId="2946526606" sldId="324"/>
        </pc:sldMkLst>
        <pc:spChg chg="mod">
          <ac:chgData name="Chesson, Taylor" userId="2741b434-0888-4d21-bd3d-3d25272d608f" providerId="ADAL" clId="{EF58A4E2-E68B-41EB-B6A4-9F1881896BD4}" dt="2022-07-18T16:44:25.015" v="9243" actId="20577"/>
          <ac:spMkLst>
            <pc:docMk/>
            <pc:sldMk cId="2946526606" sldId="324"/>
            <ac:spMk id="268" creationId="{00000000-0000-0000-0000-000000000000}"/>
          </ac:spMkLst>
        </pc:spChg>
        <pc:spChg chg="mod">
          <ac:chgData name="Chesson, Taylor" userId="2741b434-0888-4d21-bd3d-3d25272d608f" providerId="ADAL" clId="{EF58A4E2-E68B-41EB-B6A4-9F1881896BD4}" dt="2022-07-18T20:28:58.159" v="9719" actId="20577"/>
          <ac:spMkLst>
            <pc:docMk/>
            <pc:sldMk cId="2946526606" sldId="324"/>
            <ac:spMk id="269" creationId="{00000000-0000-0000-0000-000000000000}"/>
          </ac:spMkLst>
        </pc:spChg>
      </pc:sldChg>
      <pc:sldChg chg="addSp delSp modSp new mod modClrScheme chgLayout modNotesTx">
        <pc:chgData name="Chesson, Taylor" userId="2741b434-0888-4d21-bd3d-3d25272d608f" providerId="ADAL" clId="{EF58A4E2-E68B-41EB-B6A4-9F1881896BD4}" dt="2022-07-18T21:25:58.462" v="9863" actId="403"/>
        <pc:sldMkLst>
          <pc:docMk/>
          <pc:sldMk cId="245375634" sldId="325"/>
        </pc:sldMkLst>
        <pc:spChg chg="del">
          <ac:chgData name="Chesson, Taylor" userId="2741b434-0888-4d21-bd3d-3d25272d608f" providerId="ADAL" clId="{EF58A4E2-E68B-41EB-B6A4-9F1881896BD4}" dt="2022-07-18T16:49:51.322" v="9249" actId="700"/>
          <ac:spMkLst>
            <pc:docMk/>
            <pc:sldMk cId="245375634" sldId="325"/>
            <ac:spMk id="2" creationId="{963D7866-20A5-44DA-A745-BD9666923361}"/>
          </ac:spMkLst>
        </pc:spChg>
        <pc:spChg chg="del">
          <ac:chgData name="Chesson, Taylor" userId="2741b434-0888-4d21-bd3d-3d25272d608f" providerId="ADAL" clId="{EF58A4E2-E68B-41EB-B6A4-9F1881896BD4}" dt="2022-07-18T16:49:51.322" v="9249" actId="700"/>
          <ac:spMkLst>
            <pc:docMk/>
            <pc:sldMk cId="245375634" sldId="325"/>
            <ac:spMk id="3" creationId="{002ECF2F-1DA5-4AAA-8346-42C8347765F6}"/>
          </ac:spMkLst>
        </pc:spChg>
        <pc:spChg chg="add mod">
          <ac:chgData name="Chesson, Taylor" userId="2741b434-0888-4d21-bd3d-3d25272d608f" providerId="ADAL" clId="{EF58A4E2-E68B-41EB-B6A4-9F1881896BD4}" dt="2022-07-18T21:25:58.462" v="9863" actId="403"/>
          <ac:spMkLst>
            <pc:docMk/>
            <pc:sldMk cId="245375634" sldId="325"/>
            <ac:spMk id="4" creationId="{5A1E9B75-1C81-43C8-B52B-7D41769CEA8C}"/>
          </ac:spMkLst>
        </pc:spChg>
        <pc:spChg chg="add mod">
          <ac:chgData name="Chesson, Taylor" userId="2741b434-0888-4d21-bd3d-3d25272d608f" providerId="ADAL" clId="{EF58A4E2-E68B-41EB-B6A4-9F1881896BD4}" dt="2022-07-18T19:07:17.924" v="9541"/>
          <ac:spMkLst>
            <pc:docMk/>
            <pc:sldMk cId="245375634" sldId="325"/>
            <ac:spMk id="5" creationId="{9533B549-84C4-4C19-A975-B73C4B7F8E7C}"/>
          </ac:spMkLst>
        </pc:spChg>
        <pc:picChg chg="mod">
          <ac:chgData name="Chesson, Taylor" userId="2741b434-0888-4d21-bd3d-3d25272d608f" providerId="ADAL" clId="{EF58A4E2-E68B-41EB-B6A4-9F1881896BD4}" dt="2022-07-18T19:06:58.674" v="9529" actId="1076"/>
          <ac:picMkLst>
            <pc:docMk/>
            <pc:sldMk cId="245375634" sldId="325"/>
            <ac:picMk id="2" creationId="{FB4EF13B-815E-AA14-0DFA-E853D1F65FFA}"/>
          </ac:picMkLst>
        </pc:picChg>
      </pc:sldChg>
      <pc:sldChg chg="addSp delSp modSp add mod modClrScheme chgLayout modNotes">
        <pc:chgData name="Chesson, Taylor" userId="2741b434-0888-4d21-bd3d-3d25272d608f" providerId="ADAL" clId="{EF58A4E2-E68B-41EB-B6A4-9F1881896BD4}" dt="2022-07-18T19:24:17.396" v="9663"/>
        <pc:sldMkLst>
          <pc:docMk/>
          <pc:sldMk cId="485382019" sldId="326"/>
        </pc:sldMkLst>
        <pc:spChg chg="mod ord">
          <ac:chgData name="Chesson, Taylor" userId="2741b434-0888-4d21-bd3d-3d25272d608f" providerId="ADAL" clId="{EF58A4E2-E68B-41EB-B6A4-9F1881896BD4}" dt="2022-07-18T19:10:47.793" v="9554" actId="700"/>
          <ac:spMkLst>
            <pc:docMk/>
            <pc:sldMk cId="485382019" sldId="326"/>
            <ac:spMk id="2" creationId="{ABA8A3CB-C905-4455-8DB2-2D659D887744}"/>
          </ac:spMkLst>
        </pc:spChg>
        <pc:picChg chg="add del mod">
          <ac:chgData name="Chesson, Taylor" userId="2741b434-0888-4d21-bd3d-3d25272d608f" providerId="ADAL" clId="{EF58A4E2-E68B-41EB-B6A4-9F1881896BD4}" dt="2022-07-18T19:10:35.745" v="9549"/>
          <ac:picMkLst>
            <pc:docMk/>
            <pc:sldMk cId="485382019" sldId="326"/>
            <ac:picMk id="4" creationId="{5A0912DC-8DED-465D-A38D-AFB65630B024}"/>
          </ac:picMkLst>
        </pc:picChg>
        <pc:picChg chg="add del mod ord">
          <ac:chgData name="Chesson, Taylor" userId="2741b434-0888-4d21-bd3d-3d25272d608f" providerId="ADAL" clId="{EF58A4E2-E68B-41EB-B6A4-9F1881896BD4}" dt="2022-07-18T19:24:17.365" v="9659"/>
          <ac:picMkLst>
            <pc:docMk/>
            <pc:sldMk cId="485382019" sldId="326"/>
            <ac:picMk id="6" creationId="{03C5B47E-B551-43C6-9CFE-A17F3FE21327}"/>
          </ac:picMkLst>
        </pc:picChg>
        <pc:picChg chg="add mod ord">
          <ac:chgData name="Chesson, Taylor" userId="2741b434-0888-4d21-bd3d-3d25272d608f" providerId="ADAL" clId="{EF58A4E2-E68B-41EB-B6A4-9F1881896BD4}" dt="2022-07-18T19:24:17.396" v="9663"/>
          <ac:picMkLst>
            <pc:docMk/>
            <pc:sldMk cId="485382019" sldId="326"/>
            <ac:picMk id="8" creationId="{38CE730F-7BE8-4D15-9706-E9D8E87B802E}"/>
          </ac:picMkLst>
        </pc:picChg>
      </pc:sldChg>
      <pc:sldChg chg="addSp modSp add modNotes">
        <pc:chgData name="Chesson, Taylor" userId="2741b434-0888-4d21-bd3d-3d25272d608f" providerId="ADAL" clId="{EF58A4E2-E68B-41EB-B6A4-9F1881896BD4}" dt="2022-07-18T16:59:05.378" v="9276" actId="20577"/>
        <pc:sldMkLst>
          <pc:docMk/>
          <pc:sldMk cId="1759862247" sldId="327"/>
        </pc:sldMkLst>
        <pc:picChg chg="add mod">
          <ac:chgData name="Chesson, Taylor" userId="2741b434-0888-4d21-bd3d-3d25272d608f" providerId="ADAL" clId="{EF58A4E2-E68B-41EB-B6A4-9F1881896BD4}" dt="2022-07-18T16:59:05.344" v="9274"/>
          <ac:picMkLst>
            <pc:docMk/>
            <pc:sldMk cId="1759862247" sldId="327"/>
            <ac:picMk id="4" creationId="{D9955DF6-6C0F-4089-88BA-A929E4148EFF}"/>
          </ac:picMkLst>
        </pc:picChg>
      </pc:sldChg>
      <pc:sldChg chg="addSp modSp new mod">
        <pc:chgData name="Chesson, Taylor" userId="2741b434-0888-4d21-bd3d-3d25272d608f" providerId="ADAL" clId="{EF58A4E2-E68B-41EB-B6A4-9F1881896BD4}" dt="2022-07-18T21:23:02.462" v="9762" actId="20577"/>
        <pc:sldMkLst>
          <pc:docMk/>
          <pc:sldMk cId="4274353452" sldId="328"/>
        </pc:sldMkLst>
        <pc:spChg chg="mod">
          <ac:chgData name="Chesson, Taylor" userId="2741b434-0888-4d21-bd3d-3d25272d608f" providerId="ADAL" clId="{EF58A4E2-E68B-41EB-B6A4-9F1881896BD4}" dt="2022-07-18T21:23:02.462" v="9762" actId="20577"/>
          <ac:spMkLst>
            <pc:docMk/>
            <pc:sldMk cId="4274353452" sldId="328"/>
            <ac:spMk id="2" creationId="{68874A75-D8FA-43D0-BC6E-F9D9BC1BB91B}"/>
          </ac:spMkLst>
        </pc:spChg>
        <pc:spChg chg="add mod">
          <ac:chgData name="Chesson, Taylor" userId="2741b434-0888-4d21-bd3d-3d25272d608f" providerId="ADAL" clId="{EF58A4E2-E68B-41EB-B6A4-9F1881896BD4}" dt="2022-07-18T19:38:28.388" v="9685" actId="404"/>
          <ac:spMkLst>
            <pc:docMk/>
            <pc:sldMk cId="4274353452" sldId="328"/>
            <ac:spMk id="4" creationId="{7E343DCE-786F-401B-9FB3-1A762CBA6288}"/>
          </ac:spMkLst>
        </pc:spChg>
      </pc:sldChg>
      <pc:sldChg chg="addSp modSp add mod modClrScheme chgLayout modNotes">
        <pc:chgData name="Chesson, Taylor" userId="2741b434-0888-4d21-bd3d-3d25272d608f" providerId="ADAL" clId="{EF58A4E2-E68B-41EB-B6A4-9F1881896BD4}" dt="2022-07-18T19:10:00.577" v="9547" actId="700"/>
        <pc:sldMkLst>
          <pc:docMk/>
          <pc:sldMk cId="3809909682" sldId="329"/>
        </pc:sldMkLst>
        <pc:spChg chg="mod ord">
          <ac:chgData name="Chesson, Taylor" userId="2741b434-0888-4d21-bd3d-3d25272d608f" providerId="ADAL" clId="{EF58A4E2-E68B-41EB-B6A4-9F1881896BD4}" dt="2022-07-18T19:10:00.577" v="9547" actId="700"/>
          <ac:spMkLst>
            <pc:docMk/>
            <pc:sldMk cId="3809909682" sldId="329"/>
            <ac:spMk id="2" creationId="{749E1BD1-D5A4-42BA-8C5B-374CBBA23D8F}"/>
          </ac:spMkLst>
        </pc:spChg>
        <pc:picChg chg="add mod">
          <ac:chgData name="Chesson, Taylor" userId="2741b434-0888-4d21-bd3d-3d25272d608f" providerId="ADAL" clId="{EF58A4E2-E68B-41EB-B6A4-9F1881896BD4}" dt="2022-07-18T19:09:48.449" v="9544"/>
          <ac:picMkLst>
            <pc:docMk/>
            <pc:sldMk cId="3809909682" sldId="329"/>
            <ac:picMk id="4" creationId="{31E45686-79F6-4F0F-9C97-28C1A34D7DF0}"/>
          </ac:picMkLst>
        </pc:picChg>
      </pc:sldChg>
      <pc:sldMasterChg chg="delSldLayout">
        <pc:chgData name="Chesson, Taylor" userId="2741b434-0888-4d21-bd3d-3d25272d608f" providerId="ADAL" clId="{EF58A4E2-E68B-41EB-B6A4-9F1881896BD4}" dt="2022-07-14T18:55:14.869" v="5148" actId="47"/>
        <pc:sldMasterMkLst>
          <pc:docMk/>
          <pc:sldMasterMk cId="0" sldId="2147483661"/>
        </pc:sldMasterMkLst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48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Chesson, Taylor" userId="2741b434-0888-4d21-bd3d-3d25272d608f" providerId="ADAL" clId="{EF58A4E2-E68B-41EB-B6A4-9F1881896BD4}" dt="2022-07-11T21:21:43.214" v="0" actId="47"/>
          <pc:sldLayoutMkLst>
            <pc:docMk/>
            <pc:sldMasterMk cId="0" sldId="2147483661"/>
            <pc:sldLayoutMk cId="0" sldId="2147483660"/>
          </pc:sldLayoutMkLst>
        </pc:sldLayoutChg>
        <pc:sldLayoutChg chg="del">
          <pc:chgData name="Chesson, Taylor" userId="2741b434-0888-4d21-bd3d-3d25272d608f" providerId="ADAL" clId="{EF58A4E2-E68B-41EB-B6A4-9F1881896BD4}" dt="2022-07-14T18:55:14.869" v="5148" actId="47"/>
          <pc:sldLayoutMkLst>
            <pc:docMk/>
            <pc:sldMasterMk cId="0" sldId="2147483661"/>
            <pc:sldLayoutMk cId="3123685477" sldId="2147483663"/>
          </pc:sldLayoutMkLst>
        </pc:sldLayoutChg>
        <pc:sldLayoutChg chg="del">
          <pc:chgData name="Chesson, Taylor" userId="2741b434-0888-4d21-bd3d-3d25272d608f" providerId="ADAL" clId="{EF58A4E2-E68B-41EB-B6A4-9F1881896BD4}" dt="2022-07-14T18:55:11.193" v="5145" actId="47"/>
          <pc:sldLayoutMkLst>
            <pc:docMk/>
            <pc:sldMasterMk cId="0" sldId="2147483661"/>
            <pc:sldLayoutMk cId="3470129167" sldId="2147483670"/>
          </pc:sldLayoutMkLst>
        </pc:sldLayoutChg>
        <pc:sldLayoutChg chg="del">
          <pc:chgData name="Chesson, Taylor" userId="2741b434-0888-4d21-bd3d-3d25272d608f" providerId="ADAL" clId="{EF58A4E2-E68B-41EB-B6A4-9F1881896BD4}" dt="2022-07-14T18:55:10.077" v="5144" actId="47"/>
          <pc:sldLayoutMkLst>
            <pc:docMk/>
            <pc:sldMasterMk cId="0" sldId="2147483661"/>
            <pc:sldLayoutMk cId="687949085" sldId="2147483671"/>
          </pc:sldLayoutMkLst>
        </pc:sldLayoutChg>
        <pc:sldLayoutChg chg="del">
          <pc:chgData name="Chesson, Taylor" userId="2741b434-0888-4d21-bd3d-3d25272d608f" providerId="ADAL" clId="{EF58A4E2-E68B-41EB-B6A4-9F1881896BD4}" dt="2022-07-14T18:54:49.295" v="5133" actId="47"/>
          <pc:sldLayoutMkLst>
            <pc:docMk/>
            <pc:sldMasterMk cId="0" sldId="2147483661"/>
            <pc:sldLayoutMk cId="2878326687" sldId="2147483672"/>
          </pc:sldLayoutMkLst>
        </pc:sldLayoutChg>
      </pc:sldMasterChg>
    </pc:docChg>
  </pc:docChgLst>
  <pc:docChgLst>
    <pc:chgData name="Rippetoe, Heather" userId="S::hrippetoe@tntech.edu::14fc613e-5f35-4bb6-91d9-2d2ebde1bdeb" providerId="AD" clId="Web-{5B368A23-5EEF-7F17-E4AD-8176AD52CE9F}"/>
    <pc:docChg chg="modSld">
      <pc:chgData name="Rippetoe, Heather" userId="S::hrippetoe@tntech.edu::14fc613e-5f35-4bb6-91d9-2d2ebde1bdeb" providerId="AD" clId="Web-{5B368A23-5EEF-7F17-E4AD-8176AD52CE9F}" dt="2022-07-15T19:03:41.692" v="22" actId="1076"/>
      <pc:docMkLst>
        <pc:docMk/>
      </pc:docMkLst>
      <pc:sldChg chg="modSp">
        <pc:chgData name="Rippetoe, Heather" userId="S::hrippetoe@tntech.edu::14fc613e-5f35-4bb6-91d9-2d2ebde1bdeb" providerId="AD" clId="Web-{5B368A23-5EEF-7F17-E4AD-8176AD52CE9F}" dt="2022-07-15T18:19:06.702" v="11" actId="20577"/>
        <pc:sldMkLst>
          <pc:docMk/>
          <pc:sldMk cId="0" sldId="259"/>
        </pc:sldMkLst>
        <pc:spChg chg="mod">
          <ac:chgData name="Rippetoe, Heather" userId="S::hrippetoe@tntech.edu::14fc613e-5f35-4bb6-91d9-2d2ebde1bdeb" providerId="AD" clId="Web-{5B368A23-5EEF-7F17-E4AD-8176AD52CE9F}" dt="2022-07-15T18:19:06.702" v="11" actId="20577"/>
          <ac:spMkLst>
            <pc:docMk/>
            <pc:sldMk cId="0" sldId="259"/>
            <ac:spMk id="262" creationId="{00000000-0000-0000-0000-000000000000}"/>
          </ac:spMkLst>
        </pc:spChg>
      </pc:sldChg>
      <pc:sldChg chg="addSp delSp modSp">
        <pc:chgData name="Rippetoe, Heather" userId="S::hrippetoe@tntech.edu::14fc613e-5f35-4bb6-91d9-2d2ebde1bdeb" providerId="AD" clId="Web-{5B368A23-5EEF-7F17-E4AD-8176AD52CE9F}" dt="2022-07-15T19:03:33.723" v="20"/>
        <pc:sldMkLst>
          <pc:docMk/>
          <pc:sldMk cId="812879700" sldId="300"/>
        </pc:sldMkLst>
        <pc:spChg chg="add mod">
          <ac:chgData name="Rippetoe, Heather" userId="S::hrippetoe@tntech.edu::14fc613e-5f35-4bb6-91d9-2d2ebde1bdeb" providerId="AD" clId="Web-{5B368A23-5EEF-7F17-E4AD-8176AD52CE9F}" dt="2022-07-15T19:03:33.723" v="20"/>
          <ac:spMkLst>
            <pc:docMk/>
            <pc:sldMk cId="812879700" sldId="300"/>
            <ac:spMk id="3" creationId="{3E0B75D8-D476-F358-2AD0-83E29A71AA4F}"/>
          </ac:spMkLst>
        </pc:spChg>
        <pc:spChg chg="del mod">
          <ac:chgData name="Rippetoe, Heather" userId="S::hrippetoe@tntech.edu::14fc613e-5f35-4bb6-91d9-2d2ebde1bdeb" providerId="AD" clId="Web-{5B368A23-5EEF-7F17-E4AD-8176AD52CE9F}" dt="2022-07-15T19:03:33.723" v="20"/>
          <ac:spMkLst>
            <pc:docMk/>
            <pc:sldMk cId="812879700" sldId="300"/>
            <ac:spMk id="262" creationId="{00000000-0000-0000-0000-000000000000}"/>
          </ac:spMkLst>
        </pc:spChg>
      </pc:sldChg>
      <pc:sldChg chg="addSp modSp">
        <pc:chgData name="Rippetoe, Heather" userId="S::hrippetoe@tntech.edu::14fc613e-5f35-4bb6-91d9-2d2ebde1bdeb" providerId="AD" clId="Web-{5B368A23-5EEF-7F17-E4AD-8176AD52CE9F}" dt="2022-07-15T19:03:41.692" v="22" actId="1076"/>
        <pc:sldMkLst>
          <pc:docMk/>
          <pc:sldMk cId="2311669280" sldId="301"/>
        </pc:sldMkLst>
        <pc:spChg chg="add mod">
          <ac:chgData name="Rippetoe, Heather" userId="S::hrippetoe@tntech.edu::14fc613e-5f35-4bb6-91d9-2d2ebde1bdeb" providerId="AD" clId="Web-{5B368A23-5EEF-7F17-E4AD-8176AD52CE9F}" dt="2022-07-15T19:03:41.692" v="22" actId="1076"/>
          <ac:spMkLst>
            <pc:docMk/>
            <pc:sldMk cId="2311669280" sldId="301"/>
            <ac:spMk id="3" creationId="{49F45A39-ABDD-85AB-F153-FC54EA41E9E1}"/>
          </ac:spMkLst>
        </pc:spChg>
      </pc:sldChg>
      <pc:sldChg chg="modSp">
        <pc:chgData name="Rippetoe, Heather" userId="S::hrippetoe@tntech.edu::14fc613e-5f35-4bb6-91d9-2d2ebde1bdeb" providerId="AD" clId="Web-{5B368A23-5EEF-7F17-E4AD-8176AD52CE9F}" dt="2022-07-15T18:15:09.758" v="8" actId="20577"/>
        <pc:sldMkLst>
          <pc:docMk/>
          <pc:sldMk cId="230061315" sldId="322"/>
        </pc:sldMkLst>
        <pc:spChg chg="mod">
          <ac:chgData name="Rippetoe, Heather" userId="S::hrippetoe@tntech.edu::14fc613e-5f35-4bb6-91d9-2d2ebde1bdeb" providerId="AD" clId="Web-{5B368A23-5EEF-7F17-E4AD-8176AD52CE9F}" dt="2022-07-15T18:15:09.758" v="8" actId="20577"/>
          <ac:spMkLst>
            <pc:docMk/>
            <pc:sldMk cId="230061315" sldId="322"/>
            <ac:spMk id="262" creationId="{00000000-0000-0000-0000-000000000000}"/>
          </ac:spMkLst>
        </pc:spChg>
      </pc:sldChg>
      <pc:sldChg chg="addSp modSp">
        <pc:chgData name="Rippetoe, Heather" userId="S::hrippetoe@tntech.edu::14fc613e-5f35-4bb6-91d9-2d2ebde1bdeb" providerId="AD" clId="Web-{5B368A23-5EEF-7F17-E4AD-8176AD52CE9F}" dt="2022-07-15T18:35:42.720" v="14"/>
        <pc:sldMkLst>
          <pc:docMk/>
          <pc:sldMk cId="3941059950" sldId="323"/>
        </pc:sldMkLst>
        <pc:spChg chg="mod">
          <ac:chgData name="Rippetoe, Heather" userId="S::hrippetoe@tntech.edu::14fc613e-5f35-4bb6-91d9-2d2ebde1bdeb" providerId="AD" clId="Web-{5B368A23-5EEF-7F17-E4AD-8176AD52CE9F}" dt="2022-07-15T17:49:08.117" v="3" actId="20577"/>
          <ac:spMkLst>
            <pc:docMk/>
            <pc:sldMk cId="3941059950" sldId="323"/>
            <ac:spMk id="262" creationId="{00000000-0000-0000-0000-000000000000}"/>
          </ac:spMkLst>
        </pc:spChg>
        <pc:picChg chg="add mod">
          <ac:chgData name="Rippetoe, Heather" userId="S::hrippetoe@tntech.edu::14fc613e-5f35-4bb6-91d9-2d2ebde1bdeb" providerId="AD" clId="Web-{5B368A23-5EEF-7F17-E4AD-8176AD52CE9F}" dt="2022-07-15T18:35:42.720" v="14"/>
          <ac:picMkLst>
            <pc:docMk/>
            <pc:sldMk cId="3941059950" sldId="323"/>
            <ac:picMk id="2" creationId="{6A59CA5B-318E-3848-71CD-CCA54E95E12A}"/>
          </ac:picMkLst>
        </pc:picChg>
      </pc:sldChg>
    </pc:docChg>
  </pc:docChgLst>
  <pc:docChgLst>
    <pc:chgData name="Rippetoe, Heather" userId="S::hrippetoe@tntech.edu::14fc613e-5f35-4bb6-91d9-2d2ebde1bdeb" providerId="AD" clId="Web-{A09DDA6E-B044-1E73-AD30-4523DE9CFF01}"/>
    <pc:docChg chg="">
      <pc:chgData name="Rippetoe, Heather" userId="S::hrippetoe@tntech.edu::14fc613e-5f35-4bb6-91d9-2d2ebde1bdeb" providerId="AD" clId="Web-{A09DDA6E-B044-1E73-AD30-4523DE9CFF01}" dt="2022-07-13T14:19:45.343" v="0"/>
      <pc:docMkLst>
        <pc:docMk/>
      </pc:docMkLst>
      <pc:sldChg chg="addCm">
        <pc:chgData name="Rippetoe, Heather" userId="S::hrippetoe@tntech.edu::14fc613e-5f35-4bb6-91d9-2d2ebde1bdeb" providerId="AD" clId="Web-{A09DDA6E-B044-1E73-AD30-4523DE9CFF01}" dt="2022-07-13T14:19:45.343" v="0"/>
        <pc:sldMkLst>
          <pc:docMk/>
          <pc:sldMk cId="2121612754" sldId="306"/>
        </pc:sldMkLst>
      </pc:sldChg>
    </pc:docChg>
  </pc:docChgLst>
  <pc:docChgLst>
    <pc:chgData name="Chesson, Taylor" userId="2741b434-0888-4d21-bd3d-3d25272d608f" providerId="ADAL" clId="{75A24CA1-BB60-452F-A898-3C08436135F1}"/>
    <pc:docChg chg="custSel delSld modSld">
      <pc:chgData name="Chesson, Taylor" userId="2741b434-0888-4d21-bd3d-3d25272d608f" providerId="ADAL" clId="{75A24CA1-BB60-452F-A898-3C08436135F1}" dt="2022-07-19T13:49:15.313" v="352" actId="20577"/>
      <pc:docMkLst>
        <pc:docMk/>
      </pc:docMkLst>
      <pc:sldChg chg="modSp mod">
        <pc:chgData name="Chesson, Taylor" userId="2741b434-0888-4d21-bd3d-3d25272d608f" providerId="ADAL" clId="{75A24CA1-BB60-452F-A898-3C08436135F1}" dt="2022-07-19T13:18:32.110" v="65" actId="20577"/>
        <pc:sldMkLst>
          <pc:docMk/>
          <pc:sldMk cId="0" sldId="256"/>
        </pc:sldMkLst>
        <pc:spChg chg="mod">
          <ac:chgData name="Chesson, Taylor" userId="2741b434-0888-4d21-bd3d-3d25272d608f" providerId="ADAL" clId="{75A24CA1-BB60-452F-A898-3C08436135F1}" dt="2022-07-19T13:18:32.110" v="65" actId="20577"/>
          <ac:spMkLst>
            <pc:docMk/>
            <pc:sldMk cId="0" sldId="256"/>
            <ac:spMk id="4" creationId="{5D90B129-0102-46AF-9FA8-0215BE00ED4F}"/>
          </ac:spMkLst>
        </pc:spChg>
      </pc:sldChg>
      <pc:sldChg chg="modNotesTx">
        <pc:chgData name="Chesson, Taylor" userId="2741b434-0888-4d21-bd3d-3d25272d608f" providerId="ADAL" clId="{75A24CA1-BB60-452F-A898-3C08436135F1}" dt="2022-07-19T13:18:44.173" v="68" actId="20577"/>
        <pc:sldMkLst>
          <pc:docMk/>
          <pc:sldMk cId="0" sldId="259"/>
        </pc:sldMkLst>
      </pc:sldChg>
      <pc:sldChg chg="modSp mod">
        <pc:chgData name="Chesson, Taylor" userId="2741b434-0888-4d21-bd3d-3d25272d608f" providerId="ADAL" clId="{75A24CA1-BB60-452F-A898-3C08436135F1}" dt="2022-07-19T13:49:15.313" v="352" actId="20577"/>
        <pc:sldMkLst>
          <pc:docMk/>
          <pc:sldMk cId="0" sldId="260"/>
        </pc:sldMkLst>
        <pc:spChg chg="mod">
          <ac:chgData name="Chesson, Taylor" userId="2741b434-0888-4d21-bd3d-3d25272d608f" providerId="ADAL" clId="{75A24CA1-BB60-452F-A898-3C08436135F1}" dt="2022-07-19T13:49:15.313" v="352" actId="20577"/>
          <ac:spMkLst>
            <pc:docMk/>
            <pc:sldMk cId="0" sldId="260"/>
            <ac:spMk id="268" creationId="{00000000-0000-0000-0000-000000000000}"/>
          </ac:spMkLst>
        </pc:spChg>
      </pc:sldChg>
      <pc:sldChg chg="modSp mod">
        <pc:chgData name="Chesson, Taylor" userId="2741b434-0888-4d21-bd3d-3d25272d608f" providerId="ADAL" clId="{75A24CA1-BB60-452F-A898-3C08436135F1}" dt="2022-07-19T13:48:32.594" v="349" actId="255"/>
        <pc:sldMkLst>
          <pc:docMk/>
          <pc:sldMk cId="0" sldId="278"/>
        </pc:sldMkLst>
        <pc:spChg chg="mod">
          <ac:chgData name="Chesson, Taylor" userId="2741b434-0888-4d21-bd3d-3d25272d608f" providerId="ADAL" clId="{75A24CA1-BB60-452F-A898-3C08436135F1}" dt="2022-07-19T13:48:32.594" v="349" actId="255"/>
          <ac:spMkLst>
            <pc:docMk/>
            <pc:sldMk cId="0" sldId="278"/>
            <ac:spMk id="498" creationId="{00000000-0000-0000-0000-000000000000}"/>
          </ac:spMkLst>
        </pc:spChg>
      </pc:sldChg>
      <pc:sldChg chg="del">
        <pc:chgData name="Chesson, Taylor" userId="2741b434-0888-4d21-bd3d-3d25272d608f" providerId="ADAL" clId="{75A24CA1-BB60-452F-A898-3C08436135F1}" dt="2022-07-19T13:18:34.506" v="66" actId="47"/>
        <pc:sldMkLst>
          <pc:docMk/>
          <pc:sldMk cId="1180614210" sldId="296"/>
        </pc:sldMkLst>
      </pc:sldChg>
      <pc:sldChg chg="modNotesTx">
        <pc:chgData name="Chesson, Taylor" userId="2741b434-0888-4d21-bd3d-3d25272d608f" providerId="ADAL" clId="{75A24CA1-BB60-452F-A898-3C08436135F1}" dt="2022-07-19T13:20:42.730" v="79" actId="20577"/>
        <pc:sldMkLst>
          <pc:docMk/>
          <pc:sldMk cId="1987947818" sldId="299"/>
        </pc:sldMkLst>
      </pc:sldChg>
      <pc:sldChg chg="modSp mod">
        <pc:chgData name="Chesson, Taylor" userId="2741b434-0888-4d21-bd3d-3d25272d608f" providerId="ADAL" clId="{75A24CA1-BB60-452F-A898-3C08436135F1}" dt="2022-07-19T13:19:18.653" v="74" actId="1076"/>
        <pc:sldMkLst>
          <pc:docMk/>
          <pc:sldMk cId="2311669280" sldId="301"/>
        </pc:sldMkLst>
        <pc:spChg chg="mod">
          <ac:chgData name="Chesson, Taylor" userId="2741b434-0888-4d21-bd3d-3d25272d608f" providerId="ADAL" clId="{75A24CA1-BB60-452F-A898-3C08436135F1}" dt="2022-07-19T13:19:18.653" v="74" actId="1076"/>
          <ac:spMkLst>
            <pc:docMk/>
            <pc:sldMk cId="2311669280" sldId="301"/>
            <ac:spMk id="3" creationId="{49F45A39-ABDD-85AB-F153-FC54EA41E9E1}"/>
          </ac:spMkLst>
        </pc:spChg>
      </pc:sldChg>
      <pc:sldChg chg="del">
        <pc:chgData name="Chesson, Taylor" userId="2741b434-0888-4d21-bd3d-3d25272d608f" providerId="ADAL" clId="{75A24CA1-BB60-452F-A898-3C08436135F1}" dt="2022-07-19T13:19:03.624" v="69" actId="47"/>
        <pc:sldMkLst>
          <pc:docMk/>
          <pc:sldMk cId="1033094796" sldId="305"/>
        </pc:sldMkLst>
      </pc:sldChg>
      <pc:sldChg chg="addSp delSp modSp modNotesTx">
        <pc:chgData name="Chesson, Taylor" userId="2741b434-0888-4d21-bd3d-3d25272d608f" providerId="ADAL" clId="{75A24CA1-BB60-452F-A898-3C08436135F1}" dt="2022-07-19T13:21:32.827" v="83"/>
        <pc:sldMkLst>
          <pc:docMk/>
          <pc:sldMk cId="2537346720" sldId="313"/>
        </pc:sldMkLst>
        <pc:spChg chg="add del mod">
          <ac:chgData name="Chesson, Taylor" userId="2741b434-0888-4d21-bd3d-3d25272d608f" providerId="ADAL" clId="{75A24CA1-BB60-452F-A898-3C08436135F1}" dt="2022-07-19T13:21:32.827" v="83"/>
          <ac:spMkLst>
            <pc:docMk/>
            <pc:sldMk cId="2537346720" sldId="313"/>
            <ac:spMk id="5" creationId="{2C5C6619-E9E3-4D1C-AA66-41FA3482CEB0}"/>
          </ac:spMkLst>
        </pc:spChg>
      </pc:sldChg>
      <pc:sldChg chg="addSp modSp modNotesTx">
        <pc:chgData name="Chesson, Taylor" userId="2741b434-0888-4d21-bd3d-3d25272d608f" providerId="ADAL" clId="{75A24CA1-BB60-452F-A898-3C08436135F1}" dt="2022-07-19T13:21:56.093" v="85" actId="20577"/>
        <pc:sldMkLst>
          <pc:docMk/>
          <pc:sldMk cId="289473109" sldId="314"/>
        </pc:sldMkLst>
        <pc:spChg chg="add mod">
          <ac:chgData name="Chesson, Taylor" userId="2741b434-0888-4d21-bd3d-3d25272d608f" providerId="ADAL" clId="{75A24CA1-BB60-452F-A898-3C08436135F1}" dt="2022-07-19T13:21:34.751" v="84"/>
          <ac:spMkLst>
            <pc:docMk/>
            <pc:sldMk cId="289473109" sldId="314"/>
            <ac:spMk id="5" creationId="{0F0BBD12-FE82-43CD-9D31-7F4E2A7D46F8}"/>
          </ac:spMkLst>
        </pc:spChg>
      </pc:sldChg>
      <pc:sldChg chg="modNotesTx">
        <pc:chgData name="Chesson, Taylor" userId="2741b434-0888-4d21-bd3d-3d25272d608f" providerId="ADAL" clId="{75A24CA1-BB60-452F-A898-3C08436135F1}" dt="2022-07-19T13:20:28.413" v="78" actId="20577"/>
        <pc:sldMkLst>
          <pc:docMk/>
          <pc:sldMk cId="1743473339" sldId="315"/>
        </pc:sldMkLst>
      </pc:sldChg>
      <pc:sldChg chg="addSp delSp modSp mod">
        <pc:chgData name="Chesson, Taylor" userId="2741b434-0888-4d21-bd3d-3d25272d608f" providerId="ADAL" clId="{75A24CA1-BB60-452F-A898-3C08436135F1}" dt="2022-07-19T13:27:00.675" v="194" actId="478"/>
        <pc:sldMkLst>
          <pc:docMk/>
          <pc:sldMk cId="1902577716" sldId="316"/>
        </pc:sldMkLst>
        <pc:spChg chg="add del mod">
          <ac:chgData name="Chesson, Taylor" userId="2741b434-0888-4d21-bd3d-3d25272d608f" providerId="ADAL" clId="{75A24CA1-BB60-452F-A898-3C08436135F1}" dt="2022-07-19T13:27:00.675" v="194" actId="478"/>
          <ac:spMkLst>
            <pc:docMk/>
            <pc:sldMk cId="1902577716" sldId="316"/>
            <ac:spMk id="5" creationId="{97B15E27-7741-4AF2-A527-692B11398B38}"/>
          </ac:spMkLst>
        </pc:spChg>
      </pc:sldChg>
      <pc:sldChg chg="del">
        <pc:chgData name="Chesson, Taylor" userId="2741b434-0888-4d21-bd3d-3d25272d608f" providerId="ADAL" clId="{75A24CA1-BB60-452F-A898-3C08436135F1}" dt="2022-07-19T13:20:12.012" v="77" actId="47"/>
        <pc:sldMkLst>
          <pc:docMk/>
          <pc:sldMk cId="2536770829" sldId="318"/>
        </pc:sldMkLst>
      </pc:sldChg>
      <pc:sldChg chg="addSp modSp modNotesTx">
        <pc:chgData name="Chesson, Taylor" userId="2741b434-0888-4d21-bd3d-3d25272d608f" providerId="ADAL" clId="{75A24CA1-BB60-452F-A898-3C08436135F1}" dt="2022-07-19T13:22:05.945" v="87"/>
        <pc:sldMkLst>
          <pc:docMk/>
          <pc:sldMk cId="1763589073" sldId="320"/>
        </pc:sldMkLst>
        <pc:spChg chg="add mod">
          <ac:chgData name="Chesson, Taylor" userId="2741b434-0888-4d21-bd3d-3d25272d608f" providerId="ADAL" clId="{75A24CA1-BB60-452F-A898-3C08436135F1}" dt="2022-07-19T13:22:05.945" v="87"/>
          <ac:spMkLst>
            <pc:docMk/>
            <pc:sldMk cId="1763589073" sldId="320"/>
            <ac:spMk id="5" creationId="{990D3810-AC9F-4D3F-9C27-F521618853D2}"/>
          </ac:spMkLst>
        </pc:spChg>
      </pc:sldChg>
      <pc:sldChg chg="modNotesTx">
        <pc:chgData name="Chesson, Taylor" userId="2741b434-0888-4d21-bd3d-3d25272d608f" providerId="ADAL" clId="{75A24CA1-BB60-452F-A898-3C08436135F1}" dt="2022-07-19T13:48:51.718" v="350" actId="20577"/>
        <pc:sldMkLst>
          <pc:docMk/>
          <pc:sldMk cId="4223209695" sldId="321"/>
        </pc:sldMkLst>
      </pc:sldChg>
      <pc:sldChg chg="modNotesTx">
        <pc:chgData name="Chesson, Taylor" userId="2741b434-0888-4d21-bd3d-3d25272d608f" providerId="ADAL" clId="{75A24CA1-BB60-452F-A898-3C08436135F1}" dt="2022-07-19T13:20:53.517" v="80" actId="20577"/>
        <pc:sldMkLst>
          <pc:docMk/>
          <pc:sldMk cId="245375634" sldId="325"/>
        </pc:sldMkLst>
      </pc:sldChg>
      <pc:sldChg chg="del">
        <pc:chgData name="Chesson, Taylor" userId="2741b434-0888-4d21-bd3d-3d25272d608f" providerId="ADAL" clId="{75A24CA1-BB60-452F-A898-3C08436135F1}" dt="2022-07-19T13:18:38.260" v="67" actId="47"/>
        <pc:sldMkLst>
          <pc:docMk/>
          <pc:sldMk cId="485382019" sldId="326"/>
        </pc:sldMkLst>
      </pc:sldChg>
      <pc:sldChg chg="del">
        <pc:chgData name="Chesson, Taylor" userId="2741b434-0888-4d21-bd3d-3d25272d608f" providerId="ADAL" clId="{75A24CA1-BB60-452F-A898-3C08436135F1}" dt="2022-07-19T13:20:09.879" v="76" actId="47"/>
        <pc:sldMkLst>
          <pc:docMk/>
          <pc:sldMk cId="1759862247" sldId="327"/>
        </pc:sldMkLst>
      </pc:sldChg>
      <pc:sldChg chg="del">
        <pc:chgData name="Chesson, Taylor" userId="2741b434-0888-4d21-bd3d-3d25272d608f" providerId="ADAL" clId="{75A24CA1-BB60-452F-A898-3C08436135F1}" dt="2022-07-19T13:22:10.015" v="88" actId="47"/>
        <pc:sldMkLst>
          <pc:docMk/>
          <pc:sldMk cId="3809909682" sldId="329"/>
        </pc:sldMkLst>
      </pc:sldChg>
    </pc:docChg>
  </pc:docChgLst>
  <pc:docChgLst>
    <pc:chgData name="Chesson, Taylor" userId="S::tchesson@tntech.edu::2741b434-0888-4d21-bd3d-3d25272d608f" providerId="AD" clId="Web-{99C170CA-CA62-6C3F-EE2C-9801CDD0E04E}"/>
    <pc:docChg chg="modSld">
      <pc:chgData name="Chesson, Taylor" userId="S::tchesson@tntech.edu::2741b434-0888-4d21-bd3d-3d25272d608f" providerId="AD" clId="Web-{99C170CA-CA62-6C3F-EE2C-9801CDD0E04E}" dt="2022-05-09T20:20:55.720" v="0"/>
      <pc:docMkLst>
        <pc:docMk/>
      </pc:docMkLst>
      <pc:sldChg chg="addSp">
        <pc:chgData name="Chesson, Taylor" userId="S::tchesson@tntech.edu::2741b434-0888-4d21-bd3d-3d25272d608f" providerId="AD" clId="Web-{99C170CA-CA62-6C3F-EE2C-9801CDD0E04E}" dt="2022-05-09T20:20:55.720" v="0"/>
        <pc:sldMkLst>
          <pc:docMk/>
          <pc:sldMk cId="0" sldId="293"/>
        </pc:sldMkLst>
        <pc:spChg chg="add">
          <ac:chgData name="Chesson, Taylor" userId="S::tchesson@tntech.edu::2741b434-0888-4d21-bd3d-3d25272d608f" providerId="AD" clId="Web-{99C170CA-CA62-6C3F-EE2C-9801CDD0E04E}" dt="2022-05-09T20:20:55.720" v="0"/>
          <ac:spMkLst>
            <pc:docMk/>
            <pc:sldMk cId="0" sldId="293"/>
            <ac:spMk id="2" creationId="{B552A78B-500B-B55C-A3D8-72B1B5717DBC}"/>
          </ac:spMkLst>
        </pc:spChg>
      </pc:sldChg>
    </pc:docChg>
  </pc:docChgLst>
  <pc:docChgLst>
    <pc:chgData name="Chesson, Taylor" userId="S::tchesson@tntech.edu::2741b434-0888-4d21-bd3d-3d25272d608f" providerId="AD" clId="Web-{AD770C1B-8120-1A2A-E28A-1221F3893840}"/>
    <pc:docChg chg="delSld modSld">
      <pc:chgData name="Chesson, Taylor" userId="S::tchesson@tntech.edu::2741b434-0888-4d21-bd3d-3d25272d608f" providerId="AD" clId="Web-{AD770C1B-8120-1A2A-E28A-1221F3893840}" dt="2022-06-28T18:42:44.857" v="35"/>
      <pc:docMkLst>
        <pc:docMk/>
      </pc:docMkLst>
      <pc:sldChg chg="delSp modSp">
        <pc:chgData name="Chesson, Taylor" userId="S::tchesson@tntech.edu::2741b434-0888-4d21-bd3d-3d25272d608f" providerId="AD" clId="Web-{AD770C1B-8120-1A2A-E28A-1221F3893840}" dt="2022-06-28T18:42:40.654" v="33" actId="20577"/>
        <pc:sldMkLst>
          <pc:docMk/>
          <pc:sldMk cId="0" sldId="256"/>
        </pc:sldMkLst>
        <pc:spChg chg="mod">
          <ac:chgData name="Chesson, Taylor" userId="S::tchesson@tntech.edu::2741b434-0888-4d21-bd3d-3d25272d608f" providerId="AD" clId="Web-{AD770C1B-8120-1A2A-E28A-1221F3893840}" dt="2022-06-28T18:42:34.591" v="31" actId="20577"/>
          <ac:spMkLst>
            <pc:docMk/>
            <pc:sldMk cId="0" sldId="256"/>
            <ac:spMk id="3" creationId="{4AA5BC2A-194F-4906-8F5E-0316980F5FD8}"/>
          </ac:spMkLst>
        </pc:spChg>
        <pc:spChg chg="mod">
          <ac:chgData name="Chesson, Taylor" userId="S::tchesson@tntech.edu::2741b434-0888-4d21-bd3d-3d25272d608f" providerId="AD" clId="Web-{AD770C1B-8120-1A2A-E28A-1221F3893840}" dt="2022-06-28T18:42:40.654" v="33" actId="20577"/>
          <ac:spMkLst>
            <pc:docMk/>
            <pc:sldMk cId="0" sldId="256"/>
            <ac:spMk id="183" creationId="{00000000-0000-0000-0000-000000000000}"/>
          </ac:spMkLst>
        </pc:spChg>
        <pc:grpChg chg="del">
          <ac:chgData name="Chesson, Taylor" userId="S::tchesson@tntech.edu::2741b434-0888-4d21-bd3d-3d25272d608f" providerId="AD" clId="Web-{AD770C1B-8120-1A2A-E28A-1221F3893840}" dt="2022-06-28T18:42:36.591" v="32"/>
          <ac:grpSpMkLst>
            <pc:docMk/>
            <pc:sldMk cId="0" sldId="256"/>
            <ac:grpSpMk id="4" creationId="{1C59C461-625D-65E3-8FC1-1A8E0BE2B931}"/>
          </ac:grpSpMkLst>
        </pc:grpChg>
      </pc:sldChg>
      <pc:sldChg chg="del">
        <pc:chgData name="Chesson, Taylor" userId="S::tchesson@tntech.edu::2741b434-0888-4d21-bd3d-3d25272d608f" providerId="AD" clId="Web-{AD770C1B-8120-1A2A-E28A-1221F3893840}" dt="2022-06-28T18:42:43.638" v="34"/>
        <pc:sldMkLst>
          <pc:docMk/>
          <pc:sldMk cId="2170918625" sldId="296"/>
        </pc:sldMkLst>
      </pc:sldChg>
      <pc:sldChg chg="del">
        <pc:chgData name="Chesson, Taylor" userId="S::tchesson@tntech.edu::2741b434-0888-4d21-bd3d-3d25272d608f" providerId="AD" clId="Web-{AD770C1B-8120-1A2A-E28A-1221F3893840}" dt="2022-06-28T18:42:44.857" v="35"/>
        <pc:sldMkLst>
          <pc:docMk/>
          <pc:sldMk cId="806054951" sldId="298"/>
        </pc:sldMkLst>
      </pc:sldChg>
    </pc:docChg>
  </pc:docChgLst>
  <pc:docChgLst>
    <pc:chgData name="Chesson, Taylor" userId="S::tchesson@tntech.edu::2741b434-0888-4d21-bd3d-3d25272d608f" providerId="AD" clId="Web-{FCA3E269-5633-484D-AF54-017689F48E52}"/>
    <pc:docChg chg="modSld">
      <pc:chgData name="Chesson, Taylor" userId="S::tchesson@tntech.edu::2741b434-0888-4d21-bd3d-3d25272d608f" providerId="AD" clId="Web-{FCA3E269-5633-484D-AF54-017689F48E52}" dt="2022-07-19T15:29:44.458" v="17" actId="1076"/>
      <pc:docMkLst>
        <pc:docMk/>
      </pc:docMkLst>
      <pc:sldChg chg="addSp delSp modSp">
        <pc:chgData name="Chesson, Taylor" userId="S::tchesson@tntech.edu::2741b434-0888-4d21-bd3d-3d25272d608f" providerId="AD" clId="Web-{FCA3E269-5633-484D-AF54-017689F48E52}" dt="2022-07-19T15:29:44.458" v="17" actId="1076"/>
        <pc:sldMkLst>
          <pc:docMk/>
          <pc:sldMk cId="0" sldId="278"/>
        </pc:sldMkLst>
        <pc:spChg chg="add del mod">
          <ac:chgData name="Chesson, Taylor" userId="S::tchesson@tntech.edu::2741b434-0888-4d21-bd3d-3d25272d608f" providerId="AD" clId="Web-{FCA3E269-5633-484D-AF54-017689F48E52}" dt="2022-07-19T15:29:01.129" v="6"/>
          <ac:spMkLst>
            <pc:docMk/>
            <pc:sldMk cId="0" sldId="278"/>
            <ac:spMk id="2" creationId="{C3148B6F-D330-EAAF-478B-B6F6D472FD86}"/>
          </ac:spMkLst>
        </pc:spChg>
        <pc:spChg chg="add mod">
          <ac:chgData name="Chesson, Taylor" userId="S::tchesson@tntech.edu::2741b434-0888-4d21-bd3d-3d25272d608f" providerId="AD" clId="Web-{FCA3E269-5633-484D-AF54-017689F48E52}" dt="2022-07-19T15:29:44.458" v="17" actId="1076"/>
          <ac:spMkLst>
            <pc:docMk/>
            <pc:sldMk cId="0" sldId="278"/>
            <ac:spMk id="4" creationId="{B3D2CC1F-E023-68A0-125E-944AE4EE7609}"/>
          </ac:spMkLst>
        </pc:spChg>
        <pc:spChg chg="del">
          <ac:chgData name="Chesson, Taylor" userId="S::tchesson@tntech.edu::2741b434-0888-4d21-bd3d-3d25272d608f" providerId="AD" clId="Web-{FCA3E269-5633-484D-AF54-017689F48E52}" dt="2022-07-19T15:28:50.801" v="0"/>
          <ac:spMkLst>
            <pc:docMk/>
            <pc:sldMk cId="0" sldId="278"/>
            <ac:spMk id="498" creationId="{00000000-0000-0000-0000-000000000000}"/>
          </ac:spMkLst>
        </pc:spChg>
      </pc:sldChg>
    </pc:docChg>
  </pc:docChgLst>
  <pc:docChgLst>
    <pc:chgData name="Chesson, Taylor" userId="S::tchesson@tntech.edu::2741b434-0888-4d21-bd3d-3d25272d608f" providerId="AD" clId="Web-{34977372-17B2-2DBA-01E7-D2E7A02C951C}"/>
    <pc:docChg chg="modSld">
      <pc:chgData name="Chesson, Taylor" userId="S::tchesson@tntech.edu::2741b434-0888-4d21-bd3d-3d25272d608f" providerId="AD" clId="Web-{34977372-17B2-2DBA-01E7-D2E7A02C951C}" dt="2022-05-24T17:56:04.901" v="0"/>
      <pc:docMkLst>
        <pc:docMk/>
      </pc:docMkLst>
      <pc:sldChg chg="addSp">
        <pc:chgData name="Chesson, Taylor" userId="S::tchesson@tntech.edu::2741b434-0888-4d21-bd3d-3d25272d608f" providerId="AD" clId="Web-{34977372-17B2-2DBA-01E7-D2E7A02C951C}" dt="2022-05-24T17:56:04.901" v="0"/>
        <pc:sldMkLst>
          <pc:docMk/>
          <pc:sldMk cId="0" sldId="256"/>
        </pc:sldMkLst>
        <pc:spChg chg="add">
          <ac:chgData name="Chesson, Taylor" userId="S::tchesson@tntech.edu::2741b434-0888-4d21-bd3d-3d25272d608f" providerId="AD" clId="Web-{34977372-17B2-2DBA-01E7-D2E7A02C951C}" dt="2022-05-24T17:56:04.901" v="0"/>
          <ac:spMkLst>
            <pc:docMk/>
            <pc:sldMk cId="0" sldId="256"/>
            <ac:spMk id="5" creationId="{F39CC4BC-BA15-9AED-9B6D-298C309C5EB3}"/>
          </ac:spMkLst>
        </pc:spChg>
        <pc:grpChg chg="add">
          <ac:chgData name="Chesson, Taylor" userId="S::tchesson@tntech.edu::2741b434-0888-4d21-bd3d-3d25272d608f" providerId="AD" clId="Web-{34977372-17B2-2DBA-01E7-D2E7A02C951C}" dt="2022-05-24T17:56:04.901" v="0"/>
          <ac:grpSpMkLst>
            <pc:docMk/>
            <pc:sldMk cId="0" sldId="256"/>
            <ac:grpSpMk id="4" creationId="{1C59C461-625D-65E3-8FC1-1A8E0BE2B931}"/>
          </ac:grpSpMkLst>
        </pc:grpChg>
        <pc:picChg chg="add">
          <ac:chgData name="Chesson, Taylor" userId="S::tchesson@tntech.edu::2741b434-0888-4d21-bd3d-3d25272d608f" providerId="AD" clId="Web-{34977372-17B2-2DBA-01E7-D2E7A02C951C}" dt="2022-05-24T17:56:04.901" v="0"/>
          <ac:picMkLst>
            <pc:docMk/>
            <pc:sldMk cId="0" sldId="256"/>
            <ac:picMk id="6" creationId="{27D7051B-B138-AAFC-1EC4-0A051600EAA4}"/>
          </ac:picMkLst>
        </pc:picChg>
      </pc:sldChg>
    </pc:docChg>
  </pc:docChgLst>
  <pc:docChgLst>
    <pc:chgData name="Chesson, Taylor" userId="2741b434-0888-4d21-bd3d-3d25272d608f" providerId="ADAL" clId="{4173C437-0E50-42F7-877E-2F42941E1E7B}"/>
    <pc:docChg chg="undo custSel addSld modSld">
      <pc:chgData name="Chesson, Taylor" userId="2741b434-0888-4d21-bd3d-3d25272d608f" providerId="ADAL" clId="{4173C437-0E50-42F7-877E-2F42941E1E7B}" dt="2022-05-09T15:22:48.120" v="373" actId="1076"/>
      <pc:docMkLst>
        <pc:docMk/>
      </pc:docMkLst>
      <pc:sldChg chg="addSp modSp mod">
        <pc:chgData name="Chesson, Taylor" userId="2741b434-0888-4d21-bd3d-3d25272d608f" providerId="ADAL" clId="{4173C437-0E50-42F7-877E-2F42941E1E7B}" dt="2022-05-09T15:20:20.700" v="323" actId="113"/>
        <pc:sldMkLst>
          <pc:docMk/>
          <pc:sldMk cId="0" sldId="256"/>
        </pc:sldMkLst>
        <pc:spChg chg="add mod">
          <ac:chgData name="Chesson, Taylor" userId="2741b434-0888-4d21-bd3d-3d25272d608f" providerId="ADAL" clId="{4173C437-0E50-42F7-877E-2F42941E1E7B}" dt="2022-05-09T15:20:20.700" v="323" actId="113"/>
          <ac:spMkLst>
            <pc:docMk/>
            <pc:sldMk cId="0" sldId="256"/>
            <ac:spMk id="3" creationId="{4AA5BC2A-194F-4906-8F5E-0316980F5FD8}"/>
          </ac:spMkLst>
        </pc:spChg>
        <pc:spChg chg="mod">
          <ac:chgData name="Chesson, Taylor" userId="2741b434-0888-4d21-bd3d-3d25272d608f" providerId="ADAL" clId="{4173C437-0E50-42F7-877E-2F42941E1E7B}" dt="2022-05-09T14:53:50.515" v="38" actId="20577"/>
          <ac:spMkLst>
            <pc:docMk/>
            <pc:sldMk cId="0" sldId="256"/>
            <ac:spMk id="183" creationId="{00000000-0000-0000-0000-000000000000}"/>
          </ac:spMkLst>
        </pc:spChg>
      </pc:sldChg>
      <pc:sldChg chg="addSp delSp modSp add mod setBg">
        <pc:chgData name="Chesson, Taylor" userId="2741b434-0888-4d21-bd3d-3d25272d608f" providerId="ADAL" clId="{4173C437-0E50-42F7-877E-2F42941E1E7B}" dt="2022-05-09T15:18:52.889" v="319" actId="14100"/>
        <pc:sldMkLst>
          <pc:docMk/>
          <pc:sldMk cId="2170918625" sldId="296"/>
        </pc:sldMkLst>
        <pc:spChg chg="add del mod">
          <ac:chgData name="Chesson, Taylor" userId="2741b434-0888-4d21-bd3d-3d25272d608f" providerId="ADAL" clId="{4173C437-0E50-42F7-877E-2F42941E1E7B}" dt="2022-05-09T15:11:30.311" v="281" actId="478"/>
          <ac:spMkLst>
            <pc:docMk/>
            <pc:sldMk cId="2170918625" sldId="296"/>
            <ac:spMk id="4" creationId="{F0A02E35-0327-4CDA-92F4-87AD68C7D23D}"/>
          </ac:spMkLst>
        </pc:spChg>
        <pc:spChg chg="add mod">
          <ac:chgData name="Chesson, Taylor" userId="2741b434-0888-4d21-bd3d-3d25272d608f" providerId="ADAL" clId="{4173C437-0E50-42F7-877E-2F42941E1E7B}" dt="2022-05-09T15:15:02.014" v="304" actId="164"/>
          <ac:spMkLst>
            <pc:docMk/>
            <pc:sldMk cId="2170918625" sldId="296"/>
            <ac:spMk id="5" creationId="{87A38E8E-3D5D-49DB-8E9F-F8B83D105B82}"/>
          </ac:spMkLst>
        </pc:spChg>
        <pc:spChg chg="add mod">
          <ac:chgData name="Chesson, Taylor" userId="2741b434-0888-4d21-bd3d-3d25272d608f" providerId="ADAL" clId="{4173C437-0E50-42F7-877E-2F42941E1E7B}" dt="2022-05-09T15:15:02.014" v="304" actId="164"/>
          <ac:spMkLst>
            <pc:docMk/>
            <pc:sldMk cId="2170918625" sldId="296"/>
            <ac:spMk id="9" creationId="{003E8472-644F-4B21-979E-F1966412E0CC}"/>
          </ac:spMkLst>
        </pc:spChg>
        <pc:spChg chg="add mod">
          <ac:chgData name="Chesson, Taylor" userId="2741b434-0888-4d21-bd3d-3d25272d608f" providerId="ADAL" clId="{4173C437-0E50-42F7-877E-2F42941E1E7B}" dt="2022-05-09T15:15:02.014" v="304" actId="164"/>
          <ac:spMkLst>
            <pc:docMk/>
            <pc:sldMk cId="2170918625" sldId="296"/>
            <ac:spMk id="10" creationId="{E1C4FF11-F50B-464F-A05E-3708CA652ED4}"/>
          </ac:spMkLst>
        </pc:spChg>
        <pc:spChg chg="add mod">
          <ac:chgData name="Chesson, Taylor" userId="2741b434-0888-4d21-bd3d-3d25272d608f" providerId="ADAL" clId="{4173C437-0E50-42F7-877E-2F42941E1E7B}" dt="2022-05-09T15:15:02.014" v="304" actId="164"/>
          <ac:spMkLst>
            <pc:docMk/>
            <pc:sldMk cId="2170918625" sldId="296"/>
            <ac:spMk id="11" creationId="{F6569726-A883-4504-9E26-986E436ADB06}"/>
          </ac:spMkLst>
        </pc:spChg>
        <pc:spChg chg="add mod">
          <ac:chgData name="Chesson, Taylor" userId="2741b434-0888-4d21-bd3d-3d25272d608f" providerId="ADAL" clId="{4173C437-0E50-42F7-877E-2F42941E1E7B}" dt="2022-05-09T15:15:02.014" v="304" actId="164"/>
          <ac:spMkLst>
            <pc:docMk/>
            <pc:sldMk cId="2170918625" sldId="296"/>
            <ac:spMk id="12" creationId="{7A064E01-25FC-4649-B7B3-758820A5CE13}"/>
          </ac:spMkLst>
        </pc:spChg>
        <pc:spChg chg="mod">
          <ac:chgData name="Chesson, Taylor" userId="2741b434-0888-4d21-bd3d-3d25272d608f" providerId="ADAL" clId="{4173C437-0E50-42F7-877E-2F42941E1E7B}" dt="2022-05-09T15:04:12.367" v="278" actId="14100"/>
          <ac:spMkLst>
            <pc:docMk/>
            <pc:sldMk cId="2170918625" sldId="296"/>
            <ac:spMk id="263" creationId="{00000000-0000-0000-0000-000000000000}"/>
          </ac:spMkLst>
        </pc:spChg>
        <pc:spChg chg="mod">
          <ac:chgData name="Chesson, Taylor" userId="2741b434-0888-4d21-bd3d-3d25272d608f" providerId="ADAL" clId="{4173C437-0E50-42F7-877E-2F42941E1E7B}" dt="2022-05-09T15:05:25.092" v="279" actId="113"/>
          <ac:spMkLst>
            <pc:docMk/>
            <pc:sldMk cId="2170918625" sldId="296"/>
            <ac:spMk id="264" creationId="{00000000-0000-0000-0000-000000000000}"/>
          </ac:spMkLst>
        </pc:spChg>
        <pc:spChg chg="mod">
          <ac:chgData name="Chesson, Taylor" userId="2741b434-0888-4d21-bd3d-3d25272d608f" providerId="ADAL" clId="{4173C437-0E50-42F7-877E-2F42941E1E7B}" dt="2022-05-09T15:14:45.646" v="303" actId="1076"/>
          <ac:spMkLst>
            <pc:docMk/>
            <pc:sldMk cId="2170918625" sldId="296"/>
            <ac:spMk id="265" creationId="{00000000-0000-0000-0000-000000000000}"/>
          </ac:spMkLst>
        </pc:spChg>
        <pc:grpChg chg="add mod">
          <ac:chgData name="Chesson, Taylor" userId="2741b434-0888-4d21-bd3d-3d25272d608f" providerId="ADAL" clId="{4173C437-0E50-42F7-877E-2F42941E1E7B}" dt="2022-05-09T15:18:52.889" v="319" actId="14100"/>
          <ac:grpSpMkLst>
            <pc:docMk/>
            <pc:sldMk cId="2170918625" sldId="296"/>
            <ac:grpSpMk id="6" creationId="{39608A22-9718-440A-B21B-93170DDB6129}"/>
          </ac:grpSpMkLst>
        </pc:grpChg>
        <pc:picChg chg="add mod">
          <ac:chgData name="Chesson, Taylor" userId="2741b434-0888-4d21-bd3d-3d25272d608f" providerId="ADAL" clId="{4173C437-0E50-42F7-877E-2F42941E1E7B}" dt="2022-05-09T15:17:14.710" v="310" actId="1440"/>
          <ac:picMkLst>
            <pc:docMk/>
            <pc:sldMk cId="2170918625" sldId="296"/>
            <ac:picMk id="3" creationId="{9AE23C4A-5AD8-4611-936D-6669C84A2E31}"/>
          </ac:picMkLst>
        </pc:picChg>
      </pc:sldChg>
      <pc:sldChg chg="addSp delSp modSp add mod">
        <pc:chgData name="Chesson, Taylor" userId="2741b434-0888-4d21-bd3d-3d25272d608f" providerId="ADAL" clId="{4173C437-0E50-42F7-877E-2F42941E1E7B}" dt="2022-05-09T15:22:48.120" v="373" actId="1076"/>
        <pc:sldMkLst>
          <pc:docMk/>
          <pc:sldMk cId="1859435957" sldId="297"/>
        </pc:sldMkLst>
        <pc:spChg chg="add mod">
          <ac:chgData name="Chesson, Taylor" userId="2741b434-0888-4d21-bd3d-3d25272d608f" providerId="ADAL" clId="{4173C437-0E50-42F7-877E-2F42941E1E7B}" dt="2022-05-09T15:22:46.432" v="372" actId="1076"/>
          <ac:spMkLst>
            <pc:docMk/>
            <pc:sldMk cId="1859435957" sldId="297"/>
            <ac:spMk id="9" creationId="{79B22D63-5A28-4264-8246-74E2A2C71D00}"/>
          </ac:spMkLst>
        </pc:spChg>
        <pc:spChg chg="add mod">
          <ac:chgData name="Chesson, Taylor" userId="2741b434-0888-4d21-bd3d-3d25272d608f" providerId="ADAL" clId="{4173C437-0E50-42F7-877E-2F42941E1E7B}" dt="2022-05-09T15:22:43.876" v="371" actId="1076"/>
          <ac:spMkLst>
            <pc:docMk/>
            <pc:sldMk cId="1859435957" sldId="297"/>
            <ac:spMk id="10" creationId="{CCB673E2-49D1-4B8E-8C8E-B08FAAC4CC9E}"/>
          </ac:spMkLst>
        </pc:spChg>
        <pc:spChg chg="add mod">
          <ac:chgData name="Chesson, Taylor" userId="2741b434-0888-4d21-bd3d-3d25272d608f" providerId="ADAL" clId="{4173C437-0E50-42F7-877E-2F42941E1E7B}" dt="2022-05-09T15:22:48.120" v="373" actId="1076"/>
          <ac:spMkLst>
            <pc:docMk/>
            <pc:sldMk cId="1859435957" sldId="297"/>
            <ac:spMk id="11" creationId="{9D80C08A-48E6-4CAB-B841-CBC229E05458}"/>
          </ac:spMkLst>
        </pc:spChg>
        <pc:spChg chg="mod">
          <ac:chgData name="Chesson, Taylor" userId="2741b434-0888-4d21-bd3d-3d25272d608f" providerId="ADAL" clId="{4173C437-0E50-42F7-877E-2F42941E1E7B}" dt="2022-05-09T15:21:47.984" v="364" actId="1076"/>
          <ac:spMkLst>
            <pc:docMk/>
            <pc:sldMk cId="1859435957" sldId="297"/>
            <ac:spMk id="233" creationId="{00000000-0000-0000-0000-000000000000}"/>
          </ac:spMkLst>
        </pc:spChg>
        <pc:spChg chg="add del mod">
          <ac:chgData name="Chesson, Taylor" userId="2741b434-0888-4d21-bd3d-3d25272d608f" providerId="ADAL" clId="{4173C437-0E50-42F7-877E-2F42941E1E7B}" dt="2022-05-09T15:21:43.455" v="363" actId="14100"/>
          <ac:spMkLst>
            <pc:docMk/>
            <pc:sldMk cId="1859435957" sldId="297"/>
            <ac:spMk id="234" creationId="{00000000-0000-0000-0000-000000000000}"/>
          </ac:spMkLst>
        </pc:spChg>
        <pc:spChg chg="del">
          <ac:chgData name="Chesson, Taylor" userId="2741b434-0888-4d21-bd3d-3d25272d608f" providerId="ADAL" clId="{4173C437-0E50-42F7-877E-2F42941E1E7B}" dt="2022-05-09T15:22:10.177" v="366" actId="478"/>
          <ac:spMkLst>
            <pc:docMk/>
            <pc:sldMk cId="1859435957" sldId="297"/>
            <ac:spMk id="235" creationId="{00000000-0000-0000-0000-000000000000}"/>
          </ac:spMkLst>
        </pc:spChg>
        <pc:spChg chg="del">
          <ac:chgData name="Chesson, Taylor" userId="2741b434-0888-4d21-bd3d-3d25272d608f" providerId="ADAL" clId="{4173C437-0E50-42F7-877E-2F42941E1E7B}" dt="2022-05-09T15:22:37.874" v="369" actId="478"/>
          <ac:spMkLst>
            <pc:docMk/>
            <pc:sldMk cId="1859435957" sldId="297"/>
            <ac:spMk id="236" creationId="{00000000-0000-0000-0000-000000000000}"/>
          </ac:spMkLst>
        </pc:spChg>
      </pc:sldChg>
    </pc:docChg>
  </pc:docChgLst>
  <pc:docChgLst>
    <pc:chgData name="Rippetoe, Heather" userId="S::hrippetoe@tntech.edu::14fc613e-5f35-4bb6-91d9-2d2ebde1bdeb" providerId="AD" clId="Web-{B62149F7-78BC-A00D-8387-A63D56AA614F}"/>
    <pc:docChg chg="addSld delSld modSld">
      <pc:chgData name="Rippetoe, Heather" userId="S::hrippetoe@tntech.edu::14fc613e-5f35-4bb6-91d9-2d2ebde1bdeb" providerId="AD" clId="Web-{B62149F7-78BC-A00D-8387-A63D56AA614F}" dt="2022-07-17T19:55:08.391" v="154" actId="20577"/>
      <pc:docMkLst>
        <pc:docMk/>
      </pc:docMkLst>
      <pc:sldChg chg="modSp">
        <pc:chgData name="Rippetoe, Heather" userId="S::hrippetoe@tntech.edu::14fc613e-5f35-4bb6-91d9-2d2ebde1bdeb" providerId="AD" clId="Web-{B62149F7-78BC-A00D-8387-A63D56AA614F}" dt="2022-07-17T19:16:34.912" v="10" actId="20577"/>
        <pc:sldMkLst>
          <pc:docMk/>
          <pc:sldMk cId="879026726" sldId="297"/>
        </pc:sldMkLst>
        <pc:spChg chg="mod">
          <ac:chgData name="Rippetoe, Heather" userId="S::hrippetoe@tntech.edu::14fc613e-5f35-4bb6-91d9-2d2ebde1bdeb" providerId="AD" clId="Web-{B62149F7-78BC-A00D-8387-A63D56AA614F}" dt="2022-07-17T19:16:34.912" v="10" actId="20577"/>
          <ac:spMkLst>
            <pc:docMk/>
            <pc:sldMk cId="879026726" sldId="297"/>
            <ac:spMk id="262" creationId="{00000000-0000-0000-0000-000000000000}"/>
          </ac:spMkLst>
        </pc:spChg>
      </pc:sldChg>
      <pc:sldChg chg="del">
        <pc:chgData name="Rippetoe, Heather" userId="S::hrippetoe@tntech.edu::14fc613e-5f35-4bb6-91d9-2d2ebde1bdeb" providerId="AD" clId="Web-{B62149F7-78BC-A00D-8387-A63D56AA614F}" dt="2022-07-17T19:16:47.928" v="11"/>
        <pc:sldMkLst>
          <pc:docMk/>
          <pc:sldMk cId="812879700" sldId="300"/>
        </pc:sldMkLst>
      </pc:sldChg>
      <pc:sldChg chg="modSp">
        <pc:chgData name="Rippetoe, Heather" userId="S::hrippetoe@tntech.edu::14fc613e-5f35-4bb6-91d9-2d2ebde1bdeb" providerId="AD" clId="Web-{B62149F7-78BC-A00D-8387-A63D56AA614F}" dt="2022-07-17T19:32:31.493" v="61" actId="20577"/>
        <pc:sldMkLst>
          <pc:docMk/>
          <pc:sldMk cId="1324682015" sldId="307"/>
        </pc:sldMkLst>
        <pc:spChg chg="mod">
          <ac:chgData name="Rippetoe, Heather" userId="S::hrippetoe@tntech.edu::14fc613e-5f35-4bb6-91d9-2d2ebde1bdeb" providerId="AD" clId="Web-{B62149F7-78BC-A00D-8387-A63D56AA614F}" dt="2022-07-17T19:32:31.493" v="61" actId="20577"/>
          <ac:spMkLst>
            <pc:docMk/>
            <pc:sldMk cId="1324682015" sldId="307"/>
            <ac:spMk id="262" creationId="{00000000-0000-0000-0000-000000000000}"/>
          </ac:spMkLst>
        </pc:spChg>
      </pc:sldChg>
      <pc:sldChg chg="modSp modNotes">
        <pc:chgData name="Rippetoe, Heather" userId="S::hrippetoe@tntech.edu::14fc613e-5f35-4bb6-91d9-2d2ebde1bdeb" providerId="AD" clId="Web-{B62149F7-78BC-A00D-8387-A63D56AA614F}" dt="2022-07-17T19:55:08.391" v="154" actId="20577"/>
        <pc:sldMkLst>
          <pc:docMk/>
          <pc:sldMk cId="2537346720" sldId="313"/>
        </pc:sldMkLst>
        <pc:spChg chg="mod">
          <ac:chgData name="Rippetoe, Heather" userId="S::hrippetoe@tntech.edu::14fc613e-5f35-4bb6-91d9-2d2ebde1bdeb" providerId="AD" clId="Web-{B62149F7-78BC-A00D-8387-A63D56AA614F}" dt="2022-07-17T19:55:08.391" v="154" actId="20577"/>
          <ac:spMkLst>
            <pc:docMk/>
            <pc:sldMk cId="2537346720" sldId="313"/>
            <ac:spMk id="262" creationId="{00000000-0000-0000-0000-000000000000}"/>
          </ac:spMkLst>
        </pc:spChg>
      </pc:sldChg>
      <pc:sldChg chg="new del">
        <pc:chgData name="Rippetoe, Heather" userId="S::hrippetoe@tntech.edu::14fc613e-5f35-4bb6-91d9-2d2ebde1bdeb" providerId="AD" clId="Web-{B62149F7-78BC-A00D-8387-A63D56AA614F}" dt="2022-07-17T19:30:11.832" v="34"/>
        <pc:sldMkLst>
          <pc:docMk/>
          <pc:sldMk cId="2651022934" sldId="324"/>
        </pc:sldMkLst>
      </pc:sldChg>
    </pc:docChg>
  </pc:docChgLst>
  <pc:docChgLst>
    <pc:chgData name="Chesson, Taylor" userId="S::tchesson@tntech.edu::2741b434-0888-4d21-bd3d-3d25272d608f" providerId="AD" clId="Web-{F9360E7E-7FBA-92EC-AFDB-C503710F9FBE}"/>
    <pc:docChg chg="addSld modSld">
      <pc:chgData name="Chesson, Taylor" userId="S::tchesson@tntech.edu::2741b434-0888-4d21-bd3d-3d25272d608f" providerId="AD" clId="Web-{F9360E7E-7FBA-92EC-AFDB-C503710F9FBE}" dt="2022-05-23T15:46:12.033" v="38" actId="20577"/>
      <pc:docMkLst>
        <pc:docMk/>
      </pc:docMkLst>
      <pc:sldChg chg="modSp">
        <pc:chgData name="Chesson, Taylor" userId="S::tchesson@tntech.edu::2741b434-0888-4d21-bd3d-3d25272d608f" providerId="AD" clId="Web-{F9360E7E-7FBA-92EC-AFDB-C503710F9FBE}" dt="2022-05-23T15:46:12.033" v="38" actId="20577"/>
        <pc:sldMkLst>
          <pc:docMk/>
          <pc:sldMk cId="0" sldId="256"/>
        </pc:sldMkLst>
        <pc:spChg chg="mod">
          <ac:chgData name="Chesson, Taylor" userId="S::tchesson@tntech.edu::2741b434-0888-4d21-bd3d-3d25272d608f" providerId="AD" clId="Web-{F9360E7E-7FBA-92EC-AFDB-C503710F9FBE}" dt="2022-05-23T15:44:10.780" v="23" actId="20577"/>
          <ac:spMkLst>
            <pc:docMk/>
            <pc:sldMk cId="0" sldId="256"/>
            <ac:spMk id="3" creationId="{4AA5BC2A-194F-4906-8F5E-0316980F5FD8}"/>
          </ac:spMkLst>
        </pc:spChg>
        <pc:spChg chg="mod">
          <ac:chgData name="Chesson, Taylor" userId="S::tchesson@tntech.edu::2741b434-0888-4d21-bd3d-3d25272d608f" providerId="AD" clId="Web-{F9360E7E-7FBA-92EC-AFDB-C503710F9FBE}" dt="2022-05-23T15:46:12.033" v="38" actId="20577"/>
          <ac:spMkLst>
            <pc:docMk/>
            <pc:sldMk cId="0" sldId="256"/>
            <ac:spMk id="183" creationId="{00000000-0000-0000-0000-000000000000}"/>
          </ac:spMkLst>
        </pc:spChg>
      </pc:sldChg>
      <pc:sldChg chg="addSp delSp modSp">
        <pc:chgData name="Chesson, Taylor" userId="S::tchesson@tntech.edu::2741b434-0888-4d21-bd3d-3d25272d608f" providerId="AD" clId="Web-{F9360E7E-7FBA-92EC-AFDB-C503710F9FBE}" dt="2022-05-23T15:45:21.188" v="34" actId="20577"/>
        <pc:sldMkLst>
          <pc:docMk/>
          <pc:sldMk cId="2170918625" sldId="296"/>
        </pc:sldMkLst>
        <pc:spChg chg="add del mod">
          <ac:chgData name="Chesson, Taylor" userId="S::tchesson@tntech.edu::2741b434-0888-4d21-bd3d-3d25272d608f" providerId="AD" clId="Web-{F9360E7E-7FBA-92EC-AFDB-C503710F9FBE}" dt="2022-05-23T15:44:59.687" v="27"/>
          <ac:spMkLst>
            <pc:docMk/>
            <pc:sldMk cId="2170918625" sldId="296"/>
            <ac:spMk id="4" creationId="{2811C105-0765-7575-D46B-D1062FD38027}"/>
          </ac:spMkLst>
        </pc:spChg>
        <pc:spChg chg="add del mod">
          <ac:chgData name="Chesson, Taylor" userId="S::tchesson@tntech.edu::2741b434-0888-4d21-bd3d-3d25272d608f" providerId="AD" clId="Web-{F9360E7E-7FBA-92EC-AFDB-C503710F9FBE}" dt="2022-05-23T15:45:02.297" v="28"/>
          <ac:spMkLst>
            <pc:docMk/>
            <pc:sldMk cId="2170918625" sldId="296"/>
            <ac:spMk id="8" creationId="{EC83E5C1-6406-8C2C-D971-CE97CE105B78}"/>
          </ac:spMkLst>
        </pc:spChg>
        <pc:spChg chg="add">
          <ac:chgData name="Chesson, Taylor" userId="S::tchesson@tntech.edu::2741b434-0888-4d21-bd3d-3d25272d608f" providerId="AD" clId="Web-{F9360E7E-7FBA-92EC-AFDB-C503710F9FBE}" dt="2022-05-23T15:45:03.406" v="29"/>
          <ac:spMkLst>
            <pc:docMk/>
            <pc:sldMk cId="2170918625" sldId="296"/>
            <ac:spMk id="16" creationId="{1EA7A3D4-68CD-080D-EA00-9386EEEFDD88}"/>
          </ac:spMkLst>
        </pc:spChg>
        <pc:spChg chg="add mod">
          <ac:chgData name="Chesson, Taylor" userId="S::tchesson@tntech.edu::2741b434-0888-4d21-bd3d-3d25272d608f" providerId="AD" clId="Web-{F9360E7E-7FBA-92EC-AFDB-C503710F9FBE}" dt="2022-05-23T15:45:21.188" v="34" actId="20577"/>
          <ac:spMkLst>
            <pc:docMk/>
            <pc:sldMk cId="2170918625" sldId="296"/>
            <ac:spMk id="17" creationId="{5402A2C8-E472-2BB1-4169-C065F5C92159}"/>
          </ac:spMkLst>
        </pc:spChg>
        <pc:spChg chg="del">
          <ac:chgData name="Chesson, Taylor" userId="S::tchesson@tntech.edu::2741b434-0888-4d21-bd3d-3d25272d608f" providerId="AD" clId="Web-{F9360E7E-7FBA-92EC-AFDB-C503710F9FBE}" dt="2022-05-23T15:44:53.734" v="25"/>
          <ac:spMkLst>
            <pc:docMk/>
            <pc:sldMk cId="2170918625" sldId="296"/>
            <ac:spMk id="263" creationId="{00000000-0000-0000-0000-000000000000}"/>
          </ac:spMkLst>
        </pc:spChg>
        <pc:spChg chg="del">
          <ac:chgData name="Chesson, Taylor" userId="S::tchesson@tntech.edu::2741b434-0888-4d21-bd3d-3d25272d608f" providerId="AD" clId="Web-{F9360E7E-7FBA-92EC-AFDB-C503710F9FBE}" dt="2022-05-23T15:44:57.765" v="26"/>
          <ac:spMkLst>
            <pc:docMk/>
            <pc:sldMk cId="2170918625" sldId="296"/>
            <ac:spMk id="264" creationId="{00000000-0000-0000-0000-000000000000}"/>
          </ac:spMkLst>
        </pc:spChg>
      </pc:sldChg>
      <pc:sldChg chg="add">
        <pc:chgData name="Chesson, Taylor" userId="S::tchesson@tntech.edu::2741b434-0888-4d21-bd3d-3d25272d608f" providerId="AD" clId="Web-{F9360E7E-7FBA-92EC-AFDB-C503710F9FBE}" dt="2022-05-23T15:44:22.952" v="24"/>
        <pc:sldMkLst>
          <pc:docMk/>
          <pc:sldMk cId="806054951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85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Source: https://www.rochester.edu/college/cetl/assets/img/backward_design_model_april_2020.png</a:t>
            </a:r>
          </a:p>
        </p:txBody>
      </p:sp>
    </p:spTree>
    <p:extLst>
      <p:ext uri="{BB962C8B-B14F-4D97-AF65-F5344CB8AC3E}">
        <p14:creationId xmlns:p14="http://schemas.microsoft.com/office/powerpoint/2010/main" val="386270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41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5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844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Jim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Pelligrino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Learning Sciences Professor. (University of Illinois at Chicago)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6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999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75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829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9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https://cft.vanderbilt.edu/student-assessment-in-teaching-and-learning/</a:t>
            </a:r>
          </a:p>
        </p:txBody>
      </p:sp>
    </p:spTree>
    <p:extLst>
      <p:ext uri="{BB962C8B-B14F-4D97-AF65-F5344CB8AC3E}">
        <p14:creationId xmlns:p14="http://schemas.microsoft.com/office/powerpoint/2010/main" val="1425116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https://cft.vanderbilt.edu/student-assessment-in-teaching-and-learning/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0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42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https://www.cmu.edu/teaching/assessment/basics/formative-summative.html#:~:text=The%20goal%20of%20formative%20assessment,target%20areas%20that%20need%20work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https://www.cmu.edu/teaching/online/designteach/strategies/lowstakespractice.html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535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27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14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75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42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 half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87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9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06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47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1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2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college/cetl/assets/img/backward_design_model_april_2020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mapguide.com/alignment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nnesseetechuniversity-my.sharepoint.com/:w:/g/personal/tchesson_tntech_edu/ETXZAcoJaERPuuox8ztH3ScBXMyYZRoKvzksLieuTKOHvw?e=S4s8Qk" TargetMode="External"/><Relationship Id="rId5" Type="http://schemas.openxmlformats.org/officeDocument/2006/relationships/hyperlink" Target="https://www.coursemapguide.com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aching-resources.delta.ncsu.edu/rubric_best-practices-examples-templates/#ho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h2qiaN1o8&amp;t=19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c3kjSghC6R0" TargetMode="External"/><Relationship Id="rId5" Type="http://schemas.openxmlformats.org/officeDocument/2006/relationships/hyperlink" Target="https://www.youtube.com/watch?v=x7qeDzHiawM" TargetMode="External"/><Relationship Id="rId4" Type="http://schemas.openxmlformats.org/officeDocument/2006/relationships/hyperlink" Target="https://www.youtube.com/watch?v=lCp1kYhARCc&amp;t=38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student-assessment-in-teaching-and-learni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student-assessment-in-teaching-and-learn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ursemapguide.com/mapping-your-course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journals.sagepub.com/doi/full/10.1177/004728162097716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ft.vanderbilt.edu/student-assessment-in-teaching-and-learning/" TargetMode="External"/><Relationship Id="rId5" Type="http://schemas.openxmlformats.org/officeDocument/2006/relationships/hyperlink" Target="https://www.cmu.edu/teaching/assessment/basics/formative-summative.html" TargetMode="External"/><Relationship Id="rId10" Type="http://schemas.openxmlformats.org/officeDocument/2006/relationships/hyperlink" Target="https://doi.org/10.1016/j.asw.2013.08.001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www.youtube.com/watch?v=eAaeUBxqI1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ilearn/faculty-resources.php" TargetMode="External"/><Relationship Id="rId7" Type="http://schemas.openxmlformats.org/officeDocument/2006/relationships/hyperlink" Target="https://www.tntech.edu/citl/tech-services/flip-grid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ntech.edu/citl/tech-services/office-365/forms.php" TargetMode="External"/><Relationship Id="rId5" Type="http://schemas.openxmlformats.org/officeDocument/2006/relationships/hyperlink" Target="https://www.tntech.edu/citl/tech-services/qualtrics-software/index.php" TargetMode="External"/><Relationship Id="rId4" Type="http://schemas.openxmlformats.org/officeDocument/2006/relationships/hyperlink" Target="https://www.tntech.edu/citl/tech-services/poll-everywhere/index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ilearn/faculty-resources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395143" y="1741888"/>
            <a:ext cx="435371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Designing Assessments</a:t>
            </a:r>
            <a:endParaRPr sz="7200"/>
          </a:p>
        </p:txBody>
      </p:sp>
      <p:sp>
        <p:nvSpPr>
          <p:cNvPr id="4" name="Google Shape;269;p17">
            <a:extLst>
              <a:ext uri="{FF2B5EF4-FFF2-40B4-BE49-F238E27FC236}">
                <a16:creationId xmlns:a16="http://schemas.microsoft.com/office/drawing/2014/main" id="{5D90B129-0102-46AF-9FA8-0215BE00ED4F}"/>
              </a:ext>
            </a:extLst>
          </p:cNvPr>
          <p:cNvSpPr txBox="1">
            <a:spLocks/>
          </p:cNvSpPr>
          <p:nvPr/>
        </p:nvSpPr>
        <p:spPr>
          <a:xfrm>
            <a:off x="2534189" y="3360655"/>
            <a:ext cx="4075623" cy="950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2"/>
                </a:solidFill>
                <a:latin typeface="Nunito" pitchFamily="2" charset="0"/>
              </a:rPr>
              <a:t>Heather Rippetoe &amp; Taylor Chesson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  <a:latin typeface="Nunito" pitchFamily="2" charset="0"/>
              </a:rPr>
              <a:t>CITL Instructional Designers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Alignment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Curriculum Mapping 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Backwards Course Design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31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E6F8A02-8F2B-4CCF-B7FF-01AC2BBAFF2A}"/>
              </a:ext>
            </a:extLst>
          </p:cNvPr>
          <p:cNvSpPr/>
          <p:nvPr/>
        </p:nvSpPr>
        <p:spPr>
          <a:xfrm>
            <a:off x="4617551" y="1103490"/>
            <a:ext cx="431529" cy="3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Nunito" pitchFamily="2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4826FD-1A51-4582-BE32-C7C26F509A10}"/>
              </a:ext>
            </a:extLst>
          </p:cNvPr>
          <p:cNvSpPr/>
          <p:nvPr/>
        </p:nvSpPr>
        <p:spPr>
          <a:xfrm>
            <a:off x="2886634" y="1103490"/>
            <a:ext cx="431529" cy="3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Nunito" pitchFamily="2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9FD584-117A-4A56-B67F-0E7C10B91250}"/>
              </a:ext>
            </a:extLst>
          </p:cNvPr>
          <p:cNvSpPr/>
          <p:nvPr/>
        </p:nvSpPr>
        <p:spPr>
          <a:xfrm>
            <a:off x="1140962" y="1103490"/>
            <a:ext cx="431529" cy="3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Nunito" pitchFamily="2" charset="0"/>
              </a:rPr>
              <a:t>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71F65-983F-4154-823C-F7F46258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842"/>
            <a:ext cx="5138700" cy="857400"/>
          </a:xfrm>
        </p:spPr>
        <p:txBody>
          <a:bodyPr/>
          <a:lstStyle/>
          <a:p>
            <a:r>
              <a:rPr lang="en-US" dirty="0"/>
              <a:t>Backward Design Model</a:t>
            </a:r>
            <a:br>
              <a:rPr lang="en-US" dirty="0"/>
            </a:br>
            <a:r>
              <a:rPr lang="en-US" sz="1800" dirty="0"/>
              <a:t>How many assessments do I need?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D397D-9547-4B61-923C-FF074B9CB0B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08000" y="2208150"/>
            <a:ext cx="336000" cy="7272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11</a:t>
            </a:fld>
            <a:endParaRPr lang="e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8BD7DC-04DA-4FA6-AAA2-1972E9A1E6D2}"/>
              </a:ext>
            </a:extLst>
          </p:cNvPr>
          <p:cNvSpPr txBox="1">
            <a:spLocks/>
          </p:cNvSpPr>
          <p:nvPr/>
        </p:nvSpPr>
        <p:spPr>
          <a:xfrm>
            <a:off x="529194" y="1645974"/>
            <a:ext cx="1655064" cy="4616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unito" pitchFamily="2" charset="0"/>
              </a:rPr>
              <a:t>Determine Learning Goals &amp; Objectives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D6E77-4DAB-41F6-A4D9-2A402F4749A3}"/>
              </a:ext>
            </a:extLst>
          </p:cNvPr>
          <p:cNvSpPr txBox="1">
            <a:spLocks/>
          </p:cNvSpPr>
          <p:nvPr/>
        </p:nvSpPr>
        <p:spPr>
          <a:xfrm>
            <a:off x="2274866" y="1646760"/>
            <a:ext cx="1655064" cy="4616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highlight>
                  <a:srgbClr val="FFFF00"/>
                </a:highlight>
                <a:latin typeface="Nunito"/>
              </a:rPr>
              <a:t>Plan</a:t>
            </a:r>
          </a:p>
          <a:p>
            <a:pPr algn="ctr"/>
            <a:r>
              <a:rPr lang="en-US" sz="1200" dirty="0">
                <a:highlight>
                  <a:srgbClr val="FFFF00"/>
                </a:highlight>
                <a:latin typeface="Nunito"/>
              </a:rPr>
              <a:t>Assessments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3D4EBC-B42F-4EF5-AF78-08013D6346D1}"/>
              </a:ext>
            </a:extLst>
          </p:cNvPr>
          <p:cNvSpPr txBox="1">
            <a:spLocks/>
          </p:cNvSpPr>
          <p:nvPr/>
        </p:nvSpPr>
        <p:spPr>
          <a:xfrm>
            <a:off x="4005783" y="1652419"/>
            <a:ext cx="1655064" cy="4616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unito" pitchFamily="2" charset="0"/>
              </a:rPr>
              <a:t>Plan Learning Activities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557C61-AF59-48B0-A957-7ADC486A9C54}"/>
              </a:ext>
            </a:extLst>
          </p:cNvPr>
          <p:cNvSpPr txBox="1">
            <a:spLocks/>
          </p:cNvSpPr>
          <p:nvPr/>
        </p:nvSpPr>
        <p:spPr>
          <a:xfrm>
            <a:off x="529194" y="2188725"/>
            <a:ext cx="1655064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Nunito" pitchFamily="2" charset="0"/>
              </a:rPr>
              <a:t>To Establish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What learners should know &amp; be able to do by the end of the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Transfer of knowledge to other challenges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B898C3-417B-408D-8C2B-08980DD426D1}"/>
              </a:ext>
            </a:extLst>
          </p:cNvPr>
          <p:cNvSpPr txBox="1">
            <a:spLocks/>
          </p:cNvSpPr>
          <p:nvPr/>
        </p:nvSpPr>
        <p:spPr>
          <a:xfrm>
            <a:off x="2274866" y="2188725"/>
            <a:ext cx="1655064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Nunito" pitchFamily="2" charset="0"/>
              </a:rPr>
              <a:t>That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Ongoing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High &amp; Low Stakes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Aligned with learning goals/objectives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Of varying types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CB253F-5532-42A7-BB44-47E297D3CD56}"/>
              </a:ext>
            </a:extLst>
          </p:cNvPr>
          <p:cNvSpPr txBox="1">
            <a:spLocks/>
          </p:cNvSpPr>
          <p:nvPr/>
        </p:nvSpPr>
        <p:spPr>
          <a:xfrm>
            <a:off x="4020538" y="2188725"/>
            <a:ext cx="1655064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Nunito" pitchFamily="2" charset="0"/>
              </a:rPr>
              <a:t>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Are minds-on &amp; hands-on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Encourage exploration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Nunito" pitchFamily="2" charset="0"/>
              </a:rPr>
              <a:t>Align with learning goals/objectives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B8F96ACE-7D9A-4CCA-BC97-8394883E0B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3730" y="3792152"/>
            <a:ext cx="245590" cy="139995"/>
          </a:xfrm>
          <a:prstGeom prst="curvedConnector3">
            <a:avLst>
              <a:gd name="adj1" fmla="val 69744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F5CEA57-FBC9-46C4-8272-DCB724E30C94}"/>
              </a:ext>
            </a:extLst>
          </p:cNvPr>
          <p:cNvSpPr txBox="1"/>
          <p:nvPr/>
        </p:nvSpPr>
        <p:spPr>
          <a:xfrm>
            <a:off x="756521" y="3773989"/>
            <a:ext cx="1745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Nunito" pitchFamily="2" charset="0"/>
              </a:rPr>
              <a:t>And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Nunito" pitchFamily="2" charset="0"/>
              </a:rPr>
              <a:t>Distinguish “Need to know” and “Nice to Know”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Nunito" pitchFamily="2" charset="0"/>
              </a:rPr>
              <a:t>Clarify for students the purpose of the course content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2AF41B0A-8849-46BF-B468-F9071C252E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09402" y="3805207"/>
            <a:ext cx="245590" cy="139995"/>
          </a:xfrm>
          <a:prstGeom prst="curvedConnector3">
            <a:avLst>
              <a:gd name="adj1" fmla="val 69744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704A09D-61A9-4AF2-8044-A83887AD8515}"/>
              </a:ext>
            </a:extLst>
          </p:cNvPr>
          <p:cNvSpPr txBox="1"/>
          <p:nvPr/>
        </p:nvSpPr>
        <p:spPr>
          <a:xfrm>
            <a:off x="2502193" y="3793020"/>
            <a:ext cx="16550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Nunito" pitchFamily="2" charset="0"/>
              </a:rPr>
              <a:t>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Nunito" pitchFamily="2" charset="0"/>
              </a:rPr>
              <a:t>Problem or case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Nunito" pitchFamily="2" charset="0"/>
              </a:rPr>
              <a:t>Major and minor course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Nunito" pitchFamily="2" charset="0"/>
              </a:rPr>
              <a:t>Synthesizing information through reflections/discussions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Nunito" pitchFamily="2" charset="0"/>
              </a:rPr>
              <a:t>Quizzes &amp; tests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1B91F2F2-68A7-4B22-8B16-DD47486346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5074" y="3805207"/>
            <a:ext cx="245590" cy="139995"/>
          </a:xfrm>
          <a:prstGeom prst="curvedConnector3">
            <a:avLst>
              <a:gd name="adj1" fmla="val 69744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7F8FD6-8C6D-4F89-BDFF-197DFF94826D}"/>
              </a:ext>
            </a:extLst>
          </p:cNvPr>
          <p:cNvSpPr txBox="1"/>
          <p:nvPr/>
        </p:nvSpPr>
        <p:spPr>
          <a:xfrm>
            <a:off x="4244591" y="3793020"/>
            <a:ext cx="1748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Nunito" pitchFamily="2" charset="0"/>
              </a:rPr>
              <a:t>And: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Nunito" pitchFamily="2" charset="0"/>
              </a:rPr>
              <a:t>Use textbook as a reference, not a syllabus</a:t>
            </a:r>
          </a:p>
        </p:txBody>
      </p:sp>
      <p:sp>
        <p:nvSpPr>
          <p:cNvPr id="3" name="Google Shape;262;p16">
            <a:extLst>
              <a:ext uri="{FF2B5EF4-FFF2-40B4-BE49-F238E27FC236}">
                <a16:creationId xmlns:a16="http://schemas.microsoft.com/office/drawing/2014/main" id="{49F45A39-ABDD-85AB-F153-FC54EA41E9E1}"/>
              </a:ext>
            </a:extLst>
          </p:cNvPr>
          <p:cNvSpPr txBox="1">
            <a:spLocks noGrp="1"/>
          </p:cNvSpPr>
          <p:nvPr/>
        </p:nvSpPr>
        <p:spPr>
          <a:xfrm>
            <a:off x="5320013" y="4762982"/>
            <a:ext cx="1559610" cy="4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▹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￭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⬝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200" dirty="0">
                <a:solidFill>
                  <a:srgbClr val="444444"/>
                </a:solidFill>
              </a:rPr>
              <a:t>(</a:t>
            </a:r>
            <a:r>
              <a:rPr lang="en-US" sz="1200" dirty="0">
                <a:solidFill>
                  <a:srgbClr val="444444"/>
                </a:solidFill>
                <a:hlinkClick r:id="rId3"/>
              </a:rPr>
              <a:t>Source</a:t>
            </a:r>
            <a:r>
              <a:rPr lang="en-US" sz="1200" dirty="0">
                <a:solidFill>
                  <a:srgbClr val="444444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166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26D3ABB-E49E-47B7-82CF-0D4D9E3CEC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97" y="1511865"/>
            <a:ext cx="3684905" cy="2066290"/>
          </a:xfrm>
          <a:prstGeom prst="rect">
            <a:avLst/>
          </a:prstGeom>
          <a:noFill/>
        </p:spPr>
      </p:pic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Curriculum Mapping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3645646"/>
            <a:ext cx="5138700" cy="1192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  <a:hlinkClick r:id="rId5"/>
              </a:rPr>
              <a:t>The Online Course Mapping Guide</a:t>
            </a:r>
            <a:endParaRPr lang="en-US" sz="1800" dirty="0">
              <a:solidFill>
                <a:srgbClr val="444444"/>
              </a:solidFill>
              <a:latin typeface="Nunito" pitchFamily="2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  <a:hlinkClick r:id="rId6"/>
              </a:rPr>
              <a:t>Curriculum Map Example</a:t>
            </a:r>
            <a:endParaRPr lang="en-US" sz="1800" dirty="0">
              <a:solidFill>
                <a:srgbClr val="444444"/>
              </a:solidFill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D7C95-A99E-4FF3-AEAF-43011DD591C7}"/>
              </a:ext>
            </a:extLst>
          </p:cNvPr>
          <p:cNvSpPr txBox="1"/>
          <p:nvPr/>
        </p:nvSpPr>
        <p:spPr>
          <a:xfrm>
            <a:off x="0" y="4958834"/>
            <a:ext cx="6096000" cy="18466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600" dirty="0">
                <a:hlinkClick r:id="rId3" tooltip="https://www.coursemapguide.com/alignment"/>
              </a:rPr>
              <a:t>This Photo</a:t>
            </a:r>
            <a:r>
              <a:rPr lang="en-US" sz="600" dirty="0"/>
              <a:t> </a:t>
            </a:r>
            <a:r>
              <a:rPr lang="en-US" sz="600" dirty="0">
                <a:solidFill>
                  <a:schemeClr val="accent3"/>
                </a:solidFill>
              </a:rPr>
              <a:t>by Unknown Author is licensed under </a:t>
            </a:r>
            <a:r>
              <a:rPr lang="en-US" sz="600" dirty="0">
                <a:hlinkClick r:id="rId7" tooltip="https://creativecommons.org/licenses/by-nc-sa/3.0/"/>
              </a:rPr>
              <a:t>CC BY-SA-NC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8794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Implementing Effective </a:t>
            </a:r>
            <a:r>
              <a:rPr lang="en" dirty="0" err="1"/>
              <a:t>ASsessments</a:t>
            </a:r>
            <a:endParaRPr dirty="0" err="1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Voice &amp; </a:t>
            </a:r>
            <a:br>
              <a:rPr lang="en-US" dirty="0"/>
            </a:br>
            <a:r>
              <a:rPr lang="en-US" dirty="0"/>
              <a:t>Good Measures</a:t>
            </a:r>
          </a:p>
        </p:txBody>
      </p:sp>
    </p:spTree>
    <p:extLst>
      <p:ext uri="{BB962C8B-B14F-4D97-AF65-F5344CB8AC3E}">
        <p14:creationId xmlns:p14="http://schemas.microsoft.com/office/powerpoint/2010/main" val="426571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"For major grades, it's important for me to have smaller parts of the assignment due throughout the semester so I can get feedback as I go."</a:t>
            </a:r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14</a:t>
            </a:fld>
            <a:endParaRPr dirty="0"/>
          </a:p>
        </p:txBody>
      </p:sp>
      <p:sp>
        <p:nvSpPr>
          <p:cNvPr id="4" name="Google Shape;254;p15">
            <a:extLst>
              <a:ext uri="{FF2B5EF4-FFF2-40B4-BE49-F238E27FC236}">
                <a16:creationId xmlns:a16="http://schemas.microsoft.com/office/drawing/2014/main" id="{CC17112A-9857-4884-83C7-9F3BF41C3230}"/>
              </a:ext>
            </a:extLst>
          </p:cNvPr>
          <p:cNvSpPr txBox="1">
            <a:spLocks/>
          </p:cNvSpPr>
          <p:nvPr/>
        </p:nvSpPr>
        <p:spPr>
          <a:xfrm>
            <a:off x="143434" y="2043015"/>
            <a:ext cx="2127625" cy="27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400" dirty="0">
                <a:solidFill>
                  <a:schemeClr val="bg2"/>
                </a:solidFill>
              </a:rPr>
              <a:t>TTU Student Response</a:t>
            </a:r>
          </a:p>
        </p:txBody>
      </p:sp>
    </p:spTree>
    <p:extLst>
      <p:ext uri="{BB962C8B-B14F-4D97-AF65-F5344CB8AC3E}">
        <p14:creationId xmlns:p14="http://schemas.microsoft.com/office/powerpoint/2010/main" val="18742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874A75-D8FA-43D0-BC6E-F9D9BC1B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550" y="1006960"/>
            <a:ext cx="4114800" cy="3492600"/>
          </a:xfrm>
        </p:spPr>
        <p:txBody>
          <a:bodyPr/>
          <a:lstStyle/>
          <a:p>
            <a:pPr algn="l"/>
            <a:r>
              <a:rPr lang="en-US" sz="2000" dirty="0"/>
              <a:t>Manageable </a:t>
            </a:r>
          </a:p>
          <a:p>
            <a:pPr lvl="1" algn="l"/>
            <a:r>
              <a:rPr lang="en-US" sz="2000" dirty="0"/>
              <a:t>Time</a:t>
            </a:r>
          </a:p>
          <a:p>
            <a:pPr lvl="1" algn="l"/>
            <a:r>
              <a:rPr lang="en-US" sz="2000" dirty="0"/>
              <a:t>Content</a:t>
            </a:r>
          </a:p>
          <a:p>
            <a:pPr algn="l"/>
            <a:r>
              <a:rPr lang="en-US" sz="2000" dirty="0"/>
              <a:t>Frequent feedback prior to exam</a:t>
            </a:r>
          </a:p>
          <a:p>
            <a:pPr lvl="1" algn="l"/>
            <a:r>
              <a:rPr lang="en-US" sz="2000" dirty="0"/>
              <a:t>Quizzes</a:t>
            </a:r>
          </a:p>
          <a:p>
            <a:pPr lvl="1" algn="l"/>
            <a:r>
              <a:rPr lang="en-US" sz="2000" dirty="0"/>
              <a:t>Homework</a:t>
            </a:r>
          </a:p>
          <a:p>
            <a:pPr lvl="1" algn="l"/>
            <a:r>
              <a:rPr lang="en-US" sz="2000" dirty="0"/>
              <a:t>In-Class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359A8-D193-4FEB-A1E4-E3139B5D7B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15</a:t>
            </a:fld>
            <a:endParaRPr lang="en" dirty="0"/>
          </a:p>
        </p:txBody>
      </p:sp>
      <p:sp>
        <p:nvSpPr>
          <p:cNvPr id="4" name="Google Shape;254;p15">
            <a:extLst>
              <a:ext uri="{FF2B5EF4-FFF2-40B4-BE49-F238E27FC236}">
                <a16:creationId xmlns:a16="http://schemas.microsoft.com/office/drawing/2014/main" id="{7E343DCE-786F-401B-9FB3-1A762CBA6288}"/>
              </a:ext>
            </a:extLst>
          </p:cNvPr>
          <p:cNvSpPr txBox="1">
            <a:spLocks/>
          </p:cNvSpPr>
          <p:nvPr/>
        </p:nvSpPr>
        <p:spPr>
          <a:xfrm>
            <a:off x="143434" y="2043015"/>
            <a:ext cx="2127625" cy="27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7200" dirty="0">
                <a:solidFill>
                  <a:schemeClr val="bg2"/>
                </a:solidFill>
              </a:rPr>
              <a:t>SGID Themes</a:t>
            </a:r>
          </a:p>
        </p:txBody>
      </p:sp>
    </p:spTree>
    <p:extLst>
      <p:ext uri="{BB962C8B-B14F-4D97-AF65-F5344CB8AC3E}">
        <p14:creationId xmlns:p14="http://schemas.microsoft.com/office/powerpoint/2010/main" val="427435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6687672" y="0"/>
            <a:ext cx="2456328" cy="3340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50" dirty="0"/>
              <a:t> </a:t>
            </a:r>
            <a:r>
              <a:rPr lang="en-US" sz="2000" dirty="0"/>
              <a:t>A really good </a:t>
            </a:r>
            <a:r>
              <a:rPr lang="en-US" sz="2000" dirty="0">
                <a:solidFill>
                  <a:schemeClr val="bg2"/>
                </a:solidFill>
              </a:rPr>
              <a:t>assessment</a:t>
            </a:r>
            <a:r>
              <a:rPr lang="en-US" sz="2000" dirty="0"/>
              <a:t> question…doesn’t look that different from a really good </a:t>
            </a:r>
            <a:r>
              <a:rPr lang="en-US" sz="2000" dirty="0">
                <a:solidFill>
                  <a:schemeClr val="bg2"/>
                </a:solidFill>
              </a:rPr>
              <a:t>instructional</a:t>
            </a:r>
            <a:r>
              <a:rPr lang="en-US" sz="2000" dirty="0"/>
              <a:t> activity.</a:t>
            </a:r>
            <a:endParaRPr lang="en-US"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/>
              <a:t>(Pelligrino, 2015)</a:t>
            </a:r>
            <a:endParaRPr sz="1400"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16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87EBB-5886-4F79-835C-44F4A8D85E81}"/>
              </a:ext>
            </a:extLst>
          </p:cNvPr>
          <p:cNvSpPr txBox="1"/>
          <p:nvPr/>
        </p:nvSpPr>
        <p:spPr>
          <a:xfrm>
            <a:off x="6819153" y="57374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Google Shape;274;p18">
            <a:extLst>
              <a:ext uri="{FF2B5EF4-FFF2-40B4-BE49-F238E27FC236}">
                <a16:creationId xmlns:a16="http://schemas.microsoft.com/office/drawing/2014/main" id="{14B64584-25CF-486D-887E-5E5576832F75}"/>
              </a:ext>
            </a:extLst>
          </p:cNvPr>
          <p:cNvSpPr txBox="1">
            <a:spLocks/>
          </p:cNvSpPr>
          <p:nvPr/>
        </p:nvSpPr>
        <p:spPr>
          <a:xfrm>
            <a:off x="2599444" y="994336"/>
            <a:ext cx="3945011" cy="360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▹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￭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⬝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42900" indent="-342900" algn="l"/>
            <a:r>
              <a:rPr lang="en-US" sz="1600" i="0" dirty="0"/>
              <a:t>Engages the student</a:t>
            </a:r>
          </a:p>
          <a:p>
            <a:pPr marL="342900" indent="-342900" algn="l"/>
            <a:r>
              <a:rPr lang="en-US" sz="1600" i="0" dirty="0"/>
              <a:t>Forces them to think and reason</a:t>
            </a:r>
          </a:p>
          <a:p>
            <a:pPr marL="342900" indent="-342900" algn="l"/>
            <a:r>
              <a:rPr lang="en-US" sz="1600" i="0" dirty="0"/>
              <a:t>Offers opportunities to show what they know</a:t>
            </a:r>
          </a:p>
          <a:p>
            <a:pPr marL="342900" indent="-342900" algn="l"/>
            <a:r>
              <a:rPr lang="en-US" sz="1600" i="0" dirty="0"/>
              <a:t>Provides challenges that shouldn’t be impossible</a:t>
            </a:r>
          </a:p>
          <a:p>
            <a:pPr marL="342900" indent="-342900" algn="l"/>
            <a:r>
              <a:rPr lang="en-US" sz="1600" i="0" dirty="0"/>
              <a:t>Allows students to learn something by solving/answering</a:t>
            </a:r>
          </a:p>
          <a:p>
            <a:pPr marL="342900" indent="-342900" algn="l"/>
            <a:r>
              <a:rPr lang="en-US" sz="1600" i="0" dirty="0"/>
              <a:t>Demonstrates ability to provide evidence for process</a:t>
            </a:r>
          </a:p>
        </p:txBody>
      </p:sp>
      <p:sp>
        <p:nvSpPr>
          <p:cNvPr id="6" name="Google Shape;254;p15">
            <a:extLst>
              <a:ext uri="{FF2B5EF4-FFF2-40B4-BE49-F238E27FC236}">
                <a16:creationId xmlns:a16="http://schemas.microsoft.com/office/drawing/2014/main" id="{D8A747A9-2F4C-44A0-8FD6-BB1DDC9BEF20}"/>
              </a:ext>
            </a:extLst>
          </p:cNvPr>
          <p:cNvSpPr txBox="1">
            <a:spLocks/>
          </p:cNvSpPr>
          <p:nvPr/>
        </p:nvSpPr>
        <p:spPr>
          <a:xfrm>
            <a:off x="143434" y="2043015"/>
            <a:ext cx="2127625" cy="27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>
                <a:solidFill>
                  <a:schemeClr val="bg2"/>
                </a:solidFill>
              </a:rPr>
              <a:t>What makes an assessment a good measure of student understanding?</a:t>
            </a:r>
          </a:p>
        </p:txBody>
      </p:sp>
    </p:spTree>
    <p:extLst>
      <p:ext uri="{BB962C8B-B14F-4D97-AF65-F5344CB8AC3E}">
        <p14:creationId xmlns:p14="http://schemas.microsoft.com/office/powerpoint/2010/main" val="17434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Grading Tools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Rubrics, Video Grading, &amp; Types of Feedback</a:t>
            </a:r>
          </a:p>
        </p:txBody>
      </p:sp>
    </p:spTree>
    <p:extLst>
      <p:ext uri="{BB962C8B-B14F-4D97-AF65-F5344CB8AC3E}">
        <p14:creationId xmlns:p14="http://schemas.microsoft.com/office/powerpoint/2010/main" val="294652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FB4EF13B-815E-AA14-0DFA-E853D1F6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21" y="100763"/>
            <a:ext cx="4998768" cy="4941974"/>
          </a:xfrm>
          <a:prstGeom prst="rect">
            <a:avLst/>
          </a:prstGeom>
        </p:spPr>
      </p:pic>
      <p:sp>
        <p:nvSpPr>
          <p:cNvPr id="4" name="Google Shape;254;p15">
            <a:extLst>
              <a:ext uri="{FF2B5EF4-FFF2-40B4-BE49-F238E27FC236}">
                <a16:creationId xmlns:a16="http://schemas.microsoft.com/office/drawing/2014/main" id="{5A1E9B75-1C81-43C8-B52B-7D41769CEA8C}"/>
              </a:ext>
            </a:extLst>
          </p:cNvPr>
          <p:cNvSpPr txBox="1">
            <a:spLocks/>
          </p:cNvSpPr>
          <p:nvPr/>
        </p:nvSpPr>
        <p:spPr>
          <a:xfrm>
            <a:off x="143434" y="2043015"/>
            <a:ext cx="2127625" cy="27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dirty="0">
                <a:solidFill>
                  <a:schemeClr val="bg2"/>
                </a:solidFill>
                <a:hlinkClick r:id="rId4"/>
              </a:rPr>
              <a:t>What does a rubric look like?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5" name="Google Shape;263;p16">
            <a:extLst>
              <a:ext uri="{FF2B5EF4-FFF2-40B4-BE49-F238E27FC236}">
                <a16:creationId xmlns:a16="http://schemas.microsoft.com/office/drawing/2014/main" id="{9533B549-84C4-4C19-A975-B73C4B7F8E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7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Rubrics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rgbClr val="444444"/>
                </a:solidFill>
              </a:rPr>
              <a:t>Benefits for students</a:t>
            </a:r>
            <a:endParaRPr lang="en-US" dirty="0"/>
          </a:p>
          <a:p>
            <a:pPr lvl="1"/>
            <a:r>
              <a:rPr lang="en-US" sz="1800" dirty="0">
                <a:solidFill>
                  <a:srgbClr val="444444"/>
                </a:solidFill>
              </a:rPr>
              <a:t>Understand expectations</a:t>
            </a:r>
          </a:p>
          <a:p>
            <a:pPr lvl="1"/>
            <a:r>
              <a:rPr lang="en-US" sz="1800" dirty="0">
                <a:solidFill>
                  <a:srgbClr val="444444"/>
                </a:solidFill>
              </a:rPr>
              <a:t>Self-evaluate</a:t>
            </a:r>
          </a:p>
          <a:p>
            <a:r>
              <a:rPr lang="en-US" sz="1800" dirty="0">
                <a:solidFill>
                  <a:srgbClr val="444444"/>
                </a:solidFill>
              </a:rPr>
              <a:t>Benefits for instructors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pPr lvl="1"/>
            <a:r>
              <a:rPr lang="en-US" sz="1800" dirty="0">
                <a:solidFill>
                  <a:srgbClr val="444444"/>
                </a:solidFill>
              </a:rPr>
              <a:t>Clarify vague, fuzzy goals</a:t>
            </a:r>
          </a:p>
          <a:p>
            <a:pPr lvl="1"/>
            <a:r>
              <a:rPr lang="en-US" sz="1800" dirty="0">
                <a:solidFill>
                  <a:srgbClr val="444444"/>
                </a:solidFill>
              </a:rPr>
              <a:t>Grade items faster</a:t>
            </a:r>
          </a:p>
          <a:p>
            <a:r>
              <a:rPr lang="en-US" sz="1800" dirty="0">
                <a:solidFill>
                  <a:srgbClr val="444444"/>
                </a:solidFill>
              </a:rPr>
              <a:t>Existing resources</a:t>
            </a:r>
          </a:p>
          <a:p>
            <a:pPr lvl="1"/>
            <a:r>
              <a:rPr lang="en-US" sz="1200" b="1" dirty="0">
                <a:hlinkClick r:id="rId3"/>
              </a:rPr>
              <a:t>Create an Analytic Rubric</a:t>
            </a:r>
            <a:r>
              <a:rPr lang="en-US" sz="1200" dirty="0"/>
              <a:t> [Video]</a:t>
            </a:r>
            <a:endParaRPr lang="en-US" sz="1200">
              <a:solidFill>
                <a:srgbClr val="444444"/>
              </a:solidFill>
            </a:endParaRPr>
          </a:p>
          <a:p>
            <a:pPr lvl="1"/>
            <a:r>
              <a:rPr lang="en-US" sz="1200" b="1" dirty="0">
                <a:hlinkClick r:id="rId4"/>
              </a:rPr>
              <a:t>Create a Holistic Rubric</a:t>
            </a:r>
            <a:r>
              <a:rPr lang="en-US" sz="1200" dirty="0"/>
              <a:t> [Video]</a:t>
            </a:r>
          </a:p>
          <a:p>
            <a:pPr lvl="1"/>
            <a:r>
              <a:rPr lang="en-US" sz="1200" b="1" dirty="0">
                <a:hlinkClick r:id="rId5"/>
              </a:rPr>
              <a:t>Add a Rubric to an Existing Activity</a:t>
            </a:r>
            <a:r>
              <a:rPr lang="en-US" sz="1200" dirty="0"/>
              <a:t> [Video]</a:t>
            </a:r>
          </a:p>
          <a:p>
            <a:pPr lvl="1"/>
            <a:r>
              <a:rPr lang="en-US" sz="1200" b="1" dirty="0">
                <a:hlinkClick r:id="rId6"/>
              </a:rPr>
              <a:t>Create a Weighted Rubric </a:t>
            </a:r>
            <a:r>
              <a:rPr lang="en-US" sz="1200" dirty="0"/>
              <a:t>[Video]</a:t>
            </a: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68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ctrTitle" idx="4294967295"/>
          </p:nvPr>
        </p:nvSpPr>
        <p:spPr>
          <a:xfrm>
            <a:off x="383241" y="252092"/>
            <a:ext cx="359985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Agenda:</a:t>
            </a:r>
            <a:endParaRPr sz="6000"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Google Shape;262;p16">
            <a:extLst>
              <a:ext uri="{FF2B5EF4-FFF2-40B4-BE49-F238E27FC236}">
                <a16:creationId xmlns:a16="http://schemas.microsoft.com/office/drawing/2014/main" id="{D8D0B071-0DF1-4F08-8301-601AE67EC0A3}"/>
              </a:ext>
            </a:extLst>
          </p:cNvPr>
          <p:cNvSpPr txBox="1">
            <a:spLocks/>
          </p:cNvSpPr>
          <p:nvPr/>
        </p:nvSpPr>
        <p:spPr>
          <a:xfrm>
            <a:off x="383240" y="1566598"/>
            <a:ext cx="3838161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0550" indent="-514350"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en-US" sz="2600">
                <a:solidFill>
                  <a:schemeClr val="bg2"/>
                </a:solidFill>
                <a:latin typeface="Nunito" pitchFamily="2" charset="0"/>
              </a:rPr>
              <a:t>Types of Assessments</a:t>
            </a:r>
          </a:p>
          <a:p>
            <a:pPr marL="590550" indent="-514350"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en-US" sz="2600">
                <a:solidFill>
                  <a:schemeClr val="bg2"/>
                </a:solidFill>
                <a:latin typeface="Nunito" pitchFamily="2" charset="0"/>
              </a:rPr>
              <a:t>Alignment</a:t>
            </a:r>
          </a:p>
          <a:p>
            <a:pPr marL="590550" indent="-514350"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en-US" sz="2600">
                <a:solidFill>
                  <a:schemeClr val="bg2"/>
                </a:solidFill>
                <a:latin typeface="Nunito" pitchFamily="2" charset="0"/>
              </a:rPr>
              <a:t>Implementing Effective Assessments</a:t>
            </a:r>
          </a:p>
          <a:p>
            <a:pPr marL="590550" indent="-514350"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en-US" sz="2600">
                <a:solidFill>
                  <a:schemeClr val="bg2"/>
                </a:solidFill>
                <a:latin typeface="Nunito" pitchFamily="2" charset="0"/>
              </a:rPr>
              <a:t>Assessment Tools</a:t>
            </a:r>
          </a:p>
        </p:txBody>
      </p:sp>
      <p:sp>
        <p:nvSpPr>
          <p:cNvPr id="7" name="Google Shape;254;p15">
            <a:extLst>
              <a:ext uri="{FF2B5EF4-FFF2-40B4-BE49-F238E27FC236}">
                <a16:creationId xmlns:a16="http://schemas.microsoft.com/office/drawing/2014/main" id="{4D27FAEE-AA77-4BAD-AE69-7C1B0537E21E}"/>
              </a:ext>
            </a:extLst>
          </p:cNvPr>
          <p:cNvSpPr txBox="1">
            <a:spLocks/>
          </p:cNvSpPr>
          <p:nvPr/>
        </p:nvSpPr>
        <p:spPr>
          <a:xfrm>
            <a:off x="4865594" y="252092"/>
            <a:ext cx="359985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>
                <a:solidFill>
                  <a:schemeClr val="bg2"/>
                </a:solidFill>
              </a:rPr>
              <a:t>Key Takeaways:</a:t>
            </a:r>
          </a:p>
        </p:txBody>
      </p:sp>
      <p:sp>
        <p:nvSpPr>
          <p:cNvPr id="9" name="Google Shape;262;p16">
            <a:extLst>
              <a:ext uri="{FF2B5EF4-FFF2-40B4-BE49-F238E27FC236}">
                <a16:creationId xmlns:a16="http://schemas.microsoft.com/office/drawing/2014/main" id="{C454F057-0632-4E24-8B76-EFC82E495A92}"/>
              </a:ext>
            </a:extLst>
          </p:cNvPr>
          <p:cNvSpPr txBox="1">
            <a:spLocks/>
          </p:cNvSpPr>
          <p:nvPr/>
        </p:nvSpPr>
        <p:spPr>
          <a:xfrm>
            <a:off x="4700894" y="1566598"/>
            <a:ext cx="4188759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SzPts val="2400"/>
              <a:buFont typeface="Arial"/>
              <a:buChar char="▹"/>
            </a:pPr>
            <a:r>
              <a:rPr lang="en-US" sz="2200">
                <a:solidFill>
                  <a:schemeClr val="tx1"/>
                </a:solidFill>
                <a:latin typeface="Nunito" pitchFamily="2" charset="0"/>
              </a:rPr>
              <a:t>Students must have multiple opportunities over time to demonstrate competency.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▹"/>
            </a:pPr>
            <a:r>
              <a:rPr lang="en-US" sz="2200">
                <a:solidFill>
                  <a:schemeClr val="tx1"/>
                </a:solidFill>
                <a:latin typeface="Nunito" pitchFamily="2" charset="0"/>
              </a:rPr>
              <a:t>Assessments must be manageable for faculty to provide feedback.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Grading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444444"/>
                </a:solidFill>
              </a:rPr>
              <a:t>Supports instructor-student interaction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r>
              <a:rPr lang="en-US" sz="1800">
                <a:solidFill>
                  <a:srgbClr val="444444"/>
                </a:solidFill>
              </a:rPr>
              <a:t>Humanizes assessment</a:t>
            </a:r>
            <a:endParaRPr lang="en-US" sz="1800" dirty="0">
              <a:solidFill>
                <a:srgbClr val="444444"/>
              </a:solidFill>
            </a:endParaRPr>
          </a:p>
          <a:p>
            <a:pPr lvl="1"/>
            <a:r>
              <a:rPr lang="en-US" sz="1800">
                <a:solidFill>
                  <a:srgbClr val="444444"/>
                </a:solidFill>
              </a:rPr>
              <a:t>A pilot study using a qualitative </a:t>
            </a:r>
            <a:r>
              <a:rPr lang="en-US" sz="1800" dirty="0">
                <a:solidFill>
                  <a:srgbClr val="444444"/>
                </a:solidFill>
              </a:rPr>
              <a:t>approach has indicated that students prefer screencast assessment because of its </a:t>
            </a:r>
            <a:r>
              <a:rPr lang="en-US" sz="1800" b="1" dirty="0">
                <a:solidFill>
                  <a:srgbClr val="444444"/>
                </a:solidFill>
              </a:rPr>
              <a:t>multimodality </a:t>
            </a:r>
            <a:r>
              <a:rPr lang="en-US" sz="1800" dirty="0">
                <a:solidFill>
                  <a:srgbClr val="444444"/>
                </a:solidFill>
              </a:rPr>
              <a:t>and its ability to make the </a:t>
            </a:r>
            <a:r>
              <a:rPr lang="en-US" sz="1800" b="1" dirty="0">
                <a:solidFill>
                  <a:srgbClr val="444444"/>
                </a:solidFill>
              </a:rPr>
              <a:t>instructor’s thought process</a:t>
            </a:r>
            <a:r>
              <a:rPr lang="en-US" sz="1800" dirty="0">
                <a:solidFill>
                  <a:srgbClr val="444444"/>
                </a:solidFill>
              </a:rPr>
              <a:t> while grading </a:t>
            </a:r>
            <a:r>
              <a:rPr lang="en-US" sz="1800" b="1" dirty="0">
                <a:solidFill>
                  <a:srgbClr val="444444"/>
                </a:solidFill>
              </a:rPr>
              <a:t>transparent </a:t>
            </a:r>
            <a:r>
              <a:rPr lang="en-US" sz="1800" dirty="0">
                <a:solidFill>
                  <a:srgbClr val="444444"/>
                </a:solidFill>
              </a:rPr>
              <a:t>(Harris &amp; Greer, 2021; </a:t>
            </a:r>
            <a:r>
              <a:rPr lang="en-US" sz="1800" dirty="0" err="1">
                <a:solidFill>
                  <a:srgbClr val="444444"/>
                </a:solidFill>
              </a:rPr>
              <a:t>Vincellette</a:t>
            </a:r>
            <a:r>
              <a:rPr lang="en-US" sz="1800" dirty="0">
                <a:solidFill>
                  <a:srgbClr val="444444"/>
                </a:solidFill>
              </a:rPr>
              <a:t>, 2013)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r>
              <a:rPr lang="en-US" sz="1800" dirty="0">
                <a:solidFill>
                  <a:srgbClr val="444444"/>
                </a:solidFill>
              </a:rPr>
              <a:t>Can be quicker for the instructor</a:t>
            </a:r>
            <a:endParaRPr lang="en-US" sz="1800" b="0" i="0">
              <a:solidFill>
                <a:srgbClr val="444444"/>
              </a:solidFill>
              <a:effectLst/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34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i="0">
                <a:solidFill>
                  <a:srgbClr val="444444"/>
                </a:solidFill>
                <a:effectLst/>
                <a:latin typeface="Nunito" pitchFamily="2" charset="0"/>
              </a:rPr>
              <a:t>Self-Evaluation vs. Self-Grading</a:t>
            </a:r>
          </a:p>
          <a:p>
            <a:pPr lvl="1"/>
            <a:r>
              <a:rPr lang="en-US" sz="1800" b="0" i="0">
                <a:solidFill>
                  <a:schemeClr val="bg2"/>
                </a:solidFill>
                <a:effectLst/>
                <a:latin typeface="Nunito" pitchFamily="2" charset="0"/>
              </a:rPr>
              <a:t>Evaluation</a:t>
            </a:r>
            <a:r>
              <a:rPr lang="en-US" sz="1800" b="0" i="0">
                <a:solidFill>
                  <a:srgbClr val="444444"/>
                </a:solidFill>
                <a:effectLst/>
                <a:latin typeface="Nunito" pitchFamily="2" charset="0"/>
              </a:rPr>
              <a:t>: Using judgment to evaluate their own work as well as the process that led them to the final product.</a:t>
            </a:r>
          </a:p>
          <a:p>
            <a:pPr lvl="1"/>
            <a:r>
              <a:rPr lang="en-US" sz="1800">
                <a:solidFill>
                  <a:schemeClr val="bg2"/>
                </a:solidFill>
                <a:latin typeface="Nunito" pitchFamily="2" charset="0"/>
              </a:rPr>
              <a:t>Grading</a:t>
            </a:r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: Marking one’s own work against a set of criteria provided by instructor</a:t>
            </a:r>
            <a:endParaRPr lang="en-US" sz="1800" b="0" i="0">
              <a:solidFill>
                <a:srgbClr val="444444"/>
              </a:solidFill>
              <a:effectLst/>
              <a:latin typeface="Nunito" pitchFamily="2" charset="0"/>
            </a:endParaRPr>
          </a:p>
          <a:p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Peer-Evaluation</a:t>
            </a:r>
          </a:p>
          <a:p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Instructor-Evaluation</a:t>
            </a:r>
            <a:endParaRPr lang="en-US" sz="1800" b="0" i="0">
              <a:solidFill>
                <a:srgbClr val="444444"/>
              </a:solidFill>
              <a:effectLst/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Google Shape;262;p16">
            <a:extLst>
              <a:ext uri="{FF2B5EF4-FFF2-40B4-BE49-F238E27FC236}">
                <a16:creationId xmlns:a16="http://schemas.microsoft.com/office/drawing/2014/main" id="{0F0BBD12-FE82-43CD-9D31-7F4E2A7D46F8}"/>
              </a:ext>
            </a:extLst>
          </p:cNvPr>
          <p:cNvSpPr txBox="1">
            <a:spLocks noGrp="1"/>
          </p:cNvSpPr>
          <p:nvPr/>
        </p:nvSpPr>
        <p:spPr>
          <a:xfrm>
            <a:off x="5320013" y="4762982"/>
            <a:ext cx="1559610" cy="4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▹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￭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⬝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200" dirty="0">
                <a:solidFill>
                  <a:srgbClr val="444444"/>
                </a:solidFill>
              </a:rPr>
              <a:t>(</a:t>
            </a:r>
            <a:r>
              <a:rPr lang="en-US" sz="1200" dirty="0">
                <a:solidFill>
                  <a:srgbClr val="444444"/>
                </a:solidFill>
                <a:hlinkClick r:id="rId3"/>
              </a:rPr>
              <a:t>Source</a:t>
            </a:r>
            <a:r>
              <a:rPr lang="en-US" sz="1200" dirty="0">
                <a:solidFill>
                  <a:srgbClr val="444444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47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0" i="0">
                <a:solidFill>
                  <a:srgbClr val="444444"/>
                </a:solidFill>
                <a:effectLst/>
                <a:latin typeface="Nunito" pitchFamily="2" charset="0"/>
              </a:rPr>
              <a:t>Self-Evaluation vs. Self-Grading</a:t>
            </a:r>
          </a:p>
          <a:p>
            <a:r>
              <a:rPr lang="en-US" sz="1800" b="1">
                <a:solidFill>
                  <a:srgbClr val="444444"/>
                </a:solidFill>
                <a:latin typeface="Nunito" pitchFamily="2" charset="0"/>
              </a:rPr>
              <a:t>Peer-Evaluation</a:t>
            </a:r>
          </a:p>
          <a:p>
            <a:pPr lvl="1"/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Students assess peer’s work prior to submission have their own work checked by peers.</a:t>
            </a:r>
          </a:p>
          <a:p>
            <a:pPr lvl="1"/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Allows students to take ownership and work through the process of learning</a:t>
            </a:r>
          </a:p>
          <a:p>
            <a:pPr lvl="1"/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Watch for biased evaluations! Set up system of evidence-based evaluation</a:t>
            </a:r>
          </a:p>
          <a:p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Instructor-Evaluation</a:t>
            </a:r>
            <a:endParaRPr lang="en-US" sz="1800" b="0" i="0">
              <a:solidFill>
                <a:srgbClr val="444444"/>
              </a:solidFill>
              <a:effectLst/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Google Shape;262;p16">
            <a:extLst>
              <a:ext uri="{FF2B5EF4-FFF2-40B4-BE49-F238E27FC236}">
                <a16:creationId xmlns:a16="http://schemas.microsoft.com/office/drawing/2014/main" id="{990D3810-AC9F-4D3F-9C27-F521618853D2}"/>
              </a:ext>
            </a:extLst>
          </p:cNvPr>
          <p:cNvSpPr txBox="1">
            <a:spLocks noGrp="1"/>
          </p:cNvSpPr>
          <p:nvPr/>
        </p:nvSpPr>
        <p:spPr>
          <a:xfrm>
            <a:off x="5320013" y="4762982"/>
            <a:ext cx="1559610" cy="4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▹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￭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⬝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200" dirty="0">
                <a:solidFill>
                  <a:srgbClr val="444444"/>
                </a:solidFill>
              </a:rPr>
              <a:t>(</a:t>
            </a:r>
            <a:r>
              <a:rPr lang="en-US" sz="1200" dirty="0">
                <a:solidFill>
                  <a:srgbClr val="444444"/>
                </a:solidFill>
                <a:hlinkClick r:id="rId3"/>
              </a:rPr>
              <a:t>Source</a:t>
            </a:r>
            <a:r>
              <a:rPr lang="en-US" sz="1200" dirty="0">
                <a:solidFill>
                  <a:srgbClr val="444444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358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0" i="0">
                <a:solidFill>
                  <a:srgbClr val="444444"/>
                </a:solidFill>
                <a:effectLst/>
                <a:latin typeface="Nunito" pitchFamily="2" charset="0"/>
              </a:rPr>
              <a:t>Self-Evaluation vs. Self-Grading</a:t>
            </a:r>
          </a:p>
          <a:p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Peer-Evaluation</a:t>
            </a:r>
          </a:p>
          <a:p>
            <a:r>
              <a:rPr lang="en-US" sz="1800" b="1">
                <a:solidFill>
                  <a:srgbClr val="444444"/>
                </a:solidFill>
                <a:latin typeface="Nunito" pitchFamily="2" charset="0"/>
              </a:rPr>
              <a:t>Instructor-Evaluation</a:t>
            </a:r>
          </a:p>
          <a:p>
            <a:pPr lvl="1"/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Traditional Evaluation</a:t>
            </a:r>
          </a:p>
          <a:p>
            <a:pPr lvl="1"/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Based on rubric or pre-determined and unbiased grading system</a:t>
            </a:r>
          </a:p>
          <a:p>
            <a:pPr lvl="1"/>
            <a:r>
              <a:rPr lang="en-US" sz="1800" b="0" i="0">
                <a:solidFill>
                  <a:srgbClr val="444444"/>
                </a:solidFill>
                <a:effectLst/>
                <a:latin typeface="Nunito" pitchFamily="2" charset="0"/>
              </a:rPr>
              <a:t>I</a:t>
            </a:r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f using the three tiers of evaluation, the instructor should be able to spend less time on corrections.</a:t>
            </a:r>
            <a:endParaRPr lang="en-US" sz="1800" b="0" i="0">
              <a:solidFill>
                <a:srgbClr val="444444"/>
              </a:solidFill>
              <a:effectLst/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20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>
            <a:spLocks noGrp="1"/>
          </p:cNvSpPr>
          <p:nvPr>
            <p:ph type="ctrTitle" idx="4294967295"/>
          </p:nvPr>
        </p:nvSpPr>
        <p:spPr>
          <a:xfrm>
            <a:off x="519545" y="481913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97" name="Google Shape;497;p35"/>
          <p:cNvSpPr txBox="1">
            <a:spLocks noGrp="1"/>
          </p:cNvSpPr>
          <p:nvPr>
            <p:ph type="subTitle" idx="4294967295"/>
          </p:nvPr>
        </p:nvSpPr>
        <p:spPr>
          <a:xfrm>
            <a:off x="519545" y="1681488"/>
            <a:ext cx="3886200" cy="1761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questions, comment, or concerns?</a:t>
            </a:r>
            <a:endParaRPr sz="3600" b="1"/>
          </a:p>
        </p:txBody>
      </p:sp>
      <p:sp>
        <p:nvSpPr>
          <p:cNvPr id="499" name="Google Shape;499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" name="Graphic 2" descr="Customer review with solid fill">
            <a:extLst>
              <a:ext uri="{FF2B5EF4-FFF2-40B4-BE49-F238E27FC236}">
                <a16:creationId xmlns:a16="http://schemas.microsoft.com/office/drawing/2014/main" id="{0E9E35EC-8C2C-4151-830D-80BCE7AD1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2645" y="3279762"/>
            <a:ext cx="1783804" cy="1783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2CC1F-E023-68A0-125E-944AE4EE7609}"/>
              </a:ext>
            </a:extLst>
          </p:cNvPr>
          <p:cNvSpPr txBox="1"/>
          <p:nvPr/>
        </p:nvSpPr>
        <p:spPr>
          <a:xfrm>
            <a:off x="4774532" y="408071"/>
            <a:ext cx="3986463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Amatic SC"/>
                <a:cs typeface="Amatic SC"/>
              </a:rPr>
              <a:t>References</a:t>
            </a:r>
          </a:p>
          <a:p>
            <a:pPr marL="457200" indent="-457200"/>
            <a:endParaRPr lang="en-US" sz="1150" dirty="0">
              <a:latin typeface="Nunito"/>
              <a:cs typeface="Amatic SC"/>
            </a:endParaRPr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Assess Teaching &amp; Learning. (n.d.). </a:t>
            </a:r>
            <a:r>
              <a:rPr lang="en-US" sz="1150" i="1">
                <a:latin typeface="Nunito"/>
                <a:cs typeface="Amatic SC"/>
              </a:rPr>
              <a:t>Eberly Center - Carnegie Melon University. </a:t>
            </a:r>
            <a:r>
              <a:rPr lang="en-US" sz="1150">
                <a:latin typeface="Nunito"/>
                <a:cs typeface="Amatic SC"/>
                <a:hlinkClick r:id="rId5"/>
              </a:rPr>
              <a:t>Web Address</a:t>
            </a:r>
            <a:r>
              <a:rPr lang="en-US" sz="1150">
                <a:latin typeface="Nunito"/>
                <a:cs typeface="Amatic SC"/>
              </a:rPr>
              <a:t>.</a:t>
            </a:r>
            <a:endParaRPr lang="en-US"/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Fisher, M. R. (n.d.). Student Assessment in Teaching and Learning. </a:t>
            </a:r>
            <a:r>
              <a:rPr lang="en-US" sz="1150" i="1">
                <a:latin typeface="Nunito"/>
                <a:cs typeface="Amatic SC"/>
              </a:rPr>
              <a:t>Vanderbilt University</a:t>
            </a:r>
            <a:r>
              <a:rPr lang="en-US" sz="1150">
                <a:latin typeface="Nunito"/>
                <a:cs typeface="Amatic SC"/>
              </a:rPr>
              <a:t>. </a:t>
            </a:r>
            <a:r>
              <a:rPr lang="en-US" sz="1150">
                <a:latin typeface="Nunito"/>
                <a:cs typeface="Amatic SC"/>
                <a:hlinkClick r:id="rId6"/>
              </a:rPr>
              <a:t>Web Address</a:t>
            </a:r>
            <a:r>
              <a:rPr lang="en-US" sz="1150">
                <a:latin typeface="Nunito"/>
                <a:cs typeface="Amatic SC"/>
              </a:rPr>
              <a:t>.</a:t>
            </a:r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Harris, H.S. &amp; Greer, M. (2021). Using multimedia for instructor presence in purposeful pedagogy-driven online technical writing courses. </a:t>
            </a:r>
            <a:r>
              <a:rPr lang="en-US" sz="1150" i="1">
                <a:latin typeface="Nunito"/>
                <a:cs typeface="Amatic SC"/>
              </a:rPr>
              <a:t>Journal of Technical Writing and Communication.</a:t>
            </a:r>
            <a:r>
              <a:rPr lang="en-US" sz="1150">
                <a:latin typeface="Nunito"/>
                <a:cs typeface="Amatic SC"/>
              </a:rPr>
              <a:t> </a:t>
            </a:r>
            <a:r>
              <a:rPr lang="en-US" sz="1150">
                <a:solidFill>
                  <a:schemeClr val="dk1"/>
                </a:solidFill>
                <a:latin typeface="Nunito"/>
                <a:cs typeface="Amatic SC"/>
                <a:hlinkClick r:id="rId7"/>
              </a:rPr>
              <a:t>Web Address.</a:t>
            </a:r>
            <a:endParaRPr lang="en-US" sz="1150" dirty="0">
              <a:solidFill>
                <a:schemeClr val="dk1"/>
              </a:solidFill>
              <a:latin typeface="Nunito"/>
              <a:cs typeface="Amatic SC"/>
            </a:endParaRPr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Hartley, B. &amp; Cha, A. (2022). </a:t>
            </a:r>
            <a:r>
              <a:rPr lang="en-US" sz="1150" i="1">
                <a:latin typeface="Nunito"/>
                <a:cs typeface="Amatic SC"/>
              </a:rPr>
              <a:t>Mapping Your Course. </a:t>
            </a:r>
            <a:r>
              <a:rPr lang="en-US" sz="1150">
                <a:latin typeface="Nunito"/>
                <a:cs typeface="Amatic SC"/>
              </a:rPr>
              <a:t>The Online Course Mapping Guide. </a:t>
            </a:r>
            <a:r>
              <a:rPr lang="en-US" sz="1150">
                <a:latin typeface="Nunito"/>
                <a:cs typeface="Amatic SC"/>
                <a:hlinkClick r:id="rId8"/>
              </a:rPr>
              <a:t>Web Address</a:t>
            </a:r>
            <a:r>
              <a:rPr lang="en-US" sz="1150">
                <a:latin typeface="Nunito"/>
                <a:cs typeface="Amatic SC"/>
              </a:rPr>
              <a:t>.</a:t>
            </a:r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Real Learning for Real Life. (2015). </a:t>
            </a:r>
            <a:r>
              <a:rPr lang="en-US" sz="1150" i="1">
                <a:latin typeface="Nunito"/>
                <a:cs typeface="Amatic SC"/>
              </a:rPr>
              <a:t>What does a good assessment look like in the eyes of a student? </a:t>
            </a:r>
            <a:r>
              <a:rPr lang="en-US" sz="1150">
                <a:latin typeface="Nunito"/>
                <a:cs typeface="Amatic SC"/>
              </a:rPr>
              <a:t>[Video]. YouTube. </a:t>
            </a:r>
            <a:r>
              <a:rPr lang="en-US" sz="1150">
                <a:latin typeface="Nunito"/>
                <a:cs typeface="Amatic SC"/>
                <a:hlinkClick r:id="rId9"/>
              </a:rPr>
              <a:t>Web Address</a:t>
            </a:r>
            <a:r>
              <a:rPr lang="en-US" sz="1150">
                <a:latin typeface="Nunito"/>
                <a:cs typeface="Amatic SC"/>
              </a:rPr>
              <a:t>.</a:t>
            </a:r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Suskie, L. (2009). </a:t>
            </a:r>
            <a:r>
              <a:rPr lang="en-US" sz="1150" i="1">
                <a:latin typeface="Nunito"/>
                <a:cs typeface="Amatic SC"/>
              </a:rPr>
              <a:t>Assessing Student Learning: A Common Sense Guide</a:t>
            </a:r>
            <a:r>
              <a:rPr lang="en-US" sz="1150">
                <a:latin typeface="Nunito"/>
                <a:cs typeface="Amatic SC"/>
              </a:rPr>
              <a:t>. 2nd ed. Jossey Bass.</a:t>
            </a:r>
          </a:p>
          <a:p>
            <a:pPr marL="457200" indent="-457200"/>
            <a:r>
              <a:rPr lang="en-US" sz="1150">
                <a:latin typeface="Nunito"/>
                <a:cs typeface="Amatic SC"/>
              </a:rPr>
              <a:t>Vincelette, E.J. &amp; Bostic, T. (2013). Show &amp; tell: Student and instructor perceptions of screencast assessment. </a:t>
            </a:r>
            <a:r>
              <a:rPr lang="en-US" sz="1150" i="1">
                <a:latin typeface="Nunito"/>
                <a:cs typeface="Amatic SC"/>
              </a:rPr>
              <a:t>Science Direct</a:t>
            </a:r>
            <a:r>
              <a:rPr lang="en-US" sz="1150">
                <a:latin typeface="Nunito"/>
                <a:cs typeface="Amatic SC"/>
              </a:rPr>
              <a:t>. </a:t>
            </a:r>
            <a:r>
              <a:rPr lang="en-US" sz="1150">
                <a:latin typeface="Nunito"/>
                <a:cs typeface="Amatic SC"/>
                <a:hlinkClick r:id="rId10"/>
              </a:rPr>
              <a:t>Web Address.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Assessments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Formative and Summative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Formative Assessment Overview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rgbClr val="444444"/>
                </a:solidFill>
              </a:rPr>
              <a:t>Goal: </a:t>
            </a:r>
            <a:endParaRPr lang="en-US" sz="2000">
              <a:solidFill>
                <a:srgbClr val="444444"/>
              </a:solidFill>
              <a:latin typeface="Nunito" pitchFamily="2" charset="0"/>
            </a:endParaRPr>
          </a:p>
          <a:p>
            <a:pPr lvl="1">
              <a:spcBef>
                <a:spcPts val="600"/>
              </a:spcBef>
              <a:buChar char="▹"/>
            </a:pPr>
            <a:r>
              <a:rPr lang="en-US" sz="2000" dirty="0">
                <a:solidFill>
                  <a:srgbClr val="444444"/>
                </a:solidFill>
              </a:rPr>
              <a:t>Monitor Student Learning</a:t>
            </a:r>
          </a:p>
          <a:p>
            <a:pPr lvl="1">
              <a:spcBef>
                <a:spcPts val="600"/>
              </a:spcBef>
              <a:buChar char="▹"/>
            </a:pPr>
            <a:r>
              <a:rPr lang="en-US" sz="2000" b="0" i="0" dirty="0">
                <a:solidFill>
                  <a:srgbClr val="444444"/>
                </a:solidFill>
                <a:effectLst/>
              </a:rPr>
              <a:t>Provide Ongoing Feedback</a:t>
            </a:r>
            <a:r>
              <a:rPr lang="en-US" sz="2000" dirty="0">
                <a:solidFill>
                  <a:srgbClr val="444444"/>
                </a:solidFill>
              </a:rPr>
              <a:t> </a:t>
            </a:r>
            <a:endParaRPr lang="en-US" sz="2000" b="0" i="0" dirty="0">
              <a:solidFill>
                <a:srgbClr val="444444"/>
              </a:solidFill>
              <a:effectLst/>
              <a:latin typeface="Nunito" pitchFamily="2" charset="0"/>
            </a:endParaRPr>
          </a:p>
          <a:p>
            <a:pPr lvl="2">
              <a:spcBef>
                <a:spcPts val="600"/>
              </a:spcBef>
              <a:buChar char="▹"/>
            </a:pPr>
            <a:r>
              <a:rPr lang="en-US" sz="2000" b="0" i="0" dirty="0">
                <a:solidFill>
                  <a:srgbClr val="444444"/>
                </a:solidFill>
                <a:effectLst/>
              </a:rPr>
              <a:t>Instructors </a:t>
            </a:r>
            <a:r>
              <a:rPr lang="en-US" sz="2000" dirty="0">
                <a:solidFill>
                  <a:srgbClr val="444444"/>
                </a:solidFill>
              </a:rPr>
              <a:t>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mprove teaching.</a:t>
            </a:r>
          </a:p>
          <a:p>
            <a:pPr lvl="2">
              <a:spcBef>
                <a:spcPts val="600"/>
              </a:spcBef>
              <a:buChar char="▹"/>
            </a:pPr>
            <a:r>
              <a:rPr lang="en-US" sz="2000" dirty="0">
                <a:solidFill>
                  <a:srgbClr val="444444"/>
                </a:solidFill>
              </a:rPr>
              <a:t>Students improve learning.</a:t>
            </a:r>
          </a:p>
          <a:p>
            <a:r>
              <a:rPr lang="en-US" sz="2000" dirty="0">
                <a:solidFill>
                  <a:srgbClr val="444444"/>
                </a:solidFill>
              </a:rPr>
              <a:t>Lower Stakes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000" dirty="0">
                <a:solidFill>
                  <a:srgbClr val="444444"/>
                </a:solidFill>
              </a:rPr>
              <a:t>Quick Check-In</a:t>
            </a:r>
            <a:endParaRPr lang="en-US" sz="200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Formative Assessment Examples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400" dirty="0">
                <a:solidFill>
                  <a:srgbClr val="444444"/>
                </a:solidFill>
                <a:latin typeface="Nunito" pitchFamily="2" charset="0"/>
              </a:rPr>
              <a:t>Frequent knowledge checks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400" dirty="0">
                <a:solidFill>
                  <a:srgbClr val="444444"/>
                </a:solidFill>
                <a:latin typeface="Nunito" pitchFamily="2" charset="0"/>
              </a:rPr>
              <a:t>Chunking “milestone” tasks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400" dirty="0">
                <a:solidFill>
                  <a:srgbClr val="444444"/>
                </a:solidFill>
                <a:latin typeface="Nunito" pitchFamily="2" charset="0"/>
              </a:rPr>
              <a:t>Spreading larger exams into multiple, shorter assessments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400" dirty="0">
                <a:solidFill>
                  <a:srgbClr val="444444"/>
                </a:solidFill>
                <a:latin typeface="Nunito" pitchFamily="2" charset="0"/>
              </a:rPr>
              <a:t>Reflection Questions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400" dirty="0">
                <a:solidFill>
                  <a:srgbClr val="444444"/>
                </a:solidFill>
                <a:latin typeface="Nunito" pitchFamily="2" charset="0"/>
              </a:rPr>
              <a:t>Repeated-attempt quizzes</a:t>
            </a:r>
            <a:endParaRPr sz="2400" dirty="0"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57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6732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Formative Assessment Tools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260261"/>
            <a:ext cx="5138700" cy="343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1800" err="1">
                <a:solidFill>
                  <a:srgbClr val="444444"/>
                </a:solidFill>
                <a:latin typeface="Nunito" pitchFamily="2" charset="0"/>
                <a:hlinkClick r:id="rId3"/>
              </a:rPr>
              <a:t>iLearn</a:t>
            </a:r>
            <a:r>
              <a:rPr lang="en-US" sz="1800">
                <a:solidFill>
                  <a:srgbClr val="444444"/>
                </a:solidFill>
                <a:latin typeface="Nunito" pitchFamily="2" charset="0"/>
              </a:rPr>
              <a:t> </a:t>
            </a:r>
          </a:p>
          <a:p>
            <a:pPr lvl="1">
              <a:spcBef>
                <a:spcPts val="600"/>
              </a:spcBef>
              <a:buChar char="▹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</a:rPr>
              <a:t>Quizzes</a:t>
            </a:r>
          </a:p>
          <a:p>
            <a:pPr lvl="1">
              <a:spcBef>
                <a:spcPts val="600"/>
              </a:spcBef>
              <a:buChar char="▹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</a:rPr>
              <a:t>Discussion Boards</a:t>
            </a:r>
          </a:p>
          <a:p>
            <a:pPr lvl="1">
              <a:spcBef>
                <a:spcPts val="600"/>
              </a:spcBef>
              <a:buChar char="▹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</a:rPr>
              <a:t>Checklists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</a:rPr>
              <a:t>Reflection &amp; Knowledge Checks</a:t>
            </a:r>
          </a:p>
          <a:p>
            <a:pPr lvl="1">
              <a:spcBef>
                <a:spcPts val="600"/>
              </a:spcBef>
              <a:buChar char="▹"/>
            </a:pPr>
            <a:r>
              <a:rPr lang="en-US" sz="1800" err="1">
                <a:solidFill>
                  <a:srgbClr val="444444"/>
                </a:solidFill>
                <a:latin typeface="Nunito" pitchFamily="2" charset="0"/>
                <a:hlinkClick r:id="rId4"/>
              </a:rPr>
              <a:t>PollEverywhere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pPr lvl="1">
              <a:spcBef>
                <a:spcPts val="600"/>
              </a:spcBef>
              <a:buChar char="▹"/>
            </a:pPr>
            <a:r>
              <a:rPr lang="en-US" sz="1800">
                <a:solidFill>
                  <a:srgbClr val="444444"/>
                </a:solidFill>
                <a:latin typeface="Nunito" pitchFamily="2" charset="0"/>
                <a:hlinkClick r:id="rId5"/>
              </a:rPr>
              <a:t>Qualtrics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pPr lvl="1">
              <a:spcBef>
                <a:spcPts val="600"/>
              </a:spcBef>
              <a:buChar char="▹"/>
            </a:pPr>
            <a:r>
              <a:rPr lang="en-US" sz="1800">
                <a:solidFill>
                  <a:srgbClr val="444444"/>
                </a:solidFill>
                <a:latin typeface="Nunito" pitchFamily="2" charset="0"/>
                <a:hlinkClick r:id="rId6"/>
              </a:rPr>
              <a:t>MS Forms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pPr lvl="1">
              <a:spcBef>
                <a:spcPts val="600"/>
              </a:spcBef>
              <a:buChar char="▹"/>
            </a:pPr>
            <a:r>
              <a:rPr lang="en-US" sz="1800" err="1">
                <a:solidFill>
                  <a:srgbClr val="444444"/>
                </a:solidFill>
                <a:latin typeface="Nunito" pitchFamily="2" charset="0"/>
                <a:hlinkClick r:id="rId7"/>
              </a:rPr>
              <a:t>FlipGrid</a:t>
            </a:r>
            <a:endParaRPr lang="en-US" sz="1800">
              <a:solidFill>
                <a:srgbClr val="444444"/>
              </a:solidFill>
              <a:latin typeface="Nunito" pitchFamily="2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endParaRPr sz="1800"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45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Summative Assessments Overview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rgbClr val="444444"/>
                </a:solidFill>
              </a:rPr>
              <a:t>Carefully aligned with learning goals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444444"/>
                </a:solidFill>
              </a:rPr>
              <a:t>Higher stakes/greater percentage of overall course grade</a:t>
            </a:r>
            <a:endParaRPr lang="en-US" dirty="0"/>
          </a:p>
          <a:p>
            <a:r>
              <a:rPr lang="en-US" sz="1800" dirty="0">
                <a:solidFill>
                  <a:srgbClr val="444444"/>
                </a:solidFill>
              </a:rPr>
              <a:t>Demonstration of higher degrees of competency</a:t>
            </a: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06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Summative Assessments Examples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rgbClr val="444444"/>
                </a:solidFill>
              </a:rPr>
              <a:t>"Locally designed" (</a:t>
            </a:r>
            <a:r>
              <a:rPr lang="en-US" sz="1800" dirty="0" err="1">
                <a:solidFill>
                  <a:srgbClr val="444444"/>
                </a:solidFill>
              </a:rPr>
              <a:t>Suskie</a:t>
            </a:r>
            <a:r>
              <a:rPr lang="en-US" sz="1800" dirty="0">
                <a:solidFill>
                  <a:srgbClr val="444444"/>
                </a:solidFill>
              </a:rPr>
              <a:t>, 2009) final exams</a:t>
            </a:r>
          </a:p>
          <a:p>
            <a:pPr marL="457200" lvl="0" indent="-38100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1800" dirty="0">
                <a:solidFill>
                  <a:srgbClr val="444444"/>
                </a:solidFill>
              </a:rPr>
              <a:t>Essays</a:t>
            </a:r>
            <a:endParaRPr lang="en-US" dirty="0"/>
          </a:p>
          <a:p>
            <a:r>
              <a:rPr lang="en-US" sz="1800" dirty="0">
                <a:solidFill>
                  <a:srgbClr val="444444"/>
                </a:solidFill>
              </a:rPr>
              <a:t>Presentations of information</a:t>
            </a:r>
          </a:p>
          <a:p>
            <a:r>
              <a:rPr lang="en-US" sz="1800" dirty="0">
                <a:solidFill>
                  <a:srgbClr val="444444"/>
                </a:solidFill>
              </a:rPr>
              <a:t>Observation of student performance/behavior</a:t>
            </a:r>
          </a:p>
          <a:p>
            <a:r>
              <a:rPr lang="en-US" sz="1800" dirty="0">
                <a:solidFill>
                  <a:srgbClr val="444444"/>
                </a:solidFill>
              </a:rPr>
              <a:t>Final project products</a:t>
            </a:r>
          </a:p>
          <a:p>
            <a:r>
              <a:rPr lang="en-US" sz="1800" dirty="0">
                <a:solidFill>
                  <a:srgbClr val="444444"/>
                </a:solidFill>
              </a:rPr>
              <a:t>Portfolios</a:t>
            </a: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02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Summative Assessments Tools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Nunito,Sans-Serif"/>
            </a:pPr>
            <a:r>
              <a:rPr lang="en-US" sz="1800" dirty="0">
                <a:solidFill>
                  <a:srgbClr val="444444"/>
                </a:solidFill>
                <a:latin typeface="Nunito" pitchFamily="2" charset="0"/>
                <a:hlinkClick r:id="rId3"/>
              </a:rPr>
              <a:t>iLearn</a:t>
            </a:r>
            <a:r>
              <a:rPr lang="en-US" sz="1800" dirty="0">
                <a:solidFill>
                  <a:srgbClr val="444444"/>
                </a:solidFill>
                <a:latin typeface="Nunito" pitchFamily="2" charset="0"/>
              </a:rPr>
              <a:t> </a:t>
            </a:r>
            <a:endParaRPr lang="en-US" sz="1800">
              <a:latin typeface="Nunito" pitchFamily="2" charset="0"/>
            </a:endParaRPr>
          </a:p>
          <a:p>
            <a:pPr lvl="1">
              <a:buFont typeface="Nunito,Sans-Serif"/>
            </a:pPr>
            <a:r>
              <a:rPr lang="en-US" sz="1800" dirty="0">
                <a:solidFill>
                  <a:srgbClr val="444444"/>
                </a:solidFill>
              </a:rPr>
              <a:t>Assignments</a:t>
            </a:r>
            <a:endParaRPr lang="en-US" sz="1800" dirty="0">
              <a:solidFill>
                <a:srgbClr val="000000"/>
              </a:solidFill>
              <a:latin typeface="Nunito" pitchFamily="2" charset="0"/>
            </a:endParaRPr>
          </a:p>
          <a:p>
            <a:pPr marL="990600" lvl="2" indent="0">
              <a:buNone/>
            </a:pPr>
            <a:endParaRPr lang="en-US" sz="1800" dirty="0">
              <a:solidFill>
                <a:srgbClr val="444444"/>
              </a:solidFill>
              <a:latin typeface="Nunito" pitchFamily="2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9</a:t>
            </a:fld>
            <a:endParaRPr dirty="0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A59CA5B-318E-3848-71CD-CCA54E95E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718" y="2495485"/>
            <a:ext cx="2743200" cy="1728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1059950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22">
      <a:dk1>
        <a:srgbClr val="000000"/>
      </a:dk1>
      <a:lt1>
        <a:srgbClr val="999999"/>
      </a:lt1>
      <a:dk2>
        <a:srgbClr val="4F2984"/>
      </a:dk2>
      <a:lt2>
        <a:srgbClr val="F3F3F3"/>
      </a:lt2>
      <a:accent1>
        <a:srgbClr val="4F2984"/>
      </a:accent1>
      <a:accent2>
        <a:srgbClr val="CCCCCC"/>
      </a:accent2>
      <a:accent3>
        <a:srgbClr val="999999"/>
      </a:accent3>
      <a:accent4>
        <a:srgbClr val="666666"/>
      </a:accent4>
      <a:accent5>
        <a:srgbClr val="B7B7B7"/>
      </a:accent5>
      <a:accent6>
        <a:srgbClr val="434343"/>
      </a:accent6>
      <a:hlink>
        <a:srgbClr val="4F2984"/>
      </a:hlink>
      <a:folHlink>
        <a:srgbClr val="4F2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1070</Words>
  <Application>Microsoft Office PowerPoint</Application>
  <PresentationFormat>On-screen Show (16:9)</PresentationFormat>
  <Paragraphs>192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Amatic SC</vt:lpstr>
      <vt:lpstr>Nunito</vt:lpstr>
      <vt:lpstr>Nunito,Sans-Serif</vt:lpstr>
      <vt:lpstr>Work Sans</vt:lpstr>
      <vt:lpstr>Calibri</vt:lpstr>
      <vt:lpstr>Arial</vt:lpstr>
      <vt:lpstr>Curio template</vt:lpstr>
      <vt:lpstr>Designing Assessments</vt:lpstr>
      <vt:lpstr>Agenda:</vt:lpstr>
      <vt:lpstr>1. Types of Assessments</vt:lpstr>
      <vt:lpstr>Formative Assessment Overview</vt:lpstr>
      <vt:lpstr>Formative Assessment Examples</vt:lpstr>
      <vt:lpstr>Formative Assessment Tools</vt:lpstr>
      <vt:lpstr>Summative Assessments Overview</vt:lpstr>
      <vt:lpstr>Summative Assessments Examples</vt:lpstr>
      <vt:lpstr>Summative Assessments Tools</vt:lpstr>
      <vt:lpstr>2. Alignment</vt:lpstr>
      <vt:lpstr>Backward Design Model How many assessments do I need?</vt:lpstr>
      <vt:lpstr>Curriculum Mapping</vt:lpstr>
      <vt:lpstr>3. Implementing Effective ASsessments</vt:lpstr>
      <vt:lpstr>PowerPoint Presentation</vt:lpstr>
      <vt:lpstr>PowerPoint Presentation</vt:lpstr>
      <vt:lpstr>PowerPoint Presentation</vt:lpstr>
      <vt:lpstr>4. Grading Tools</vt:lpstr>
      <vt:lpstr>PowerPoint Presentation</vt:lpstr>
      <vt:lpstr>Rubrics</vt:lpstr>
      <vt:lpstr>Video Grading</vt:lpstr>
      <vt:lpstr>Feedback</vt:lpstr>
      <vt:lpstr>Feedback</vt:lpstr>
      <vt:lpstr>Feedback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Chesson, Taylor</cp:lastModifiedBy>
  <cp:revision>6</cp:revision>
  <dcterms:modified xsi:type="dcterms:W3CDTF">2022-07-19T15:30:54Z</dcterms:modified>
</cp:coreProperties>
</file>