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99" r:id="rId3"/>
    <p:sldId id="259" r:id="rId4"/>
    <p:sldId id="277" r:id="rId5"/>
    <p:sldId id="280" r:id="rId6"/>
    <p:sldId id="278" r:id="rId7"/>
    <p:sldId id="293" r:id="rId8"/>
    <p:sldId id="291" r:id="rId9"/>
    <p:sldId id="304" r:id="rId10"/>
    <p:sldId id="289" r:id="rId11"/>
    <p:sldId id="300" r:id="rId12"/>
    <p:sldId id="301" r:id="rId13"/>
    <p:sldId id="288" r:id="rId14"/>
    <p:sldId id="287" r:id="rId15"/>
    <p:sldId id="273" r:id="rId16"/>
  </p:sldIdLst>
  <p:sldSz cx="12192000" cy="6858000"/>
  <p:notesSz cx="6858000" cy="9144000"/>
  <p:embeddedFontLst>
    <p:embeddedFont>
      <p:font typeface="Articulate" panose="020B0604020202020204"/>
      <p:regular r:id="rId18"/>
      <p:bold r:id="rId19"/>
      <p:italic r:id="rId20"/>
      <p:boldItalic r:id="rId21"/>
    </p:embeddedFont>
    <p:embeddedFont>
      <p:font typeface="Barlow Condensed" panose="00000506000000000000" pitchFamily="2" charset="0"/>
      <p:regular r:id="rId22"/>
      <p:bold r:id="rId23"/>
      <p:italic r:id="rId24"/>
      <p:boldItalic r:id="rId25"/>
    </p:embeddedFont>
    <p:embeddedFont>
      <p:font typeface="Barlow Condensed SemiBold" panose="00000706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erriweather" panose="00000500000000000000" pitchFamily="2" charset="0"/>
      <p:regular r:id="rId34"/>
      <p:bold r:id="rId35"/>
      <p:italic r:id="rId36"/>
      <p:boldItalic r:id="rId37"/>
    </p:embeddedFont>
    <p:embeddedFont>
      <p:font typeface="Trirong" panose="00000500000000000000" pitchFamily="2" charset="-34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175D50"/>
    <a:srgbClr val="319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792ADB-D840-49FE-9680-4CE5E035A76E}" v="39" dt="2022-07-22T15:12:26.733"/>
    <p1510:client id="{AFDCED96-9F1C-0FC2-A08A-1A2FD475F196}" v="22" dt="2022-07-22T17:33:14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5" autoAdjust="0"/>
  </p:normalViewPr>
  <p:slideViewPr>
    <p:cSldViewPr snapToGrid="0">
      <p:cViewPr varScale="1">
        <p:scale>
          <a:sx n="79" d="100"/>
          <a:sy n="79" d="100"/>
        </p:scale>
        <p:origin x="250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6/11/relationships/changesInfo" Target="changesInfos/changesInfo1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son, Taylor" userId="S::tchesson@tntech.edu::2741b434-0888-4d21-bd3d-3d25272d608f" providerId="AD" clId="Web-{D52DCD12-9BC5-43A1-8FB2-00A4824CD6A1}"/>
    <pc:docChg chg="addSld delSld">
      <pc:chgData name="Chesson, Taylor" userId="S::tchesson@tntech.edu::2741b434-0888-4d21-bd3d-3d25272d608f" providerId="AD" clId="Web-{D52DCD12-9BC5-43A1-8FB2-00A4824CD6A1}" dt="2022-06-28T20:56:39.370" v="7"/>
      <pc:docMkLst>
        <pc:docMk/>
      </pc:docMkLst>
      <pc:sldChg chg="del">
        <pc:chgData name="Chesson, Taylor" userId="S::tchesson@tntech.edu::2741b434-0888-4d21-bd3d-3d25272d608f" providerId="AD" clId="Web-{D52DCD12-9BC5-43A1-8FB2-00A4824CD6A1}" dt="2022-06-28T20:56:24.026" v="0"/>
        <pc:sldMkLst>
          <pc:docMk/>
          <pc:sldMk cId="716456102" sldId="281"/>
        </pc:sldMkLst>
      </pc:sldChg>
      <pc:sldChg chg="del">
        <pc:chgData name="Chesson, Taylor" userId="S::tchesson@tntech.edu::2741b434-0888-4d21-bd3d-3d25272d608f" providerId="AD" clId="Web-{D52DCD12-9BC5-43A1-8FB2-00A4824CD6A1}" dt="2022-06-28T20:56:28.713" v="1"/>
        <pc:sldMkLst>
          <pc:docMk/>
          <pc:sldMk cId="1094403116" sldId="282"/>
        </pc:sldMkLst>
      </pc:sldChg>
      <pc:sldChg chg="del">
        <pc:chgData name="Chesson, Taylor" userId="S::tchesson@tntech.edu::2741b434-0888-4d21-bd3d-3d25272d608f" providerId="AD" clId="Web-{D52DCD12-9BC5-43A1-8FB2-00A4824CD6A1}" dt="2022-06-28T20:56:29.260" v="2"/>
        <pc:sldMkLst>
          <pc:docMk/>
          <pc:sldMk cId="2407222104" sldId="283"/>
        </pc:sldMkLst>
      </pc:sldChg>
      <pc:sldChg chg="del">
        <pc:chgData name="Chesson, Taylor" userId="S::tchesson@tntech.edu::2741b434-0888-4d21-bd3d-3d25272d608f" providerId="AD" clId="Web-{D52DCD12-9BC5-43A1-8FB2-00A4824CD6A1}" dt="2022-06-28T20:56:32.932" v="3"/>
        <pc:sldMkLst>
          <pc:docMk/>
          <pc:sldMk cId="851426677" sldId="284"/>
        </pc:sldMkLst>
      </pc:sldChg>
      <pc:sldChg chg="del">
        <pc:chgData name="Chesson, Taylor" userId="S::tchesson@tntech.edu::2741b434-0888-4d21-bd3d-3d25272d608f" providerId="AD" clId="Web-{D52DCD12-9BC5-43A1-8FB2-00A4824CD6A1}" dt="2022-06-28T20:56:36.104" v="4"/>
        <pc:sldMkLst>
          <pc:docMk/>
          <pc:sldMk cId="2240512492" sldId="285"/>
        </pc:sldMkLst>
      </pc:sldChg>
      <pc:sldChg chg="del">
        <pc:chgData name="Chesson, Taylor" userId="S::tchesson@tntech.edu::2741b434-0888-4d21-bd3d-3d25272d608f" providerId="AD" clId="Web-{D52DCD12-9BC5-43A1-8FB2-00A4824CD6A1}" dt="2022-06-28T20:56:39.323" v="5"/>
        <pc:sldMkLst>
          <pc:docMk/>
          <pc:sldMk cId="3659342132" sldId="286"/>
        </pc:sldMkLst>
      </pc:sldChg>
      <pc:sldChg chg="add del">
        <pc:chgData name="Chesson, Taylor" userId="S::tchesson@tntech.edu::2741b434-0888-4d21-bd3d-3d25272d608f" providerId="AD" clId="Web-{D52DCD12-9BC5-43A1-8FB2-00A4824CD6A1}" dt="2022-06-28T20:56:39.370" v="7"/>
        <pc:sldMkLst>
          <pc:docMk/>
          <pc:sldMk cId="1636631347" sldId="287"/>
        </pc:sldMkLst>
      </pc:sldChg>
    </pc:docChg>
  </pc:docChgLst>
  <pc:docChgLst>
    <pc:chgData name="Chesson, Taylor" userId="2741b434-0888-4d21-bd3d-3d25272d608f" providerId="ADAL" clId="{AF792ADB-D840-49FE-9680-4CE5E035A76E}"/>
    <pc:docChg chg="undo redo custSel addSld delSld modSld sldOrd">
      <pc:chgData name="Chesson, Taylor" userId="2741b434-0888-4d21-bd3d-3d25272d608f" providerId="ADAL" clId="{AF792ADB-D840-49FE-9680-4CE5E035A76E}" dt="2022-07-22T15:16:09.747" v="209" actId="5793"/>
      <pc:docMkLst>
        <pc:docMk/>
      </pc:docMkLst>
      <pc:sldChg chg="addSp delSp modSp mod">
        <pc:chgData name="Chesson, Taylor" userId="2741b434-0888-4d21-bd3d-3d25272d608f" providerId="ADAL" clId="{AF792ADB-D840-49FE-9680-4CE5E035A76E}" dt="2022-07-19T21:21:15.096" v="8" actId="732"/>
        <pc:sldMkLst>
          <pc:docMk/>
          <pc:sldMk cId="0" sldId="256"/>
        </pc:sldMkLst>
        <pc:picChg chg="mod modCrop">
          <ac:chgData name="Chesson, Taylor" userId="2741b434-0888-4d21-bd3d-3d25272d608f" providerId="ADAL" clId="{AF792ADB-D840-49FE-9680-4CE5E035A76E}" dt="2022-07-19T21:21:15.096" v="8" actId="732"/>
          <ac:picMkLst>
            <pc:docMk/>
            <pc:sldMk cId="0" sldId="256"/>
            <ac:picMk id="3" creationId="{64083564-49A7-442B-B380-5698ECBB98E7}"/>
          </ac:picMkLst>
        </pc:picChg>
        <pc:picChg chg="add del">
          <ac:chgData name="Chesson, Taylor" userId="2741b434-0888-4d21-bd3d-3d25272d608f" providerId="ADAL" clId="{AF792ADB-D840-49FE-9680-4CE5E035A76E}" dt="2022-07-19T21:20:36.238" v="6" actId="478"/>
          <ac:picMkLst>
            <pc:docMk/>
            <pc:sldMk cId="0" sldId="256"/>
            <ac:picMk id="4" creationId="{43DED806-89CF-42DF-B3A8-B7615B1F35F1}"/>
          </ac:picMkLst>
        </pc:picChg>
      </pc:sldChg>
      <pc:sldChg chg="modSp mod modAnim">
        <pc:chgData name="Chesson, Taylor" userId="2741b434-0888-4d21-bd3d-3d25272d608f" providerId="ADAL" clId="{AF792ADB-D840-49FE-9680-4CE5E035A76E}" dt="2022-07-22T15:10:33.703" v="176"/>
        <pc:sldMkLst>
          <pc:docMk/>
          <pc:sldMk cId="3623665291" sldId="278"/>
        </pc:sldMkLst>
        <pc:spChg chg="mod">
          <ac:chgData name="Chesson, Taylor" userId="2741b434-0888-4d21-bd3d-3d25272d608f" providerId="ADAL" clId="{AF792ADB-D840-49FE-9680-4CE5E035A76E}" dt="2022-07-22T15:10:11.784" v="171" actId="20577"/>
          <ac:spMkLst>
            <pc:docMk/>
            <pc:sldMk cId="3623665291" sldId="278"/>
            <ac:spMk id="285" creationId="{00000000-0000-0000-0000-000000000000}"/>
          </ac:spMkLst>
        </pc:spChg>
      </pc:sldChg>
      <pc:sldChg chg="modSp mod">
        <pc:chgData name="Chesson, Taylor" userId="2741b434-0888-4d21-bd3d-3d25272d608f" providerId="ADAL" clId="{AF792ADB-D840-49FE-9680-4CE5E035A76E}" dt="2022-07-22T15:09:53.098" v="162" actId="20577"/>
        <pc:sldMkLst>
          <pc:docMk/>
          <pc:sldMk cId="2961353254" sldId="280"/>
        </pc:sldMkLst>
        <pc:spChg chg="mod">
          <ac:chgData name="Chesson, Taylor" userId="2741b434-0888-4d21-bd3d-3d25272d608f" providerId="ADAL" clId="{AF792ADB-D840-49FE-9680-4CE5E035A76E}" dt="2022-07-22T15:09:53.098" v="162" actId="20577"/>
          <ac:spMkLst>
            <pc:docMk/>
            <pc:sldMk cId="2961353254" sldId="280"/>
            <ac:spMk id="325" creationId="{00000000-0000-0000-0000-000000000000}"/>
          </ac:spMkLst>
        </pc:spChg>
      </pc:sldChg>
      <pc:sldChg chg="modSp mod">
        <pc:chgData name="Chesson, Taylor" userId="2741b434-0888-4d21-bd3d-3d25272d608f" providerId="ADAL" clId="{AF792ADB-D840-49FE-9680-4CE5E035A76E}" dt="2022-07-22T14:59:45.833" v="26" actId="20577"/>
        <pc:sldMkLst>
          <pc:docMk/>
          <pc:sldMk cId="1636631347" sldId="287"/>
        </pc:sldMkLst>
        <pc:spChg chg="mod">
          <ac:chgData name="Chesson, Taylor" userId="2741b434-0888-4d21-bd3d-3d25272d608f" providerId="ADAL" clId="{AF792ADB-D840-49FE-9680-4CE5E035A76E}" dt="2022-07-22T14:59:45.833" v="26" actId="20577"/>
          <ac:spMkLst>
            <pc:docMk/>
            <pc:sldMk cId="1636631347" sldId="287"/>
            <ac:spMk id="5" creationId="{5C1523F0-0F58-48A3-8B04-9C2A2B22DBCF}"/>
          </ac:spMkLst>
        </pc:spChg>
      </pc:sldChg>
      <pc:sldChg chg="del">
        <pc:chgData name="Chesson, Taylor" userId="2741b434-0888-4d21-bd3d-3d25272d608f" providerId="ADAL" clId="{AF792ADB-D840-49FE-9680-4CE5E035A76E}" dt="2022-07-19T19:28:38.998" v="0" actId="47"/>
        <pc:sldMkLst>
          <pc:docMk/>
          <pc:sldMk cId="3694810351" sldId="294"/>
        </pc:sldMkLst>
      </pc:sldChg>
      <pc:sldChg chg="modSp mod modNotesTx">
        <pc:chgData name="Chesson, Taylor" userId="2741b434-0888-4d21-bd3d-3d25272d608f" providerId="ADAL" clId="{AF792ADB-D840-49FE-9680-4CE5E035A76E}" dt="2022-07-22T15:16:09.747" v="209" actId="5793"/>
        <pc:sldMkLst>
          <pc:docMk/>
          <pc:sldMk cId="1405666902" sldId="295"/>
        </pc:sldMkLst>
        <pc:spChg chg="mod">
          <ac:chgData name="Chesson, Taylor" userId="2741b434-0888-4d21-bd3d-3d25272d608f" providerId="ADAL" clId="{AF792ADB-D840-49FE-9680-4CE5E035A76E}" dt="2022-07-22T15:08:19.411" v="143" actId="20577"/>
          <ac:spMkLst>
            <pc:docMk/>
            <pc:sldMk cId="1405666902" sldId="295"/>
            <ac:spMk id="8" creationId="{7ACC3E52-6042-49B3-959B-B31B46FEA788}"/>
          </ac:spMkLst>
        </pc:spChg>
        <pc:spChg chg="mod">
          <ac:chgData name="Chesson, Taylor" userId="2741b434-0888-4d21-bd3d-3d25272d608f" providerId="ADAL" clId="{AF792ADB-D840-49FE-9680-4CE5E035A76E}" dt="2022-07-22T15:16:06.094" v="207" actId="1035"/>
          <ac:spMkLst>
            <pc:docMk/>
            <pc:sldMk cId="1405666902" sldId="295"/>
            <ac:spMk id="11" creationId="{1EE4C948-F829-45CD-950C-ED8D8AD81DAA}"/>
          </ac:spMkLst>
        </pc:spChg>
        <pc:spChg chg="mod">
          <ac:chgData name="Chesson, Taylor" userId="2741b434-0888-4d21-bd3d-3d25272d608f" providerId="ADAL" clId="{AF792ADB-D840-49FE-9680-4CE5E035A76E}" dt="2022-07-22T15:16:05.621" v="206" actId="1035"/>
          <ac:spMkLst>
            <pc:docMk/>
            <pc:sldMk cId="1405666902" sldId="295"/>
            <ac:spMk id="13" creationId="{6732CE0D-22D0-4EBE-812E-125A86AC66AA}"/>
          </ac:spMkLst>
        </pc:spChg>
      </pc:sldChg>
      <pc:sldChg chg="del">
        <pc:chgData name="Chesson, Taylor" userId="2741b434-0888-4d21-bd3d-3d25272d608f" providerId="ADAL" clId="{AF792ADB-D840-49FE-9680-4CE5E035A76E}" dt="2022-07-19T19:31:01.461" v="4" actId="47"/>
        <pc:sldMkLst>
          <pc:docMk/>
          <pc:sldMk cId="1495011709" sldId="297"/>
        </pc:sldMkLst>
      </pc:sldChg>
      <pc:sldChg chg="del">
        <pc:chgData name="Chesson, Taylor" userId="2741b434-0888-4d21-bd3d-3d25272d608f" providerId="ADAL" clId="{AF792ADB-D840-49FE-9680-4CE5E035A76E}" dt="2022-07-19T19:30:58.990" v="3" actId="47"/>
        <pc:sldMkLst>
          <pc:docMk/>
          <pc:sldMk cId="3361186041" sldId="298"/>
        </pc:sldMkLst>
      </pc:sldChg>
      <pc:sldChg chg="ord modAnim">
        <pc:chgData name="Chesson, Taylor" userId="2741b434-0888-4d21-bd3d-3d25272d608f" providerId="ADAL" clId="{AF792ADB-D840-49FE-9680-4CE5E035A76E}" dt="2022-07-22T15:12:26.733" v="189"/>
        <pc:sldMkLst>
          <pc:docMk/>
          <pc:sldMk cId="3192250124" sldId="300"/>
        </pc:sldMkLst>
      </pc:sldChg>
      <pc:sldChg chg="modSp ord modAnim">
        <pc:chgData name="Chesson, Taylor" userId="2741b434-0888-4d21-bd3d-3d25272d608f" providerId="ADAL" clId="{AF792ADB-D840-49FE-9680-4CE5E035A76E}" dt="2022-07-22T15:11:38.892" v="187" actId="20577"/>
        <pc:sldMkLst>
          <pc:docMk/>
          <pc:sldMk cId="4021566620" sldId="301"/>
        </pc:sldMkLst>
        <pc:spChg chg="mod">
          <ac:chgData name="Chesson, Taylor" userId="2741b434-0888-4d21-bd3d-3d25272d608f" providerId="ADAL" clId="{AF792ADB-D840-49FE-9680-4CE5E035A76E}" dt="2022-07-22T15:11:38.892" v="187" actId="20577"/>
          <ac:spMkLst>
            <pc:docMk/>
            <pc:sldMk cId="4021566620" sldId="301"/>
            <ac:spMk id="2" creationId="{AD3F1F17-5692-4D9F-8EA5-E258CE30FAF5}"/>
          </ac:spMkLst>
        </pc:spChg>
      </pc:sldChg>
      <pc:sldChg chg="del">
        <pc:chgData name="Chesson, Taylor" userId="2741b434-0888-4d21-bd3d-3d25272d608f" providerId="ADAL" clId="{AF792ADB-D840-49FE-9680-4CE5E035A76E}" dt="2022-07-19T19:28:40.461" v="2" actId="47"/>
        <pc:sldMkLst>
          <pc:docMk/>
          <pc:sldMk cId="2522484117" sldId="302"/>
        </pc:sldMkLst>
      </pc:sldChg>
      <pc:sldChg chg="del">
        <pc:chgData name="Chesson, Taylor" userId="2741b434-0888-4d21-bd3d-3d25272d608f" providerId="ADAL" clId="{AF792ADB-D840-49FE-9680-4CE5E035A76E}" dt="2022-07-19T19:28:39.827" v="1" actId="47"/>
        <pc:sldMkLst>
          <pc:docMk/>
          <pc:sldMk cId="1861721047" sldId="303"/>
        </pc:sldMkLst>
      </pc:sldChg>
      <pc:sldChg chg="addSp modSp add modNotes">
        <pc:chgData name="Chesson, Taylor" userId="2741b434-0888-4d21-bd3d-3d25272d608f" providerId="ADAL" clId="{AF792ADB-D840-49FE-9680-4CE5E035A76E}" dt="2022-07-22T13:06:41.989" v="13" actId="20577"/>
        <pc:sldMkLst>
          <pc:docMk/>
          <pc:sldMk cId="2955828467" sldId="305"/>
        </pc:sldMkLst>
        <pc:picChg chg="add mod">
          <ac:chgData name="Chesson, Taylor" userId="2741b434-0888-4d21-bd3d-3d25272d608f" providerId="ADAL" clId="{AF792ADB-D840-49FE-9680-4CE5E035A76E}" dt="2022-07-22T13:06:41.761" v="11"/>
          <ac:picMkLst>
            <pc:docMk/>
            <pc:sldMk cId="2955828467" sldId="305"/>
            <ac:picMk id="4" creationId="{853BDF01-364B-4361-A26C-FFE9E75E4905}"/>
          </ac:picMkLst>
        </pc:picChg>
      </pc:sldChg>
      <pc:sldChg chg="addSp modSp add modNotes">
        <pc:chgData name="Chesson, Taylor" userId="2741b434-0888-4d21-bd3d-3d25272d608f" providerId="ADAL" clId="{AF792ADB-D840-49FE-9680-4CE5E035A76E}" dt="2022-07-22T13:07:05.605" v="18" actId="20577"/>
        <pc:sldMkLst>
          <pc:docMk/>
          <pc:sldMk cId="1827977019" sldId="306"/>
        </pc:sldMkLst>
        <pc:picChg chg="add mod">
          <ac:chgData name="Chesson, Taylor" userId="2741b434-0888-4d21-bd3d-3d25272d608f" providerId="ADAL" clId="{AF792ADB-D840-49FE-9680-4CE5E035A76E}" dt="2022-07-22T13:07:05.569" v="16"/>
          <ac:picMkLst>
            <pc:docMk/>
            <pc:sldMk cId="1827977019" sldId="306"/>
            <ac:picMk id="4" creationId="{88B84AFB-9B6B-4B9B-AAB1-8ADC85FDF4AD}"/>
          </ac:picMkLst>
        </pc:picChg>
      </pc:sldChg>
      <pc:sldChg chg="addSp modSp add modNotes">
        <pc:chgData name="Chesson, Taylor" userId="2741b434-0888-4d21-bd3d-3d25272d608f" providerId="ADAL" clId="{AF792ADB-D840-49FE-9680-4CE5E035A76E}" dt="2022-07-22T15:06:36.627" v="35" actId="20577"/>
        <pc:sldMkLst>
          <pc:docMk/>
          <pc:sldMk cId="3147457134" sldId="307"/>
        </pc:sldMkLst>
        <pc:picChg chg="add mod">
          <ac:chgData name="Chesson, Taylor" userId="2741b434-0888-4d21-bd3d-3d25272d608f" providerId="ADAL" clId="{AF792ADB-D840-49FE-9680-4CE5E035A76E}" dt="2022-07-22T15:06:36.592" v="33"/>
          <ac:picMkLst>
            <pc:docMk/>
            <pc:sldMk cId="3147457134" sldId="307"/>
            <ac:picMk id="4" creationId="{69BE02A7-CA1E-4A39-BE6D-B84E954D49A6}"/>
          </ac:picMkLst>
        </pc:picChg>
      </pc:sldChg>
    </pc:docChg>
  </pc:docChgLst>
  <pc:docChgLst>
    <pc:chgData name="Chesson, Taylor" userId="S::tchesson@tntech.edu::2741b434-0888-4d21-bd3d-3d25272d608f" providerId="AD" clId="Web-{4461F054-D61B-EDCB-AFD3-009C9D3B224B}"/>
    <pc:docChg chg="delSld modSld">
      <pc:chgData name="Chesson, Taylor" userId="S::tchesson@tntech.edu::2741b434-0888-4d21-bd3d-3d25272d608f" providerId="AD" clId="Web-{4461F054-D61B-EDCB-AFD3-009C9D3B224B}" dt="2022-07-19T21:18:58.655" v="11"/>
      <pc:docMkLst>
        <pc:docMk/>
      </pc:docMkLst>
      <pc:sldChg chg="mod modShow">
        <pc:chgData name="Chesson, Taylor" userId="S::tchesson@tntech.edu::2741b434-0888-4d21-bd3d-3d25272d608f" providerId="AD" clId="Web-{4461F054-D61B-EDCB-AFD3-009C9D3B224B}" dt="2022-07-19T21:18:42.092" v="10"/>
        <pc:sldMkLst>
          <pc:docMk/>
          <pc:sldMk cId="3167560426" sldId="289"/>
        </pc:sldMkLst>
      </pc:sldChg>
      <pc:sldChg chg="del">
        <pc:chgData name="Chesson, Taylor" userId="S::tchesson@tntech.edu::2741b434-0888-4d21-bd3d-3d25272d608f" providerId="AD" clId="Web-{4461F054-D61B-EDCB-AFD3-009C9D3B224B}" dt="2022-07-19T21:18:58.655" v="11"/>
        <pc:sldMkLst>
          <pc:docMk/>
          <pc:sldMk cId="603512616" sldId="296"/>
        </pc:sldMkLst>
      </pc:sldChg>
      <pc:sldChg chg="modSp">
        <pc:chgData name="Chesson, Taylor" userId="S::tchesson@tntech.edu::2741b434-0888-4d21-bd3d-3d25272d608f" providerId="AD" clId="Web-{4461F054-D61B-EDCB-AFD3-009C9D3B224B}" dt="2022-07-19T21:18:32.435" v="9" actId="20577"/>
        <pc:sldMkLst>
          <pc:docMk/>
          <pc:sldMk cId="1636426096" sldId="304"/>
        </pc:sldMkLst>
        <pc:spChg chg="mod">
          <ac:chgData name="Chesson, Taylor" userId="S::tchesson@tntech.edu::2741b434-0888-4d21-bd3d-3d25272d608f" providerId="AD" clId="Web-{4461F054-D61B-EDCB-AFD3-009C9D3B224B}" dt="2022-07-19T21:18:32.435" v="9" actId="20577"/>
          <ac:spMkLst>
            <pc:docMk/>
            <pc:sldMk cId="1636426096" sldId="304"/>
            <ac:spMk id="6" creationId="{929BD45A-2B5F-4291-9092-45DC2A1475BB}"/>
          </ac:spMkLst>
        </pc:spChg>
      </pc:sldChg>
    </pc:docChg>
  </pc:docChgLst>
  <pc:docChgLst>
    <pc:chgData name="Chesson, Taylor" userId="S::tchesson@tntech.edu::2741b434-0888-4d21-bd3d-3d25272d608f" providerId="AD" clId="Web-{47D1FD28-B76D-DE89-E247-CC73E8A2CE25}"/>
    <pc:docChg chg="addSld modSld">
      <pc:chgData name="Chesson, Taylor" userId="S::tchesson@tntech.edu::2741b434-0888-4d21-bd3d-3d25272d608f" providerId="AD" clId="Web-{47D1FD28-B76D-DE89-E247-CC73E8A2CE25}" dt="2022-06-28T20:21:35.111" v="111" actId="20577"/>
      <pc:docMkLst>
        <pc:docMk/>
      </pc:docMkLst>
      <pc:sldChg chg="modSp">
        <pc:chgData name="Chesson, Taylor" userId="S::tchesson@tntech.edu::2741b434-0888-4d21-bd3d-3d25272d608f" providerId="AD" clId="Web-{47D1FD28-B76D-DE89-E247-CC73E8A2CE25}" dt="2022-06-28T19:48:51.969" v="3" actId="20577"/>
        <pc:sldMkLst>
          <pc:docMk/>
          <pc:sldMk cId="0" sldId="259"/>
        </pc:sldMkLst>
        <pc:spChg chg="mod">
          <ac:chgData name="Chesson, Taylor" userId="S::tchesson@tntech.edu::2741b434-0888-4d21-bd3d-3d25272d608f" providerId="AD" clId="Web-{47D1FD28-B76D-DE89-E247-CC73E8A2CE25}" dt="2022-06-28T19:48:51.969" v="3" actId="20577"/>
          <ac:spMkLst>
            <pc:docMk/>
            <pc:sldMk cId="0" sldId="259"/>
            <ac:spMk id="4" creationId="{74162CA5-B44C-4F0E-8F1E-92D6FFF5D9D0}"/>
          </ac:spMkLst>
        </pc:spChg>
      </pc:sldChg>
      <pc:sldChg chg="new">
        <pc:chgData name="Chesson, Taylor" userId="S::tchesson@tntech.edu::2741b434-0888-4d21-bd3d-3d25272d608f" providerId="AD" clId="Web-{47D1FD28-B76D-DE89-E247-CC73E8A2CE25}" dt="2022-06-28T20:19:45.233" v="4"/>
        <pc:sldMkLst>
          <pc:docMk/>
          <pc:sldMk cId="561367623" sldId="292"/>
        </pc:sldMkLst>
      </pc:sldChg>
      <pc:sldChg chg="modSp add replId">
        <pc:chgData name="Chesson, Taylor" userId="S::tchesson@tntech.edu::2741b434-0888-4d21-bd3d-3d25272d608f" providerId="AD" clId="Web-{47D1FD28-B76D-DE89-E247-CC73E8A2CE25}" dt="2022-06-28T20:21:35.111" v="111" actId="20577"/>
        <pc:sldMkLst>
          <pc:docMk/>
          <pc:sldMk cId="3560411412" sldId="293"/>
        </pc:sldMkLst>
        <pc:spChg chg="mod">
          <ac:chgData name="Chesson, Taylor" userId="S::tchesson@tntech.edu::2741b434-0888-4d21-bd3d-3d25272d608f" providerId="AD" clId="Web-{47D1FD28-B76D-DE89-E247-CC73E8A2CE25}" dt="2022-06-28T20:21:35.111" v="111" actId="20577"/>
          <ac:spMkLst>
            <pc:docMk/>
            <pc:sldMk cId="3560411412" sldId="293"/>
            <ac:spMk id="317" creationId="{00000000-0000-0000-0000-000000000000}"/>
          </ac:spMkLst>
        </pc:spChg>
      </pc:sldChg>
    </pc:docChg>
  </pc:docChgLst>
  <pc:docChgLst>
    <pc:chgData name="Chesson, Taylor" userId="2741b434-0888-4d21-bd3d-3d25272d608f" providerId="ADAL" clId="{A8643EF2-5300-4ED7-A236-38FD56ECA9F6}"/>
    <pc:docChg chg="undo custSel addSld delSld modSld sldOrd">
      <pc:chgData name="Chesson, Taylor" userId="2741b434-0888-4d21-bd3d-3d25272d608f" providerId="ADAL" clId="{A8643EF2-5300-4ED7-A236-38FD56ECA9F6}" dt="2022-07-01T14:13:30.246" v="6764" actId="729"/>
      <pc:docMkLst>
        <pc:docMk/>
      </pc:docMkLst>
      <pc:sldChg chg="addSp modSp mod modNotes">
        <pc:chgData name="Chesson, Taylor" userId="2741b434-0888-4d21-bd3d-3d25272d608f" providerId="ADAL" clId="{A8643EF2-5300-4ED7-A236-38FD56ECA9F6}" dt="2022-06-29T20:24:06.863" v="4070" actId="1076"/>
        <pc:sldMkLst>
          <pc:docMk/>
          <pc:sldMk cId="0" sldId="256"/>
        </pc:sldMkLst>
        <pc:spChg chg="mod">
          <ac:chgData name="Chesson, Taylor" userId="2741b434-0888-4d21-bd3d-3d25272d608f" providerId="ADAL" clId="{A8643EF2-5300-4ED7-A236-38FD56ECA9F6}" dt="2022-06-29T20:24:00.010" v="4069" actId="1076"/>
          <ac:spMkLst>
            <pc:docMk/>
            <pc:sldMk cId="0" sldId="256"/>
            <ac:spMk id="269" creationId="{00000000-0000-0000-0000-000000000000}"/>
          </ac:spMkLst>
        </pc:spChg>
        <pc:spChg chg="mod">
          <ac:chgData name="Chesson, Taylor" userId="2741b434-0888-4d21-bd3d-3d25272d608f" providerId="ADAL" clId="{A8643EF2-5300-4ED7-A236-38FD56ECA9F6}" dt="2022-06-29T20:24:06.863" v="4070" actId="1076"/>
          <ac:spMkLst>
            <pc:docMk/>
            <pc:sldMk cId="0" sldId="256"/>
            <ac:spMk id="270" creationId="{00000000-0000-0000-0000-000000000000}"/>
          </ac:spMkLst>
        </pc:spChg>
        <pc:picChg chg="add mod">
          <ac:chgData name="Chesson, Taylor" userId="2741b434-0888-4d21-bd3d-3d25272d608f" providerId="ADAL" clId="{A8643EF2-5300-4ED7-A236-38FD56ECA9F6}" dt="2022-06-29T20:23:37.336" v="4063" actId="1076"/>
          <ac:picMkLst>
            <pc:docMk/>
            <pc:sldMk cId="0" sldId="256"/>
            <ac:picMk id="3" creationId="{64083564-49A7-442B-B380-5698ECBB98E7}"/>
          </ac:picMkLst>
        </pc:picChg>
      </pc:sldChg>
      <pc:sldChg chg="del modNotes">
        <pc:chgData name="Chesson, Taylor" userId="2741b434-0888-4d21-bd3d-3d25272d608f" providerId="ADAL" clId="{A8643EF2-5300-4ED7-A236-38FD56ECA9F6}" dt="2022-06-24T20:40:15.508" v="211" actId="47"/>
        <pc:sldMkLst>
          <pc:docMk/>
          <pc:sldMk cId="0" sldId="257"/>
        </pc:sldMkLst>
      </pc:sldChg>
      <pc:sldChg chg="modSp del mod ord modNotes">
        <pc:chgData name="Chesson, Taylor" userId="2741b434-0888-4d21-bd3d-3d25272d608f" providerId="ADAL" clId="{A8643EF2-5300-4ED7-A236-38FD56ECA9F6}" dt="2022-06-27T20:45:56.375" v="1332" actId="47"/>
        <pc:sldMkLst>
          <pc:docMk/>
          <pc:sldMk cId="0" sldId="258"/>
        </pc:sldMkLst>
        <pc:spChg chg="mod">
          <ac:chgData name="Chesson, Taylor" userId="2741b434-0888-4d21-bd3d-3d25272d608f" providerId="ADAL" clId="{A8643EF2-5300-4ED7-A236-38FD56ECA9F6}" dt="2022-06-24T20:39:51.445" v="208" actId="20577"/>
          <ac:spMkLst>
            <pc:docMk/>
            <pc:sldMk cId="0" sldId="258"/>
            <ac:spMk id="285" creationId="{00000000-0000-0000-0000-000000000000}"/>
          </ac:spMkLst>
        </pc:spChg>
      </pc:sldChg>
      <pc:sldChg chg="addSp modSp mod ord modNotes">
        <pc:chgData name="Chesson, Taylor" userId="2741b434-0888-4d21-bd3d-3d25272d608f" providerId="ADAL" clId="{A8643EF2-5300-4ED7-A236-38FD56ECA9F6}" dt="2022-06-27T19:03:54.148" v="550"/>
        <pc:sldMkLst>
          <pc:docMk/>
          <pc:sldMk cId="0" sldId="259"/>
        </pc:sldMkLst>
        <pc:spChg chg="add mod">
          <ac:chgData name="Chesson, Taylor" userId="2741b434-0888-4d21-bd3d-3d25272d608f" providerId="ADAL" clId="{A8643EF2-5300-4ED7-A236-38FD56ECA9F6}" dt="2022-06-24T20:52:49.680" v="376" actId="1076"/>
          <ac:spMkLst>
            <pc:docMk/>
            <pc:sldMk cId="0" sldId="259"/>
            <ac:spMk id="4" creationId="{74162CA5-B44C-4F0E-8F1E-92D6FFF5D9D0}"/>
          </ac:spMkLst>
        </pc:spChg>
        <pc:spChg chg="mod">
          <ac:chgData name="Chesson, Taylor" userId="2741b434-0888-4d21-bd3d-3d25272d608f" providerId="ADAL" clId="{A8643EF2-5300-4ED7-A236-38FD56ECA9F6}" dt="2022-06-24T21:08:22.437" v="483" actId="20577"/>
          <ac:spMkLst>
            <pc:docMk/>
            <pc:sldMk cId="0" sldId="259"/>
            <ac:spMk id="292" creationId="{00000000-0000-0000-0000-000000000000}"/>
          </ac:spMkLst>
        </pc:spChg>
      </pc:sldChg>
      <pc:sldChg chg="del modNotes">
        <pc:chgData name="Chesson, Taylor" userId="2741b434-0888-4d21-bd3d-3d25272d608f" providerId="ADAL" clId="{A8643EF2-5300-4ED7-A236-38FD56ECA9F6}" dt="2022-06-29T20:16:47.892" v="4038" actId="47"/>
        <pc:sldMkLst>
          <pc:docMk/>
          <pc:sldMk cId="0" sldId="260"/>
        </pc:sldMkLst>
      </pc:sldChg>
      <pc:sldChg chg="del modNotes">
        <pc:chgData name="Chesson, Taylor" userId="2741b434-0888-4d21-bd3d-3d25272d608f" providerId="ADAL" clId="{A8643EF2-5300-4ED7-A236-38FD56ECA9F6}" dt="2022-06-29T20:16:47.416" v="4037" actId="47"/>
        <pc:sldMkLst>
          <pc:docMk/>
          <pc:sldMk cId="0" sldId="261"/>
        </pc:sldMkLst>
      </pc:sldChg>
      <pc:sldChg chg="del modNotes">
        <pc:chgData name="Chesson, Taylor" userId="2741b434-0888-4d21-bd3d-3d25272d608f" providerId="ADAL" clId="{A8643EF2-5300-4ED7-A236-38FD56ECA9F6}" dt="2022-06-29T20:16:46.938" v="4036" actId="47"/>
        <pc:sldMkLst>
          <pc:docMk/>
          <pc:sldMk cId="0" sldId="262"/>
        </pc:sldMkLst>
      </pc:sldChg>
      <pc:sldChg chg="del modNotes">
        <pc:chgData name="Chesson, Taylor" userId="2741b434-0888-4d21-bd3d-3d25272d608f" providerId="ADAL" clId="{A8643EF2-5300-4ED7-A236-38FD56ECA9F6}" dt="2022-06-29T20:16:46.590" v="4035" actId="47"/>
        <pc:sldMkLst>
          <pc:docMk/>
          <pc:sldMk cId="0" sldId="263"/>
        </pc:sldMkLst>
      </pc:sldChg>
      <pc:sldChg chg="del modNotes">
        <pc:chgData name="Chesson, Taylor" userId="2741b434-0888-4d21-bd3d-3d25272d608f" providerId="ADAL" clId="{A8643EF2-5300-4ED7-A236-38FD56ECA9F6}" dt="2022-06-29T20:16:46.198" v="4034" actId="47"/>
        <pc:sldMkLst>
          <pc:docMk/>
          <pc:sldMk cId="0" sldId="264"/>
        </pc:sldMkLst>
      </pc:sldChg>
      <pc:sldChg chg="del modNotes">
        <pc:chgData name="Chesson, Taylor" userId="2741b434-0888-4d21-bd3d-3d25272d608f" providerId="ADAL" clId="{A8643EF2-5300-4ED7-A236-38FD56ECA9F6}" dt="2022-06-29T20:16:45.807" v="4033" actId="47"/>
        <pc:sldMkLst>
          <pc:docMk/>
          <pc:sldMk cId="0" sldId="265"/>
        </pc:sldMkLst>
      </pc:sldChg>
      <pc:sldChg chg="del modNotes">
        <pc:chgData name="Chesson, Taylor" userId="2741b434-0888-4d21-bd3d-3d25272d608f" providerId="ADAL" clId="{A8643EF2-5300-4ED7-A236-38FD56ECA9F6}" dt="2022-06-29T20:16:45.230" v="4032" actId="47"/>
        <pc:sldMkLst>
          <pc:docMk/>
          <pc:sldMk cId="0" sldId="266"/>
        </pc:sldMkLst>
      </pc:sldChg>
      <pc:sldChg chg="del modNotes">
        <pc:chgData name="Chesson, Taylor" userId="2741b434-0888-4d21-bd3d-3d25272d608f" providerId="ADAL" clId="{A8643EF2-5300-4ED7-A236-38FD56ECA9F6}" dt="2022-06-29T20:16:44.814" v="4031" actId="47"/>
        <pc:sldMkLst>
          <pc:docMk/>
          <pc:sldMk cId="0" sldId="267"/>
        </pc:sldMkLst>
      </pc:sldChg>
      <pc:sldChg chg="del modNotes">
        <pc:chgData name="Chesson, Taylor" userId="2741b434-0888-4d21-bd3d-3d25272d608f" providerId="ADAL" clId="{A8643EF2-5300-4ED7-A236-38FD56ECA9F6}" dt="2022-06-29T20:16:44.437" v="4030" actId="47"/>
        <pc:sldMkLst>
          <pc:docMk/>
          <pc:sldMk cId="0" sldId="268"/>
        </pc:sldMkLst>
      </pc:sldChg>
      <pc:sldChg chg="del modNotes">
        <pc:chgData name="Chesson, Taylor" userId="2741b434-0888-4d21-bd3d-3d25272d608f" providerId="ADAL" clId="{A8643EF2-5300-4ED7-A236-38FD56ECA9F6}" dt="2022-06-29T20:16:43.995" v="4029" actId="47"/>
        <pc:sldMkLst>
          <pc:docMk/>
          <pc:sldMk cId="0" sldId="269"/>
        </pc:sldMkLst>
      </pc:sldChg>
      <pc:sldChg chg="del modNotes">
        <pc:chgData name="Chesson, Taylor" userId="2741b434-0888-4d21-bd3d-3d25272d608f" providerId="ADAL" clId="{A8643EF2-5300-4ED7-A236-38FD56ECA9F6}" dt="2022-06-29T20:16:43.582" v="4028" actId="47"/>
        <pc:sldMkLst>
          <pc:docMk/>
          <pc:sldMk cId="0" sldId="270"/>
        </pc:sldMkLst>
      </pc:sldChg>
      <pc:sldChg chg="del modNotes">
        <pc:chgData name="Chesson, Taylor" userId="2741b434-0888-4d21-bd3d-3d25272d608f" providerId="ADAL" clId="{A8643EF2-5300-4ED7-A236-38FD56ECA9F6}" dt="2022-06-29T20:16:43.150" v="4027" actId="47"/>
        <pc:sldMkLst>
          <pc:docMk/>
          <pc:sldMk cId="0" sldId="271"/>
        </pc:sldMkLst>
      </pc:sldChg>
      <pc:sldChg chg="del modNotes">
        <pc:chgData name="Chesson, Taylor" userId="2741b434-0888-4d21-bd3d-3d25272d608f" providerId="ADAL" clId="{A8643EF2-5300-4ED7-A236-38FD56ECA9F6}" dt="2022-06-29T20:16:42.706" v="4026" actId="47"/>
        <pc:sldMkLst>
          <pc:docMk/>
          <pc:sldMk cId="0" sldId="272"/>
        </pc:sldMkLst>
      </pc:sldChg>
      <pc:sldChg chg="addSp delSp modSp mod ord modNotes">
        <pc:chgData name="Chesson, Taylor" userId="2741b434-0888-4d21-bd3d-3d25272d608f" providerId="ADAL" clId="{A8643EF2-5300-4ED7-A236-38FD56ECA9F6}" dt="2022-06-30T14:57:32.648" v="6235" actId="255"/>
        <pc:sldMkLst>
          <pc:docMk/>
          <pc:sldMk cId="0" sldId="273"/>
        </pc:sldMkLst>
        <pc:spChg chg="add del mod">
          <ac:chgData name="Chesson, Taylor" userId="2741b434-0888-4d21-bd3d-3d25272d608f" providerId="ADAL" clId="{A8643EF2-5300-4ED7-A236-38FD56ECA9F6}" dt="2022-06-24T21:02:01.930" v="439" actId="478"/>
          <ac:spMkLst>
            <pc:docMk/>
            <pc:sldMk cId="0" sldId="273"/>
            <ac:spMk id="4" creationId="{B680D09F-23D5-4D03-9C10-8C80C39E7A4B}"/>
          </ac:spMkLst>
        </pc:spChg>
        <pc:spChg chg="add mod">
          <ac:chgData name="Chesson, Taylor" userId="2741b434-0888-4d21-bd3d-3d25272d608f" providerId="ADAL" clId="{A8643EF2-5300-4ED7-A236-38FD56ECA9F6}" dt="2022-06-30T14:57:32.648" v="6235" actId="255"/>
          <ac:spMkLst>
            <pc:docMk/>
            <pc:sldMk cId="0" sldId="273"/>
            <ac:spMk id="5" creationId="{2F0FD2AF-6B60-442E-A51B-FE685A35CE9C}"/>
          </ac:spMkLst>
        </pc:spChg>
        <pc:spChg chg="add mod">
          <ac:chgData name="Chesson, Taylor" userId="2741b434-0888-4d21-bd3d-3d25272d608f" providerId="ADAL" clId="{A8643EF2-5300-4ED7-A236-38FD56ECA9F6}" dt="2022-06-24T21:02:43.198" v="462" actId="207"/>
          <ac:spMkLst>
            <pc:docMk/>
            <pc:sldMk cId="0" sldId="273"/>
            <ac:spMk id="6" creationId="{1DB8A333-FDD3-46CA-9168-82EA84C0E3EC}"/>
          </ac:spMkLst>
        </pc:spChg>
        <pc:spChg chg="add del">
          <ac:chgData name="Chesson, Taylor" userId="2741b434-0888-4d21-bd3d-3d25272d608f" providerId="ADAL" clId="{A8643EF2-5300-4ED7-A236-38FD56ECA9F6}" dt="2022-06-24T21:05:41.966" v="466" actId="22"/>
          <ac:spMkLst>
            <pc:docMk/>
            <pc:sldMk cId="0" sldId="273"/>
            <ac:spMk id="8" creationId="{A4AA7432-1DF2-4139-A233-F09D35D70D1A}"/>
          </ac:spMkLst>
        </pc:spChg>
        <pc:spChg chg="mod">
          <ac:chgData name="Chesson, Taylor" userId="2741b434-0888-4d21-bd3d-3d25272d608f" providerId="ADAL" clId="{A8643EF2-5300-4ED7-A236-38FD56ECA9F6}" dt="2022-06-24T21:02:47.598" v="463" actId="207"/>
          <ac:spMkLst>
            <pc:docMk/>
            <pc:sldMk cId="0" sldId="273"/>
            <ac:spMk id="737" creationId="{00000000-0000-0000-0000-000000000000}"/>
          </ac:spMkLst>
        </pc:spChg>
      </pc:sldChg>
      <pc:sldChg chg="del modNotes">
        <pc:chgData name="Chesson, Taylor" userId="2741b434-0888-4d21-bd3d-3d25272d608f" providerId="ADAL" clId="{A8643EF2-5300-4ED7-A236-38FD56ECA9F6}" dt="2022-06-29T20:16:42.155" v="4025" actId="47"/>
        <pc:sldMkLst>
          <pc:docMk/>
          <pc:sldMk cId="0" sldId="274"/>
        </pc:sldMkLst>
      </pc:sldChg>
      <pc:sldChg chg="del modNotes">
        <pc:chgData name="Chesson, Taylor" userId="2741b434-0888-4d21-bd3d-3d25272d608f" providerId="ADAL" clId="{A8643EF2-5300-4ED7-A236-38FD56ECA9F6}" dt="2022-06-29T20:16:35.061" v="4023" actId="47"/>
        <pc:sldMkLst>
          <pc:docMk/>
          <pc:sldMk cId="0" sldId="275"/>
        </pc:sldMkLst>
      </pc:sldChg>
      <pc:sldChg chg="del modNotes">
        <pc:chgData name="Chesson, Taylor" userId="2741b434-0888-4d21-bd3d-3d25272d608f" providerId="ADAL" clId="{A8643EF2-5300-4ED7-A236-38FD56ECA9F6}" dt="2022-06-29T20:16:40.807" v="4024" actId="47"/>
        <pc:sldMkLst>
          <pc:docMk/>
          <pc:sldMk cId="0" sldId="276"/>
        </pc:sldMkLst>
      </pc:sldChg>
      <pc:sldChg chg="addSp delSp modSp add mod ord modClrScheme modAnim chgLayout">
        <pc:chgData name="Chesson, Taylor" userId="2741b434-0888-4d21-bd3d-3d25272d608f" providerId="ADAL" clId="{A8643EF2-5300-4ED7-A236-38FD56ECA9F6}" dt="2022-06-27T19:03:56.795" v="552"/>
        <pc:sldMkLst>
          <pc:docMk/>
          <pc:sldMk cId="2729641373" sldId="277"/>
        </pc:sldMkLst>
        <pc:spChg chg="add del mod">
          <ac:chgData name="Chesson, Taylor" userId="2741b434-0888-4d21-bd3d-3d25272d608f" providerId="ADAL" clId="{A8643EF2-5300-4ED7-A236-38FD56ECA9F6}" dt="2022-06-24T20:46:10.502" v="216" actId="478"/>
          <ac:spMkLst>
            <pc:docMk/>
            <pc:sldMk cId="2729641373" sldId="277"/>
            <ac:spMk id="3" creationId="{6321D05F-1418-4625-BA13-13337E5913ED}"/>
          </ac:spMkLst>
        </pc:spChg>
        <pc:spChg chg="del mod ord">
          <ac:chgData name="Chesson, Taylor" userId="2741b434-0888-4d21-bd3d-3d25272d608f" providerId="ADAL" clId="{A8643EF2-5300-4ED7-A236-38FD56ECA9F6}" dt="2022-06-24T20:46:08.497" v="215" actId="478"/>
          <ac:spMkLst>
            <pc:docMk/>
            <pc:sldMk cId="2729641373" sldId="277"/>
            <ac:spMk id="285" creationId="{00000000-0000-0000-0000-000000000000}"/>
          </ac:spMkLst>
        </pc:spChg>
        <pc:spChg chg="del mod ord">
          <ac:chgData name="Chesson, Taylor" userId="2741b434-0888-4d21-bd3d-3d25272d608f" providerId="ADAL" clId="{A8643EF2-5300-4ED7-A236-38FD56ECA9F6}" dt="2022-06-24T20:46:06.714" v="214" actId="478"/>
          <ac:spMkLst>
            <pc:docMk/>
            <pc:sldMk cId="2729641373" sldId="277"/>
            <ac:spMk id="286" creationId="{00000000-0000-0000-0000-000000000000}"/>
          </ac:spMkLst>
        </pc:spChg>
        <pc:spChg chg="mod ord">
          <ac:chgData name="Chesson, Taylor" userId="2741b434-0888-4d21-bd3d-3d25272d608f" providerId="ADAL" clId="{A8643EF2-5300-4ED7-A236-38FD56ECA9F6}" dt="2022-06-24T20:46:01.062" v="213" actId="700"/>
          <ac:spMkLst>
            <pc:docMk/>
            <pc:sldMk cId="2729641373" sldId="277"/>
            <ac:spMk id="287" creationId="{00000000-0000-0000-0000-000000000000}"/>
          </ac:spMkLst>
        </pc:spChg>
        <pc:picChg chg="add mod">
          <ac:chgData name="Chesson, Taylor" userId="2741b434-0888-4d21-bd3d-3d25272d608f" providerId="ADAL" clId="{A8643EF2-5300-4ED7-A236-38FD56ECA9F6}" dt="2022-06-24T20:46:46.761" v="220" actId="1076"/>
          <ac:picMkLst>
            <pc:docMk/>
            <pc:sldMk cId="2729641373" sldId="277"/>
            <ac:picMk id="4" creationId="{D80999B0-A1A2-474E-814D-AEE98E5CC314}"/>
          </ac:picMkLst>
        </pc:picChg>
      </pc:sldChg>
      <pc:sldChg chg="modSp add mod ord">
        <pc:chgData name="Chesson, Taylor" userId="2741b434-0888-4d21-bd3d-3d25272d608f" providerId="ADAL" clId="{A8643EF2-5300-4ED7-A236-38FD56ECA9F6}" dt="2022-06-27T21:13:41.498" v="1841" actId="2711"/>
        <pc:sldMkLst>
          <pc:docMk/>
          <pc:sldMk cId="3623665291" sldId="278"/>
        </pc:sldMkLst>
        <pc:spChg chg="mod">
          <ac:chgData name="Chesson, Taylor" userId="2741b434-0888-4d21-bd3d-3d25272d608f" providerId="ADAL" clId="{A8643EF2-5300-4ED7-A236-38FD56ECA9F6}" dt="2022-06-24T20:49:57.672" v="257" actId="1076"/>
          <ac:spMkLst>
            <pc:docMk/>
            <pc:sldMk cId="3623665291" sldId="278"/>
            <ac:spMk id="285" creationId="{00000000-0000-0000-0000-000000000000}"/>
          </ac:spMkLst>
        </pc:spChg>
        <pc:spChg chg="mod">
          <ac:chgData name="Chesson, Taylor" userId="2741b434-0888-4d21-bd3d-3d25272d608f" providerId="ADAL" clId="{A8643EF2-5300-4ED7-A236-38FD56ECA9F6}" dt="2022-06-27T21:13:41.498" v="1841" actId="2711"/>
          <ac:spMkLst>
            <pc:docMk/>
            <pc:sldMk cId="3623665291" sldId="278"/>
            <ac:spMk id="286" creationId="{00000000-0000-0000-0000-000000000000}"/>
          </ac:spMkLst>
        </pc:spChg>
      </pc:sldChg>
      <pc:sldChg chg="addSp delSp modSp add del mod">
        <pc:chgData name="Chesson, Taylor" userId="2741b434-0888-4d21-bd3d-3d25272d608f" providerId="ADAL" clId="{A8643EF2-5300-4ED7-A236-38FD56ECA9F6}" dt="2022-06-29T14:47:25.968" v="2480" actId="47"/>
        <pc:sldMkLst>
          <pc:docMk/>
          <pc:sldMk cId="721993777" sldId="279"/>
        </pc:sldMkLst>
        <pc:spChg chg="add del mod">
          <ac:chgData name="Chesson, Taylor" userId="2741b434-0888-4d21-bd3d-3d25272d608f" providerId="ADAL" clId="{A8643EF2-5300-4ED7-A236-38FD56ECA9F6}" dt="2022-06-27T19:02:01.456" v="545" actId="478"/>
          <ac:spMkLst>
            <pc:docMk/>
            <pc:sldMk cId="721993777" sldId="279"/>
            <ac:spMk id="3" creationId="{0218016C-287B-4E7B-BAFA-280B32D30AEF}"/>
          </ac:spMkLst>
        </pc:spChg>
        <pc:spChg chg="mod">
          <ac:chgData name="Chesson, Taylor" userId="2741b434-0888-4d21-bd3d-3d25272d608f" providerId="ADAL" clId="{A8643EF2-5300-4ED7-A236-38FD56ECA9F6}" dt="2022-06-27T19:01:56.738" v="544" actId="1076"/>
          <ac:spMkLst>
            <pc:docMk/>
            <pc:sldMk cId="721993777" sldId="279"/>
            <ac:spMk id="325" creationId="{00000000-0000-0000-0000-000000000000}"/>
          </ac:spMkLst>
        </pc:spChg>
        <pc:spChg chg="del">
          <ac:chgData name="Chesson, Taylor" userId="2741b434-0888-4d21-bd3d-3d25272d608f" providerId="ADAL" clId="{A8643EF2-5300-4ED7-A236-38FD56ECA9F6}" dt="2022-06-27T19:01:49.424" v="543" actId="478"/>
          <ac:spMkLst>
            <pc:docMk/>
            <pc:sldMk cId="721993777" sldId="279"/>
            <ac:spMk id="326" creationId="{00000000-0000-0000-0000-000000000000}"/>
          </ac:spMkLst>
        </pc:spChg>
        <pc:picChg chg="mod modCrop">
          <ac:chgData name="Chesson, Taylor" userId="2741b434-0888-4d21-bd3d-3d25272d608f" providerId="ADAL" clId="{A8643EF2-5300-4ED7-A236-38FD56ECA9F6}" dt="2022-06-27T19:01:30.865" v="490" actId="18131"/>
          <ac:picMkLst>
            <pc:docMk/>
            <pc:sldMk cId="721993777" sldId="279"/>
            <ac:picMk id="328" creationId="{00000000-0000-0000-0000-000000000000}"/>
          </ac:picMkLst>
        </pc:picChg>
      </pc:sldChg>
      <pc:sldChg chg="modSp add mod">
        <pc:chgData name="Chesson, Taylor" userId="2741b434-0888-4d21-bd3d-3d25272d608f" providerId="ADAL" clId="{A8643EF2-5300-4ED7-A236-38FD56ECA9F6}" dt="2022-06-29T14:47:35.386" v="2490" actId="20577"/>
        <pc:sldMkLst>
          <pc:docMk/>
          <pc:sldMk cId="2961353254" sldId="280"/>
        </pc:sldMkLst>
        <pc:spChg chg="mod">
          <ac:chgData name="Chesson, Taylor" userId="2741b434-0888-4d21-bd3d-3d25272d608f" providerId="ADAL" clId="{A8643EF2-5300-4ED7-A236-38FD56ECA9F6}" dt="2022-06-29T14:47:35.386" v="2490" actId="20577"/>
          <ac:spMkLst>
            <pc:docMk/>
            <pc:sldMk cId="2961353254" sldId="280"/>
            <ac:spMk id="325" creationId="{00000000-0000-0000-0000-000000000000}"/>
          </ac:spMkLst>
        </pc:spChg>
        <pc:picChg chg="mod modCrop">
          <ac:chgData name="Chesson, Taylor" userId="2741b434-0888-4d21-bd3d-3d25272d608f" providerId="ADAL" clId="{A8643EF2-5300-4ED7-A236-38FD56ECA9F6}" dt="2022-06-27T19:03:26.892" v="548" actId="18131"/>
          <ac:picMkLst>
            <pc:docMk/>
            <pc:sldMk cId="2961353254" sldId="280"/>
            <ac:picMk id="328" creationId="{00000000-0000-0000-0000-000000000000}"/>
          </ac:picMkLst>
        </pc:picChg>
      </pc:sldChg>
      <pc:sldChg chg="addSp delSp modSp add mod setBg modClrScheme delAnim modAnim chgLayout modNotesTx">
        <pc:chgData name="Chesson, Taylor" userId="2741b434-0888-4d21-bd3d-3d25272d608f" providerId="ADAL" clId="{A8643EF2-5300-4ED7-A236-38FD56ECA9F6}" dt="2022-06-27T20:07:58.096" v="931"/>
        <pc:sldMkLst>
          <pc:docMk/>
          <pc:sldMk cId="716456102" sldId="281"/>
        </pc:sldMkLst>
        <pc:spChg chg="add del mod">
          <ac:chgData name="Chesson, Taylor" userId="2741b434-0888-4d21-bd3d-3d25272d608f" providerId="ADAL" clId="{A8643EF2-5300-4ED7-A236-38FD56ECA9F6}" dt="2022-06-27T19:34:11.923" v="555" actId="478"/>
          <ac:spMkLst>
            <pc:docMk/>
            <pc:sldMk cId="716456102" sldId="281"/>
            <ac:spMk id="3" creationId="{28AE9F7A-8150-41AA-BC77-4F49E9E5289A}"/>
          </ac:spMkLst>
        </pc:spChg>
        <pc:spChg chg="add del mod">
          <ac:chgData name="Chesson, Taylor" userId="2741b434-0888-4d21-bd3d-3d25272d608f" providerId="ADAL" clId="{A8643EF2-5300-4ED7-A236-38FD56ECA9F6}" dt="2022-06-27T19:58:15.257" v="713" actId="478"/>
          <ac:spMkLst>
            <pc:docMk/>
            <pc:sldMk cId="716456102" sldId="281"/>
            <ac:spMk id="4" creationId="{824CC648-225F-4469-8A65-F7F99F54C577}"/>
          </ac:spMkLst>
        </pc:spChg>
        <pc:spChg chg="add del ord">
          <ac:chgData name="Chesson, Taylor" userId="2741b434-0888-4d21-bd3d-3d25272d608f" providerId="ADAL" clId="{A8643EF2-5300-4ED7-A236-38FD56ECA9F6}" dt="2022-06-27T19:50:04.344" v="628" actId="11529"/>
          <ac:spMkLst>
            <pc:docMk/>
            <pc:sldMk cId="716456102" sldId="281"/>
            <ac:spMk id="5" creationId="{E076E870-0372-43BC-A22D-36A0A82A5C49}"/>
          </ac:spMkLst>
        </pc:spChg>
        <pc:spChg chg="add del mod">
          <ac:chgData name="Chesson, Taylor" userId="2741b434-0888-4d21-bd3d-3d25272d608f" providerId="ADAL" clId="{A8643EF2-5300-4ED7-A236-38FD56ECA9F6}" dt="2022-06-27T19:47:38.333" v="594"/>
          <ac:spMkLst>
            <pc:docMk/>
            <pc:sldMk cId="716456102" sldId="281"/>
            <ac:spMk id="7" creationId="{C4EB6C8E-A12A-4BD0-B294-E27E753B037D}"/>
          </ac:spMkLst>
        </pc:spChg>
        <pc:spChg chg="add del mod">
          <ac:chgData name="Chesson, Taylor" userId="2741b434-0888-4d21-bd3d-3d25272d608f" providerId="ADAL" clId="{A8643EF2-5300-4ED7-A236-38FD56ECA9F6}" dt="2022-06-27T19:47:38.333" v="594"/>
          <ac:spMkLst>
            <pc:docMk/>
            <pc:sldMk cId="716456102" sldId="281"/>
            <ac:spMk id="9" creationId="{B2B844E3-6E10-4846-B9EC-0E2300CE7E1B}"/>
          </ac:spMkLst>
        </pc:spChg>
        <pc:spChg chg="add mod">
          <ac:chgData name="Chesson, Taylor" userId="2741b434-0888-4d21-bd3d-3d25272d608f" providerId="ADAL" clId="{A8643EF2-5300-4ED7-A236-38FD56ECA9F6}" dt="2022-06-27T19:50:53.136" v="637" actId="1076"/>
          <ac:spMkLst>
            <pc:docMk/>
            <pc:sldMk cId="716456102" sldId="281"/>
            <ac:spMk id="12" creationId="{7D5444AE-CE06-4F3E-A99A-D1C93049CD51}"/>
          </ac:spMkLst>
        </pc:spChg>
        <pc:spChg chg="add del mod">
          <ac:chgData name="Chesson, Taylor" userId="2741b434-0888-4d21-bd3d-3d25272d608f" providerId="ADAL" clId="{A8643EF2-5300-4ED7-A236-38FD56ECA9F6}" dt="2022-06-27T19:58:16.740" v="714" actId="478"/>
          <ac:spMkLst>
            <pc:docMk/>
            <pc:sldMk cId="716456102" sldId="281"/>
            <ac:spMk id="13" creationId="{B2C15549-419D-4032-9394-AE12B921FDFA}"/>
          </ac:spMkLst>
        </pc:spChg>
        <pc:spChg chg="add del mod">
          <ac:chgData name="Chesson, Taylor" userId="2741b434-0888-4d21-bd3d-3d25272d608f" providerId="ADAL" clId="{A8643EF2-5300-4ED7-A236-38FD56ECA9F6}" dt="2022-06-27T19:58:17.974" v="715" actId="478"/>
          <ac:spMkLst>
            <pc:docMk/>
            <pc:sldMk cId="716456102" sldId="281"/>
            <ac:spMk id="14" creationId="{289BB0C0-BD0A-4A2A-838E-A372773B90E4}"/>
          </ac:spMkLst>
        </pc:spChg>
        <pc:spChg chg="add del mod">
          <ac:chgData name="Chesson, Taylor" userId="2741b434-0888-4d21-bd3d-3d25272d608f" providerId="ADAL" clId="{A8643EF2-5300-4ED7-A236-38FD56ECA9F6}" dt="2022-06-27T19:58:21.408" v="716" actId="478"/>
          <ac:spMkLst>
            <pc:docMk/>
            <pc:sldMk cId="716456102" sldId="281"/>
            <ac:spMk id="15" creationId="{82F4990A-4CD1-4FAF-A93C-DC83F29E316B}"/>
          </ac:spMkLst>
        </pc:spChg>
        <pc:spChg chg="add del mod">
          <ac:chgData name="Chesson, Taylor" userId="2741b434-0888-4d21-bd3d-3d25272d608f" providerId="ADAL" clId="{A8643EF2-5300-4ED7-A236-38FD56ECA9F6}" dt="2022-06-27T19:58:23.216" v="717" actId="478"/>
          <ac:spMkLst>
            <pc:docMk/>
            <pc:sldMk cId="716456102" sldId="281"/>
            <ac:spMk id="16" creationId="{D0CC389A-31C0-4B56-946B-B344F2C6848E}"/>
          </ac:spMkLst>
        </pc:spChg>
        <pc:spChg chg="add del mod">
          <ac:chgData name="Chesson, Taylor" userId="2741b434-0888-4d21-bd3d-3d25272d608f" providerId="ADAL" clId="{A8643EF2-5300-4ED7-A236-38FD56ECA9F6}" dt="2022-06-27T19:58:27.665" v="720" actId="478"/>
          <ac:spMkLst>
            <pc:docMk/>
            <pc:sldMk cId="716456102" sldId="281"/>
            <ac:spMk id="17" creationId="{EF5F3356-B214-4A30-8A82-09BB12F32DD7}"/>
          </ac:spMkLst>
        </pc:spChg>
        <pc:spChg chg="add mod">
          <ac:chgData name="Chesson, Taylor" userId="2741b434-0888-4d21-bd3d-3d25272d608f" providerId="ADAL" clId="{A8643EF2-5300-4ED7-A236-38FD56ECA9F6}" dt="2022-06-27T19:56:12.884" v="700" actId="2711"/>
          <ac:spMkLst>
            <pc:docMk/>
            <pc:sldMk cId="716456102" sldId="281"/>
            <ac:spMk id="18" creationId="{E2902F65-C65F-4BFC-93C2-85B2F37E25B4}"/>
          </ac:spMkLst>
        </pc:spChg>
        <pc:spChg chg="add mod">
          <ac:chgData name="Chesson, Taylor" userId="2741b434-0888-4d21-bd3d-3d25272d608f" providerId="ADAL" clId="{A8643EF2-5300-4ED7-A236-38FD56ECA9F6}" dt="2022-06-27T20:07:37.515" v="914" actId="207"/>
          <ac:spMkLst>
            <pc:docMk/>
            <pc:sldMk cId="716456102" sldId="281"/>
            <ac:spMk id="19" creationId="{671AF360-C0B0-40B4-822E-A0CF997E1655}"/>
          </ac:spMkLst>
        </pc:spChg>
        <pc:spChg chg="del">
          <ac:chgData name="Chesson, Taylor" userId="2741b434-0888-4d21-bd3d-3d25272d608f" providerId="ADAL" clId="{A8643EF2-5300-4ED7-A236-38FD56ECA9F6}" dt="2022-06-27T19:34:09.160" v="554" actId="478"/>
          <ac:spMkLst>
            <pc:docMk/>
            <pc:sldMk cId="716456102" sldId="281"/>
            <ac:spMk id="311" creationId="{00000000-0000-0000-0000-000000000000}"/>
          </ac:spMkLst>
        </pc:spChg>
        <pc:spChg chg="mod ord">
          <ac:chgData name="Chesson, Taylor" userId="2741b434-0888-4d21-bd3d-3d25272d608f" providerId="ADAL" clId="{A8643EF2-5300-4ED7-A236-38FD56ECA9F6}" dt="2022-06-27T19:34:22.007" v="557" actId="700"/>
          <ac:spMkLst>
            <pc:docMk/>
            <pc:sldMk cId="716456102" sldId="281"/>
            <ac:spMk id="312" creationId="{00000000-0000-0000-0000-000000000000}"/>
          </ac:spMkLst>
        </pc:spChg>
        <pc:picChg chg="add del mod">
          <ac:chgData name="Chesson, Taylor" userId="2741b434-0888-4d21-bd3d-3d25272d608f" providerId="ADAL" clId="{A8643EF2-5300-4ED7-A236-38FD56ECA9F6}" dt="2022-06-27T19:47:38.333" v="594"/>
          <ac:picMkLst>
            <pc:docMk/>
            <pc:sldMk cId="716456102" sldId="281"/>
            <ac:picMk id="8" creationId="{C5105B36-2F54-408A-925E-8C6F922807FB}"/>
          </ac:picMkLst>
        </pc:picChg>
        <pc:picChg chg="add del mod">
          <ac:chgData name="Chesson, Taylor" userId="2741b434-0888-4d21-bd3d-3d25272d608f" providerId="ADAL" clId="{A8643EF2-5300-4ED7-A236-38FD56ECA9F6}" dt="2022-06-27T19:58:26.107" v="719" actId="478"/>
          <ac:picMkLst>
            <pc:docMk/>
            <pc:sldMk cId="716456102" sldId="281"/>
            <ac:picMk id="1026" creationId="{FCCBDD3A-8FD0-4AD7-8FD8-263E29E5370F}"/>
          </ac:picMkLst>
        </pc:picChg>
      </pc:sldChg>
      <pc:sldChg chg="modSp add mod">
        <pc:chgData name="Chesson, Taylor" userId="2741b434-0888-4d21-bd3d-3d25272d608f" providerId="ADAL" clId="{A8643EF2-5300-4ED7-A236-38FD56ECA9F6}" dt="2022-06-27T19:59:11.441" v="751"/>
        <pc:sldMkLst>
          <pc:docMk/>
          <pc:sldMk cId="1094403116" sldId="282"/>
        </pc:sldMkLst>
        <pc:spChg chg="mod">
          <ac:chgData name="Chesson, Taylor" userId="2741b434-0888-4d21-bd3d-3d25272d608f" providerId="ADAL" clId="{A8643EF2-5300-4ED7-A236-38FD56ECA9F6}" dt="2022-06-27T19:58:53.685" v="726" actId="1076"/>
          <ac:spMkLst>
            <pc:docMk/>
            <pc:sldMk cId="1094403116" sldId="282"/>
            <ac:spMk id="12" creationId="{7D5444AE-CE06-4F3E-A99A-D1C93049CD51}"/>
          </ac:spMkLst>
        </pc:spChg>
        <pc:spChg chg="mod">
          <ac:chgData name="Chesson, Taylor" userId="2741b434-0888-4d21-bd3d-3d25272d608f" providerId="ADAL" clId="{A8643EF2-5300-4ED7-A236-38FD56ECA9F6}" dt="2022-06-27T19:58:59.124" v="748" actId="20577"/>
          <ac:spMkLst>
            <pc:docMk/>
            <pc:sldMk cId="1094403116" sldId="282"/>
            <ac:spMk id="18" creationId="{E2902F65-C65F-4BFC-93C2-85B2F37E25B4}"/>
          </ac:spMkLst>
        </pc:spChg>
        <pc:spChg chg="mod">
          <ac:chgData name="Chesson, Taylor" userId="2741b434-0888-4d21-bd3d-3d25272d608f" providerId="ADAL" clId="{A8643EF2-5300-4ED7-A236-38FD56ECA9F6}" dt="2022-06-27T19:59:11.441" v="751"/>
          <ac:spMkLst>
            <pc:docMk/>
            <pc:sldMk cId="1094403116" sldId="282"/>
            <ac:spMk id="19" creationId="{671AF360-C0B0-40B4-822E-A0CF997E1655}"/>
          </ac:spMkLst>
        </pc:spChg>
      </pc:sldChg>
      <pc:sldChg chg="addSp delSp modSp add del mod">
        <pc:chgData name="Chesson, Taylor" userId="2741b434-0888-4d21-bd3d-3d25272d608f" providerId="ADAL" clId="{A8643EF2-5300-4ED7-A236-38FD56ECA9F6}" dt="2022-06-27T19:47:41.499" v="598" actId="47"/>
        <pc:sldMkLst>
          <pc:docMk/>
          <pc:sldMk cId="3302430636" sldId="282"/>
        </pc:sldMkLst>
        <pc:spChg chg="add del mod">
          <ac:chgData name="Chesson, Taylor" userId="2741b434-0888-4d21-bd3d-3d25272d608f" providerId="ADAL" clId="{A8643EF2-5300-4ED7-A236-38FD56ECA9F6}" dt="2022-06-27T19:47:38.835" v="595" actId="21"/>
          <ac:spMkLst>
            <pc:docMk/>
            <pc:sldMk cId="3302430636" sldId="282"/>
            <ac:spMk id="2" creationId="{9BF35DCF-8269-4244-B3D2-4981FAE9F8CA}"/>
          </ac:spMkLst>
        </pc:spChg>
        <pc:spChg chg="add del">
          <ac:chgData name="Chesson, Taylor" userId="2741b434-0888-4d21-bd3d-3d25272d608f" providerId="ADAL" clId="{A8643EF2-5300-4ED7-A236-38FD56ECA9F6}" dt="2022-06-27T19:47:38.835" v="595" actId="21"/>
          <ac:spMkLst>
            <pc:docMk/>
            <pc:sldMk cId="3302430636" sldId="282"/>
            <ac:spMk id="312" creationId="{00000000-0000-0000-0000-000000000000}"/>
          </ac:spMkLst>
        </pc:spChg>
        <pc:picChg chg="add del mod">
          <ac:chgData name="Chesson, Taylor" userId="2741b434-0888-4d21-bd3d-3d25272d608f" providerId="ADAL" clId="{A8643EF2-5300-4ED7-A236-38FD56ECA9F6}" dt="2022-06-27T19:47:39.717" v="597" actId="732"/>
          <ac:picMkLst>
            <pc:docMk/>
            <pc:sldMk cId="3302430636" sldId="282"/>
            <ac:picMk id="1026" creationId="{FCCBDD3A-8FD0-4AD7-8FD8-263E29E5370F}"/>
          </ac:picMkLst>
        </pc:picChg>
      </pc:sldChg>
      <pc:sldChg chg="modSp add mod">
        <pc:chgData name="Chesson, Taylor" userId="2741b434-0888-4d21-bd3d-3d25272d608f" providerId="ADAL" clId="{A8643EF2-5300-4ED7-A236-38FD56ECA9F6}" dt="2022-06-27T19:59:44.715" v="774" actId="255"/>
        <pc:sldMkLst>
          <pc:docMk/>
          <pc:sldMk cId="2407222104" sldId="283"/>
        </pc:sldMkLst>
        <pc:spChg chg="mod">
          <ac:chgData name="Chesson, Taylor" userId="2741b434-0888-4d21-bd3d-3d25272d608f" providerId="ADAL" clId="{A8643EF2-5300-4ED7-A236-38FD56ECA9F6}" dt="2022-06-27T19:59:22.516" v="753" actId="1076"/>
          <ac:spMkLst>
            <pc:docMk/>
            <pc:sldMk cId="2407222104" sldId="283"/>
            <ac:spMk id="12" creationId="{7D5444AE-CE06-4F3E-A99A-D1C93049CD51}"/>
          </ac:spMkLst>
        </pc:spChg>
        <pc:spChg chg="mod">
          <ac:chgData name="Chesson, Taylor" userId="2741b434-0888-4d21-bd3d-3d25272d608f" providerId="ADAL" clId="{A8643EF2-5300-4ED7-A236-38FD56ECA9F6}" dt="2022-06-27T19:59:27.995" v="772" actId="20577"/>
          <ac:spMkLst>
            <pc:docMk/>
            <pc:sldMk cId="2407222104" sldId="283"/>
            <ac:spMk id="18" creationId="{E2902F65-C65F-4BFC-93C2-85B2F37E25B4}"/>
          </ac:spMkLst>
        </pc:spChg>
        <pc:spChg chg="mod">
          <ac:chgData name="Chesson, Taylor" userId="2741b434-0888-4d21-bd3d-3d25272d608f" providerId="ADAL" clId="{A8643EF2-5300-4ED7-A236-38FD56ECA9F6}" dt="2022-06-27T19:59:44.715" v="774" actId="255"/>
          <ac:spMkLst>
            <pc:docMk/>
            <pc:sldMk cId="2407222104" sldId="283"/>
            <ac:spMk id="19" creationId="{671AF360-C0B0-40B4-822E-A0CF997E1655}"/>
          </ac:spMkLst>
        </pc:spChg>
      </pc:sldChg>
      <pc:sldChg chg="modSp add mod">
        <pc:chgData name="Chesson, Taylor" userId="2741b434-0888-4d21-bd3d-3d25272d608f" providerId="ADAL" clId="{A8643EF2-5300-4ED7-A236-38FD56ECA9F6}" dt="2022-06-27T20:00:38.982" v="816" actId="255"/>
        <pc:sldMkLst>
          <pc:docMk/>
          <pc:sldMk cId="851426677" sldId="284"/>
        </pc:sldMkLst>
        <pc:spChg chg="mod">
          <ac:chgData name="Chesson, Taylor" userId="2741b434-0888-4d21-bd3d-3d25272d608f" providerId="ADAL" clId="{A8643EF2-5300-4ED7-A236-38FD56ECA9F6}" dt="2022-06-27T20:00:17.782" v="784" actId="1036"/>
          <ac:spMkLst>
            <pc:docMk/>
            <pc:sldMk cId="851426677" sldId="284"/>
            <ac:spMk id="12" creationId="{7D5444AE-CE06-4F3E-A99A-D1C93049CD51}"/>
          </ac:spMkLst>
        </pc:spChg>
        <pc:spChg chg="mod">
          <ac:chgData name="Chesson, Taylor" userId="2741b434-0888-4d21-bd3d-3d25272d608f" providerId="ADAL" clId="{A8643EF2-5300-4ED7-A236-38FD56ECA9F6}" dt="2022-06-27T20:00:26.706" v="814" actId="20577"/>
          <ac:spMkLst>
            <pc:docMk/>
            <pc:sldMk cId="851426677" sldId="284"/>
            <ac:spMk id="18" creationId="{E2902F65-C65F-4BFC-93C2-85B2F37E25B4}"/>
          </ac:spMkLst>
        </pc:spChg>
        <pc:spChg chg="mod">
          <ac:chgData name="Chesson, Taylor" userId="2741b434-0888-4d21-bd3d-3d25272d608f" providerId="ADAL" clId="{A8643EF2-5300-4ED7-A236-38FD56ECA9F6}" dt="2022-06-27T20:00:38.982" v="816" actId="255"/>
          <ac:spMkLst>
            <pc:docMk/>
            <pc:sldMk cId="851426677" sldId="284"/>
            <ac:spMk id="19" creationId="{671AF360-C0B0-40B4-822E-A0CF997E1655}"/>
          </ac:spMkLst>
        </pc:spChg>
      </pc:sldChg>
      <pc:sldChg chg="addSp delSp modSp add mod">
        <pc:chgData name="Chesson, Taylor" userId="2741b434-0888-4d21-bd3d-3d25272d608f" providerId="ADAL" clId="{A8643EF2-5300-4ED7-A236-38FD56ECA9F6}" dt="2022-06-27T20:01:30.779" v="860" actId="478"/>
        <pc:sldMkLst>
          <pc:docMk/>
          <pc:sldMk cId="2240512492" sldId="285"/>
        </pc:sldMkLst>
        <pc:spChg chg="add mod">
          <ac:chgData name="Chesson, Taylor" userId="2741b434-0888-4d21-bd3d-3d25272d608f" providerId="ADAL" clId="{A8643EF2-5300-4ED7-A236-38FD56ECA9F6}" dt="2022-06-27T20:01:03.876" v="823" actId="1076"/>
          <ac:spMkLst>
            <pc:docMk/>
            <pc:sldMk cId="2240512492" sldId="285"/>
            <ac:spMk id="7" creationId="{137A7C1B-41AE-4918-A92C-89BCBE23027C}"/>
          </ac:spMkLst>
        </pc:spChg>
        <pc:spChg chg="del">
          <ac:chgData name="Chesson, Taylor" userId="2741b434-0888-4d21-bd3d-3d25272d608f" providerId="ADAL" clId="{A8643EF2-5300-4ED7-A236-38FD56ECA9F6}" dt="2022-06-27T20:01:30.779" v="860" actId="478"/>
          <ac:spMkLst>
            <pc:docMk/>
            <pc:sldMk cId="2240512492" sldId="285"/>
            <ac:spMk id="12" creationId="{7D5444AE-CE06-4F3E-A99A-D1C93049CD51}"/>
          </ac:spMkLst>
        </pc:spChg>
        <pc:spChg chg="mod">
          <ac:chgData name="Chesson, Taylor" userId="2741b434-0888-4d21-bd3d-3d25272d608f" providerId="ADAL" clId="{A8643EF2-5300-4ED7-A236-38FD56ECA9F6}" dt="2022-06-27T20:01:15.023" v="855" actId="20577"/>
          <ac:spMkLst>
            <pc:docMk/>
            <pc:sldMk cId="2240512492" sldId="285"/>
            <ac:spMk id="18" creationId="{E2902F65-C65F-4BFC-93C2-85B2F37E25B4}"/>
          </ac:spMkLst>
        </pc:spChg>
        <pc:spChg chg="mod">
          <ac:chgData name="Chesson, Taylor" userId="2741b434-0888-4d21-bd3d-3d25272d608f" providerId="ADAL" clId="{A8643EF2-5300-4ED7-A236-38FD56ECA9F6}" dt="2022-06-27T20:01:24.220" v="858"/>
          <ac:spMkLst>
            <pc:docMk/>
            <pc:sldMk cId="2240512492" sldId="285"/>
            <ac:spMk id="19" creationId="{671AF360-C0B0-40B4-822E-A0CF997E1655}"/>
          </ac:spMkLst>
        </pc:spChg>
      </pc:sldChg>
      <pc:sldChg chg="delSp modSp add mod">
        <pc:chgData name="Chesson, Taylor" userId="2741b434-0888-4d21-bd3d-3d25272d608f" providerId="ADAL" clId="{A8643EF2-5300-4ED7-A236-38FD56ECA9F6}" dt="2022-06-27T20:02:09.512" v="885"/>
        <pc:sldMkLst>
          <pc:docMk/>
          <pc:sldMk cId="3659342132" sldId="286"/>
        </pc:sldMkLst>
        <pc:spChg chg="mod">
          <ac:chgData name="Chesson, Taylor" userId="2741b434-0888-4d21-bd3d-3d25272d608f" providerId="ADAL" clId="{A8643EF2-5300-4ED7-A236-38FD56ECA9F6}" dt="2022-06-27T20:01:55.908" v="868" actId="1038"/>
          <ac:spMkLst>
            <pc:docMk/>
            <pc:sldMk cId="3659342132" sldId="286"/>
            <ac:spMk id="7" creationId="{137A7C1B-41AE-4918-A92C-89BCBE23027C}"/>
          </ac:spMkLst>
        </pc:spChg>
        <pc:spChg chg="del">
          <ac:chgData name="Chesson, Taylor" userId="2741b434-0888-4d21-bd3d-3d25272d608f" providerId="ADAL" clId="{A8643EF2-5300-4ED7-A236-38FD56ECA9F6}" dt="2022-06-27T20:01:35.895" v="861" actId="478"/>
          <ac:spMkLst>
            <pc:docMk/>
            <pc:sldMk cId="3659342132" sldId="286"/>
            <ac:spMk id="12" creationId="{7D5444AE-CE06-4F3E-A99A-D1C93049CD51}"/>
          </ac:spMkLst>
        </pc:spChg>
        <pc:spChg chg="mod">
          <ac:chgData name="Chesson, Taylor" userId="2741b434-0888-4d21-bd3d-3d25272d608f" providerId="ADAL" clId="{A8643EF2-5300-4ED7-A236-38FD56ECA9F6}" dt="2022-06-27T20:02:01.360" v="884" actId="20577"/>
          <ac:spMkLst>
            <pc:docMk/>
            <pc:sldMk cId="3659342132" sldId="286"/>
            <ac:spMk id="18" creationId="{E2902F65-C65F-4BFC-93C2-85B2F37E25B4}"/>
          </ac:spMkLst>
        </pc:spChg>
        <pc:spChg chg="mod">
          <ac:chgData name="Chesson, Taylor" userId="2741b434-0888-4d21-bd3d-3d25272d608f" providerId="ADAL" clId="{A8643EF2-5300-4ED7-A236-38FD56ECA9F6}" dt="2022-06-27T20:02:09.512" v="885"/>
          <ac:spMkLst>
            <pc:docMk/>
            <pc:sldMk cId="3659342132" sldId="286"/>
            <ac:spMk id="19" creationId="{671AF360-C0B0-40B4-822E-A0CF997E1655}"/>
          </ac:spMkLst>
        </pc:spChg>
      </pc:sldChg>
      <pc:sldChg chg="addSp delSp modSp add mod modClrScheme chgLayout modNotesTx">
        <pc:chgData name="Chesson, Taylor" userId="2741b434-0888-4d21-bd3d-3d25272d608f" providerId="ADAL" clId="{A8643EF2-5300-4ED7-A236-38FD56ECA9F6}" dt="2022-06-29T21:29:09.230" v="5312" actId="20577"/>
        <pc:sldMkLst>
          <pc:docMk/>
          <pc:sldMk cId="1636631347" sldId="287"/>
        </pc:sldMkLst>
        <pc:spChg chg="add del mod ord">
          <ac:chgData name="Chesson, Taylor" userId="2741b434-0888-4d21-bd3d-3d25272d608f" providerId="ADAL" clId="{A8643EF2-5300-4ED7-A236-38FD56ECA9F6}" dt="2022-06-29T14:48:51.356" v="2500" actId="478"/>
          <ac:spMkLst>
            <pc:docMk/>
            <pc:sldMk cId="1636631347" sldId="287"/>
            <ac:spMk id="2" creationId="{B5F032A2-8F02-4B00-9119-A1616DCB6B96}"/>
          </ac:spMkLst>
        </pc:spChg>
        <pc:spChg chg="add del mod ord">
          <ac:chgData name="Chesson, Taylor" userId="2741b434-0888-4d21-bd3d-3d25272d608f" providerId="ADAL" clId="{A8643EF2-5300-4ED7-A236-38FD56ECA9F6}" dt="2022-06-29T14:49:15.584" v="2508" actId="478"/>
          <ac:spMkLst>
            <pc:docMk/>
            <pc:sldMk cId="1636631347" sldId="287"/>
            <ac:spMk id="3" creationId="{7D5184A2-DEF9-48FB-83A3-C3A66A7496F1}"/>
          </ac:spMkLst>
        </pc:spChg>
        <pc:spChg chg="add mod">
          <ac:chgData name="Chesson, Taylor" userId="2741b434-0888-4d21-bd3d-3d25272d608f" providerId="ADAL" clId="{A8643EF2-5300-4ED7-A236-38FD56ECA9F6}" dt="2022-06-29T14:49:54.434" v="2516" actId="1076"/>
          <ac:spMkLst>
            <pc:docMk/>
            <pc:sldMk cId="1636631347" sldId="287"/>
            <ac:spMk id="5" creationId="{5C1523F0-0F58-48A3-8B04-9C2A2B22DBCF}"/>
          </ac:spMkLst>
        </pc:spChg>
        <pc:spChg chg="del mod">
          <ac:chgData name="Chesson, Taylor" userId="2741b434-0888-4d21-bd3d-3d25272d608f" providerId="ADAL" clId="{A8643EF2-5300-4ED7-A236-38FD56ECA9F6}" dt="2022-06-28T20:57:03.846" v="2461" actId="478"/>
          <ac:spMkLst>
            <pc:docMk/>
            <pc:sldMk cId="1636631347" sldId="287"/>
            <ac:spMk id="7" creationId="{137A7C1B-41AE-4918-A92C-89BCBE23027C}"/>
          </ac:spMkLst>
        </pc:spChg>
        <pc:spChg chg="add del mod">
          <ac:chgData name="Chesson, Taylor" userId="2741b434-0888-4d21-bd3d-3d25272d608f" providerId="ADAL" clId="{A8643EF2-5300-4ED7-A236-38FD56ECA9F6}" dt="2022-06-29T14:49:17.919" v="2510" actId="478"/>
          <ac:spMkLst>
            <pc:docMk/>
            <pc:sldMk cId="1636631347" sldId="287"/>
            <ac:spMk id="7" creationId="{CB40DAC9-0020-49B6-BA27-75F4884B4905}"/>
          </ac:spMkLst>
        </pc:spChg>
        <pc:spChg chg="del mod">
          <ac:chgData name="Chesson, Taylor" userId="2741b434-0888-4d21-bd3d-3d25272d608f" providerId="ADAL" clId="{A8643EF2-5300-4ED7-A236-38FD56ECA9F6}" dt="2022-06-28T20:57:18.149" v="2464" actId="478"/>
          <ac:spMkLst>
            <pc:docMk/>
            <pc:sldMk cId="1636631347" sldId="287"/>
            <ac:spMk id="18" creationId="{E2902F65-C65F-4BFC-93C2-85B2F37E25B4}"/>
          </ac:spMkLst>
        </pc:spChg>
        <pc:spChg chg="del mod">
          <ac:chgData name="Chesson, Taylor" userId="2741b434-0888-4d21-bd3d-3d25272d608f" providerId="ADAL" clId="{A8643EF2-5300-4ED7-A236-38FD56ECA9F6}" dt="2022-06-28T20:57:14.729" v="2463" actId="478"/>
          <ac:spMkLst>
            <pc:docMk/>
            <pc:sldMk cId="1636631347" sldId="287"/>
            <ac:spMk id="19" creationId="{671AF360-C0B0-40B4-822E-A0CF997E1655}"/>
          </ac:spMkLst>
        </pc:spChg>
        <pc:spChg chg="mod ord">
          <ac:chgData name="Chesson, Taylor" userId="2741b434-0888-4d21-bd3d-3d25272d608f" providerId="ADAL" clId="{A8643EF2-5300-4ED7-A236-38FD56ECA9F6}" dt="2022-06-28T20:57:09.950" v="2462" actId="700"/>
          <ac:spMkLst>
            <pc:docMk/>
            <pc:sldMk cId="1636631347" sldId="287"/>
            <ac:spMk id="312" creationId="{00000000-0000-0000-0000-000000000000}"/>
          </ac:spMkLst>
        </pc:spChg>
        <pc:picChg chg="mod">
          <ac:chgData name="Chesson, Taylor" userId="2741b434-0888-4d21-bd3d-3d25272d608f" providerId="ADAL" clId="{A8643EF2-5300-4ED7-A236-38FD56ECA9F6}" dt="2022-06-28T20:57:32.203" v="2468" actId="1076"/>
          <ac:picMkLst>
            <pc:docMk/>
            <pc:sldMk cId="1636631347" sldId="287"/>
            <ac:picMk id="1026" creationId="{FCCBDD3A-8FD0-4AD7-8FD8-263E29E5370F}"/>
          </ac:picMkLst>
        </pc:picChg>
      </pc:sldChg>
      <pc:sldChg chg="modSp add mod ord">
        <pc:chgData name="Chesson, Taylor" userId="2741b434-0888-4d21-bd3d-3d25272d608f" providerId="ADAL" clId="{A8643EF2-5300-4ED7-A236-38FD56ECA9F6}" dt="2022-06-30T14:45:34.879" v="6207"/>
        <pc:sldMkLst>
          <pc:docMk/>
          <pc:sldMk cId="266973374" sldId="288"/>
        </pc:sldMkLst>
        <pc:spChg chg="mod">
          <ac:chgData name="Chesson, Taylor" userId="2741b434-0888-4d21-bd3d-3d25272d608f" providerId="ADAL" clId="{A8643EF2-5300-4ED7-A236-38FD56ECA9F6}" dt="2022-06-27T20:41:31.403" v="977" actId="20577"/>
          <ac:spMkLst>
            <pc:docMk/>
            <pc:sldMk cId="266973374" sldId="288"/>
            <ac:spMk id="285" creationId="{00000000-0000-0000-0000-000000000000}"/>
          </ac:spMkLst>
        </pc:spChg>
        <pc:spChg chg="mod">
          <ac:chgData name="Chesson, Taylor" userId="2741b434-0888-4d21-bd3d-3d25272d608f" providerId="ADAL" clId="{A8643EF2-5300-4ED7-A236-38FD56ECA9F6}" dt="2022-06-27T20:43:45.265" v="1328" actId="20577"/>
          <ac:spMkLst>
            <pc:docMk/>
            <pc:sldMk cId="266973374" sldId="288"/>
            <ac:spMk id="286" creationId="{00000000-0000-0000-0000-000000000000}"/>
          </ac:spMkLst>
        </pc:spChg>
      </pc:sldChg>
      <pc:sldChg chg="addSp delSp modSp new mod modAnim modNotesTx">
        <pc:chgData name="Chesson, Taylor" userId="2741b434-0888-4d21-bd3d-3d25272d608f" providerId="ADAL" clId="{A8643EF2-5300-4ED7-A236-38FD56ECA9F6}" dt="2022-06-29T18:51:07.853" v="3409" actId="20577"/>
        <pc:sldMkLst>
          <pc:docMk/>
          <pc:sldMk cId="3167560426" sldId="289"/>
        </pc:sldMkLst>
        <pc:spChg chg="mod">
          <ac:chgData name="Chesson, Taylor" userId="2741b434-0888-4d21-bd3d-3d25272d608f" providerId="ADAL" clId="{A8643EF2-5300-4ED7-A236-38FD56ECA9F6}" dt="2022-06-27T20:53:37.416" v="1742" actId="1076"/>
          <ac:spMkLst>
            <pc:docMk/>
            <pc:sldMk cId="3167560426" sldId="289"/>
            <ac:spMk id="2" creationId="{995B7D7C-8DBB-4AAB-9558-621DADD995F4}"/>
          </ac:spMkLst>
        </pc:spChg>
        <pc:spChg chg="mod">
          <ac:chgData name="Chesson, Taylor" userId="2741b434-0888-4d21-bd3d-3d25272d608f" providerId="ADAL" clId="{A8643EF2-5300-4ED7-A236-38FD56ECA9F6}" dt="2022-06-29T13:41:59.253" v="2479" actId="20577"/>
          <ac:spMkLst>
            <pc:docMk/>
            <pc:sldMk cId="3167560426" sldId="289"/>
            <ac:spMk id="3" creationId="{8A56972C-B34A-4D92-BE45-36E7F70952A0}"/>
          </ac:spMkLst>
        </pc:spChg>
        <pc:picChg chg="add mod">
          <ac:chgData name="Chesson, Taylor" userId="2741b434-0888-4d21-bd3d-3d25272d608f" providerId="ADAL" clId="{A8643EF2-5300-4ED7-A236-38FD56ECA9F6}" dt="2022-06-27T20:56:48.771" v="1763" actId="1076"/>
          <ac:picMkLst>
            <pc:docMk/>
            <pc:sldMk cId="3167560426" sldId="289"/>
            <ac:picMk id="6" creationId="{7AA8394A-909A-4DC8-9EFB-65D0E1448270}"/>
          </ac:picMkLst>
        </pc:picChg>
        <pc:picChg chg="add del mod">
          <ac:chgData name="Chesson, Taylor" userId="2741b434-0888-4d21-bd3d-3d25272d608f" providerId="ADAL" clId="{A8643EF2-5300-4ED7-A236-38FD56ECA9F6}" dt="2022-06-27T20:52:09.194" v="1731" actId="478"/>
          <ac:picMkLst>
            <pc:docMk/>
            <pc:sldMk cId="3167560426" sldId="289"/>
            <ac:picMk id="8" creationId="{EAB531A5-D7B7-46F8-99D9-DC891F5804A2}"/>
          </ac:picMkLst>
        </pc:picChg>
        <pc:picChg chg="add mod">
          <ac:chgData name="Chesson, Taylor" userId="2741b434-0888-4d21-bd3d-3d25272d608f" providerId="ADAL" clId="{A8643EF2-5300-4ED7-A236-38FD56ECA9F6}" dt="2022-06-27T20:57:01.142" v="1766" actId="1076"/>
          <ac:picMkLst>
            <pc:docMk/>
            <pc:sldMk cId="3167560426" sldId="289"/>
            <ac:picMk id="10" creationId="{4E1C2C8C-E025-4B77-84D1-FBC9D3914597}"/>
          </ac:picMkLst>
        </pc:picChg>
      </pc:sldChg>
      <pc:sldChg chg="addSp delSp modSp add del mod modNotesTx">
        <pc:chgData name="Chesson, Taylor" userId="2741b434-0888-4d21-bd3d-3d25272d608f" providerId="ADAL" clId="{A8643EF2-5300-4ED7-A236-38FD56ECA9F6}" dt="2022-06-29T14:48:33.970" v="2497" actId="47"/>
        <pc:sldMkLst>
          <pc:docMk/>
          <pc:sldMk cId="3601774611" sldId="290"/>
        </pc:sldMkLst>
        <pc:spChg chg="add del mod">
          <ac:chgData name="Chesson, Taylor" userId="2741b434-0888-4d21-bd3d-3d25272d608f" providerId="ADAL" clId="{A8643EF2-5300-4ED7-A236-38FD56ECA9F6}" dt="2022-06-27T20:47:26.347" v="1531" actId="478"/>
          <ac:spMkLst>
            <pc:docMk/>
            <pc:sldMk cId="3601774611" sldId="290"/>
            <ac:spMk id="3" creationId="{EBAEC138-F314-469D-A259-429A534B4A02}"/>
          </ac:spMkLst>
        </pc:spChg>
        <pc:spChg chg="add del mod">
          <ac:chgData name="Chesson, Taylor" userId="2741b434-0888-4d21-bd3d-3d25272d608f" providerId="ADAL" clId="{A8643EF2-5300-4ED7-A236-38FD56ECA9F6}" dt="2022-06-27T20:47:31.291" v="1533" actId="478"/>
          <ac:spMkLst>
            <pc:docMk/>
            <pc:sldMk cId="3601774611" sldId="290"/>
            <ac:spMk id="5" creationId="{D7680821-4CD8-4D68-8A63-E5918091DFC6}"/>
          </ac:spMkLst>
        </pc:spChg>
        <pc:spChg chg="mod">
          <ac:chgData name="Chesson, Taylor" userId="2741b434-0888-4d21-bd3d-3d25272d608f" providerId="ADAL" clId="{A8643EF2-5300-4ED7-A236-38FD56ECA9F6}" dt="2022-06-27T20:48:13.163" v="1538" actId="1076"/>
          <ac:spMkLst>
            <pc:docMk/>
            <pc:sldMk cId="3601774611" sldId="290"/>
            <ac:spMk id="317" creationId="{00000000-0000-0000-0000-000000000000}"/>
          </ac:spMkLst>
        </pc:spChg>
        <pc:spChg chg="del">
          <ac:chgData name="Chesson, Taylor" userId="2741b434-0888-4d21-bd3d-3d25272d608f" providerId="ADAL" clId="{A8643EF2-5300-4ED7-A236-38FD56ECA9F6}" dt="2022-06-27T20:47:25.164" v="1530" actId="478"/>
          <ac:spMkLst>
            <pc:docMk/>
            <pc:sldMk cId="3601774611" sldId="290"/>
            <ac:spMk id="318" creationId="{00000000-0000-0000-0000-000000000000}"/>
          </ac:spMkLst>
        </pc:spChg>
        <pc:spChg chg="del">
          <ac:chgData name="Chesson, Taylor" userId="2741b434-0888-4d21-bd3d-3d25272d608f" providerId="ADAL" clId="{A8643EF2-5300-4ED7-A236-38FD56ECA9F6}" dt="2022-06-27T20:47:29.038" v="1532" actId="478"/>
          <ac:spMkLst>
            <pc:docMk/>
            <pc:sldMk cId="3601774611" sldId="290"/>
            <ac:spMk id="319" creationId="{00000000-0000-0000-0000-000000000000}"/>
          </ac:spMkLst>
        </pc:spChg>
      </pc:sldChg>
      <pc:sldChg chg="addSp delSp modSp new mod ord delAnim modAnim">
        <pc:chgData name="Chesson, Taylor" userId="2741b434-0888-4d21-bd3d-3d25272d608f" providerId="ADAL" clId="{A8643EF2-5300-4ED7-A236-38FD56ECA9F6}" dt="2022-06-29T20:16:18.423" v="4022"/>
        <pc:sldMkLst>
          <pc:docMk/>
          <pc:sldMk cId="3051308761" sldId="291"/>
        </pc:sldMkLst>
        <pc:spChg chg="mod">
          <ac:chgData name="Chesson, Taylor" userId="2741b434-0888-4d21-bd3d-3d25272d608f" providerId="ADAL" clId="{A8643EF2-5300-4ED7-A236-38FD56ECA9F6}" dt="2022-06-27T21:12:53.857" v="1839" actId="1076"/>
          <ac:spMkLst>
            <pc:docMk/>
            <pc:sldMk cId="3051308761" sldId="291"/>
            <ac:spMk id="2" creationId="{B42B2CD0-5DF4-4722-8E45-BC1271D970DC}"/>
          </ac:spMkLst>
        </pc:spChg>
        <pc:spChg chg="del">
          <ac:chgData name="Chesson, Taylor" userId="2741b434-0888-4d21-bd3d-3d25272d608f" providerId="ADAL" clId="{A8643EF2-5300-4ED7-A236-38FD56ECA9F6}" dt="2022-06-27T21:07:09.390" v="1782" actId="478"/>
          <ac:spMkLst>
            <pc:docMk/>
            <pc:sldMk cId="3051308761" sldId="291"/>
            <ac:spMk id="3" creationId="{43148594-1CB7-4718-864A-4B423F9FA64B}"/>
          </ac:spMkLst>
        </pc:spChg>
        <pc:spChg chg="add del mod">
          <ac:chgData name="Chesson, Taylor" userId="2741b434-0888-4d21-bd3d-3d25272d608f" providerId="ADAL" clId="{A8643EF2-5300-4ED7-A236-38FD56ECA9F6}" dt="2022-06-27T21:09:50.875" v="1822" actId="478"/>
          <ac:spMkLst>
            <pc:docMk/>
            <pc:sldMk cId="3051308761" sldId="291"/>
            <ac:spMk id="7" creationId="{60B1D73D-6297-49E9-A47A-5EE310927A71}"/>
          </ac:spMkLst>
        </pc:spChg>
        <pc:spChg chg="add del mod">
          <ac:chgData name="Chesson, Taylor" userId="2741b434-0888-4d21-bd3d-3d25272d608f" providerId="ADAL" clId="{A8643EF2-5300-4ED7-A236-38FD56ECA9F6}" dt="2022-06-27T21:09:52.790" v="1823" actId="478"/>
          <ac:spMkLst>
            <pc:docMk/>
            <pc:sldMk cId="3051308761" sldId="291"/>
            <ac:spMk id="8" creationId="{18C8724F-B85C-47F1-B7FD-05F864818C11}"/>
          </ac:spMkLst>
        </pc:spChg>
        <pc:spChg chg="add mod">
          <ac:chgData name="Chesson, Taylor" userId="2741b434-0888-4d21-bd3d-3d25272d608f" providerId="ADAL" clId="{A8643EF2-5300-4ED7-A236-38FD56ECA9F6}" dt="2022-06-27T21:10:23.908" v="1827" actId="1076"/>
          <ac:spMkLst>
            <pc:docMk/>
            <pc:sldMk cId="3051308761" sldId="291"/>
            <ac:spMk id="11" creationId="{E647475B-E57C-4AAB-87D1-724E7893AAA3}"/>
          </ac:spMkLst>
        </pc:spChg>
        <pc:spChg chg="add mod">
          <ac:chgData name="Chesson, Taylor" userId="2741b434-0888-4d21-bd3d-3d25272d608f" providerId="ADAL" clId="{A8643EF2-5300-4ED7-A236-38FD56ECA9F6}" dt="2022-06-29T15:02:10.380" v="2520" actId="1076"/>
          <ac:spMkLst>
            <pc:docMk/>
            <pc:sldMk cId="3051308761" sldId="291"/>
            <ac:spMk id="12" creationId="{9123B7D3-8111-4852-A9E7-B267CE9C536F}"/>
          </ac:spMkLst>
        </pc:spChg>
        <pc:picChg chg="add del mod modCrop">
          <ac:chgData name="Chesson, Taylor" userId="2741b434-0888-4d21-bd3d-3d25272d608f" providerId="ADAL" clId="{A8643EF2-5300-4ED7-A236-38FD56ECA9F6}" dt="2022-06-27T21:09:50.875" v="1822" actId="478"/>
          <ac:picMkLst>
            <pc:docMk/>
            <pc:sldMk cId="3051308761" sldId="291"/>
            <ac:picMk id="6" creationId="{E4D88799-B7D0-4EE8-A693-D2EAAD836B04}"/>
          </ac:picMkLst>
        </pc:picChg>
        <pc:picChg chg="add mod">
          <ac:chgData name="Chesson, Taylor" userId="2741b434-0888-4d21-bd3d-3d25272d608f" providerId="ADAL" clId="{A8643EF2-5300-4ED7-A236-38FD56ECA9F6}" dt="2022-06-27T21:13:01.337" v="1840" actId="1076"/>
          <ac:picMkLst>
            <pc:docMk/>
            <pc:sldMk cId="3051308761" sldId="291"/>
            <ac:picMk id="10" creationId="{789FA30A-9C19-40CE-BDC5-276048A4B3A9}"/>
          </ac:picMkLst>
        </pc:picChg>
      </pc:sldChg>
      <pc:sldChg chg="del">
        <pc:chgData name="Chesson, Taylor" userId="2741b434-0888-4d21-bd3d-3d25272d608f" providerId="ADAL" clId="{A8643EF2-5300-4ED7-A236-38FD56ECA9F6}" dt="2022-06-29T14:50:11.583" v="2517" actId="47"/>
        <pc:sldMkLst>
          <pc:docMk/>
          <pc:sldMk cId="561367623" sldId="292"/>
        </pc:sldMkLst>
      </pc:sldChg>
      <pc:sldChg chg="addSp delSp modSp mod ord modAnim chgLayout modNotesTx">
        <pc:chgData name="Chesson, Taylor" userId="2741b434-0888-4d21-bd3d-3d25272d608f" providerId="ADAL" clId="{A8643EF2-5300-4ED7-A236-38FD56ECA9F6}" dt="2022-06-29T20:19:53.878" v="4039" actId="12"/>
        <pc:sldMkLst>
          <pc:docMk/>
          <pc:sldMk cId="3560411412" sldId="293"/>
        </pc:sldMkLst>
        <pc:spChg chg="add del mod">
          <ac:chgData name="Chesson, Taylor" userId="2741b434-0888-4d21-bd3d-3d25272d608f" providerId="ADAL" clId="{A8643EF2-5300-4ED7-A236-38FD56ECA9F6}" dt="2022-06-28T20:22:32.583" v="1863" actId="700"/>
          <ac:spMkLst>
            <pc:docMk/>
            <pc:sldMk cId="3560411412" sldId="293"/>
            <ac:spMk id="3" creationId="{901A2BED-5718-4C85-9BD9-A30175B311BB}"/>
          </ac:spMkLst>
        </pc:spChg>
        <pc:spChg chg="add mod ord">
          <ac:chgData name="Chesson, Taylor" userId="2741b434-0888-4d21-bd3d-3d25272d608f" providerId="ADAL" clId="{A8643EF2-5300-4ED7-A236-38FD56ECA9F6}" dt="2022-06-28T20:22:45.486" v="1921" actId="20577"/>
          <ac:spMkLst>
            <pc:docMk/>
            <pc:sldMk cId="3560411412" sldId="293"/>
            <ac:spMk id="4" creationId="{1B22AE34-64E8-4B43-A147-1E74F227D0DA}"/>
          </ac:spMkLst>
        </pc:spChg>
        <pc:spChg chg="add mod ord">
          <ac:chgData name="Chesson, Taylor" userId="2741b434-0888-4d21-bd3d-3d25272d608f" providerId="ADAL" clId="{A8643EF2-5300-4ED7-A236-38FD56ECA9F6}" dt="2022-06-28T20:26:15.310" v="2439" actId="14100"/>
          <ac:spMkLst>
            <pc:docMk/>
            <pc:sldMk cId="3560411412" sldId="293"/>
            <ac:spMk id="5" creationId="{7D568AAA-40A6-4976-831E-67AD363C7AF6}"/>
          </ac:spMkLst>
        </pc:spChg>
        <pc:spChg chg="add mod ord">
          <ac:chgData name="Chesson, Taylor" userId="2741b434-0888-4d21-bd3d-3d25272d608f" providerId="ADAL" clId="{A8643EF2-5300-4ED7-A236-38FD56ECA9F6}" dt="2022-06-28T20:26:49.270" v="2444" actId="2710"/>
          <ac:spMkLst>
            <pc:docMk/>
            <pc:sldMk cId="3560411412" sldId="293"/>
            <ac:spMk id="6" creationId="{929BD45A-2B5F-4291-9092-45DC2A1475BB}"/>
          </ac:spMkLst>
        </pc:spChg>
        <pc:spChg chg="del mod">
          <ac:chgData name="Chesson, Taylor" userId="2741b434-0888-4d21-bd3d-3d25272d608f" providerId="ADAL" clId="{A8643EF2-5300-4ED7-A236-38FD56ECA9F6}" dt="2022-06-28T20:22:21.039" v="1862" actId="478"/>
          <ac:spMkLst>
            <pc:docMk/>
            <pc:sldMk cId="3560411412" sldId="293"/>
            <ac:spMk id="317" creationId="{00000000-0000-0000-0000-000000000000}"/>
          </ac:spMkLst>
        </pc:spChg>
        <pc:spChg chg="mod ord">
          <ac:chgData name="Chesson, Taylor" userId="2741b434-0888-4d21-bd3d-3d25272d608f" providerId="ADAL" clId="{A8643EF2-5300-4ED7-A236-38FD56ECA9F6}" dt="2022-06-28T20:22:32.583" v="1863" actId="700"/>
          <ac:spMkLst>
            <pc:docMk/>
            <pc:sldMk cId="3560411412" sldId="293"/>
            <ac:spMk id="320" creationId="{00000000-0000-0000-0000-000000000000}"/>
          </ac:spMkLst>
        </pc:spChg>
      </pc:sldChg>
      <pc:sldChg chg="add del">
        <pc:chgData name="Chesson, Taylor" userId="2741b434-0888-4d21-bd3d-3d25272d608f" providerId="ADAL" clId="{A8643EF2-5300-4ED7-A236-38FD56ECA9F6}" dt="2022-06-29T15:01:02.058" v="2519" actId="47"/>
        <pc:sldMkLst>
          <pc:docMk/>
          <pc:sldMk cId="439557300" sldId="294"/>
        </pc:sldMkLst>
      </pc:sldChg>
      <pc:sldChg chg="addSp delSp modSp new mod modClrScheme modShow chgLayout modNotesTx">
        <pc:chgData name="Chesson, Taylor" userId="2741b434-0888-4d21-bd3d-3d25272d608f" providerId="ADAL" clId="{A8643EF2-5300-4ED7-A236-38FD56ECA9F6}" dt="2022-07-01T14:13:30.246" v="6764" actId="729"/>
        <pc:sldMkLst>
          <pc:docMk/>
          <pc:sldMk cId="3694810351" sldId="294"/>
        </pc:sldMkLst>
        <pc:spChg chg="del">
          <ac:chgData name="Chesson, Taylor" userId="2741b434-0888-4d21-bd3d-3d25272d608f" providerId="ADAL" clId="{A8643EF2-5300-4ED7-A236-38FD56ECA9F6}" dt="2022-06-29T18:46:28.135" v="2630" actId="700"/>
          <ac:spMkLst>
            <pc:docMk/>
            <pc:sldMk cId="3694810351" sldId="294"/>
            <ac:spMk id="2" creationId="{393DAA88-B99B-425E-B32C-3983D4444A04}"/>
          </ac:spMkLst>
        </pc:spChg>
        <pc:spChg chg="mod ord">
          <ac:chgData name="Chesson, Taylor" userId="2741b434-0888-4d21-bd3d-3d25272d608f" providerId="ADAL" clId="{A8643EF2-5300-4ED7-A236-38FD56ECA9F6}" dt="2022-06-29T18:46:28.135" v="2630" actId="700"/>
          <ac:spMkLst>
            <pc:docMk/>
            <pc:sldMk cId="3694810351" sldId="294"/>
            <ac:spMk id="3" creationId="{6224B911-42DB-43AC-B018-474F6B7DE0C6}"/>
          </ac:spMkLst>
        </pc:spChg>
        <pc:spChg chg="add mod">
          <ac:chgData name="Chesson, Taylor" userId="2741b434-0888-4d21-bd3d-3d25272d608f" providerId="ADAL" clId="{A8643EF2-5300-4ED7-A236-38FD56ECA9F6}" dt="2022-06-30T19:17:53.142" v="6670" actId="20577"/>
          <ac:spMkLst>
            <pc:docMk/>
            <pc:sldMk cId="3694810351" sldId="294"/>
            <ac:spMk id="4" creationId="{91D2FD4F-8970-487B-8192-73672B39F042}"/>
          </ac:spMkLst>
        </pc:spChg>
        <pc:spChg chg="del mod ord">
          <ac:chgData name="Chesson, Taylor" userId="2741b434-0888-4d21-bd3d-3d25272d608f" providerId="ADAL" clId="{A8643EF2-5300-4ED7-A236-38FD56ECA9F6}" dt="2022-06-29T18:46:28.135" v="2630" actId="700"/>
          <ac:spMkLst>
            <pc:docMk/>
            <pc:sldMk cId="3694810351" sldId="294"/>
            <ac:spMk id="4" creationId="{B70AE85F-C9D7-4B55-A523-7F457D63E6DF}"/>
          </ac:spMkLst>
        </pc:spChg>
        <pc:spChg chg="del">
          <ac:chgData name="Chesson, Taylor" userId="2741b434-0888-4d21-bd3d-3d25272d608f" providerId="ADAL" clId="{A8643EF2-5300-4ED7-A236-38FD56ECA9F6}" dt="2022-06-29T18:46:28.135" v="2630" actId="700"/>
          <ac:spMkLst>
            <pc:docMk/>
            <pc:sldMk cId="3694810351" sldId="294"/>
            <ac:spMk id="5" creationId="{E02E47D8-A1E0-45EA-B5CF-CB0FE1C2F6FF}"/>
          </ac:spMkLst>
        </pc:spChg>
        <pc:spChg chg="add mod ord">
          <ac:chgData name="Chesson, Taylor" userId="2741b434-0888-4d21-bd3d-3d25272d608f" providerId="ADAL" clId="{A8643EF2-5300-4ED7-A236-38FD56ECA9F6}" dt="2022-06-30T19:17:38.942" v="6665" actId="20577"/>
          <ac:spMkLst>
            <pc:docMk/>
            <pc:sldMk cId="3694810351" sldId="294"/>
            <ac:spMk id="6" creationId="{33EECBF4-22B5-42A1-8E2B-D1C94FB9B89C}"/>
          </ac:spMkLst>
        </pc:spChg>
      </pc:sldChg>
      <pc:sldChg chg="addSp delSp modSp new mod modClrScheme chgLayout">
        <pc:chgData name="Chesson, Taylor" userId="2741b434-0888-4d21-bd3d-3d25272d608f" providerId="ADAL" clId="{A8643EF2-5300-4ED7-A236-38FD56ECA9F6}" dt="2022-07-01T14:12:27.604" v="6763" actId="313"/>
        <pc:sldMkLst>
          <pc:docMk/>
          <pc:sldMk cId="1405666902" sldId="295"/>
        </pc:sldMkLst>
        <pc:spChg chg="del mod ord">
          <ac:chgData name="Chesson, Taylor" userId="2741b434-0888-4d21-bd3d-3d25272d608f" providerId="ADAL" clId="{A8643EF2-5300-4ED7-A236-38FD56ECA9F6}" dt="2022-06-29T18:51:48.863" v="3411" actId="700"/>
          <ac:spMkLst>
            <pc:docMk/>
            <pc:sldMk cId="1405666902" sldId="295"/>
            <ac:spMk id="2" creationId="{9EFA82E2-D04C-4E3F-9D21-F7EEB8F15A96}"/>
          </ac:spMkLst>
        </pc:spChg>
        <pc:spChg chg="del mod ord">
          <ac:chgData name="Chesson, Taylor" userId="2741b434-0888-4d21-bd3d-3d25272d608f" providerId="ADAL" clId="{A8643EF2-5300-4ED7-A236-38FD56ECA9F6}" dt="2022-06-29T18:51:48.863" v="3411" actId="700"/>
          <ac:spMkLst>
            <pc:docMk/>
            <pc:sldMk cId="1405666902" sldId="295"/>
            <ac:spMk id="3" creationId="{E0EB31A9-58BA-4BDC-A7F4-49B803871BEF}"/>
          </ac:spMkLst>
        </pc:spChg>
        <pc:spChg chg="mod ord">
          <ac:chgData name="Chesson, Taylor" userId="2741b434-0888-4d21-bd3d-3d25272d608f" providerId="ADAL" clId="{A8643EF2-5300-4ED7-A236-38FD56ECA9F6}" dt="2022-06-29T18:51:48.863" v="3411" actId="700"/>
          <ac:spMkLst>
            <pc:docMk/>
            <pc:sldMk cId="1405666902" sldId="295"/>
            <ac:spMk id="4" creationId="{DD5AD55A-85B2-468A-A956-BEC06EFB82F8}"/>
          </ac:spMkLst>
        </pc:spChg>
        <pc:spChg chg="add mod ord">
          <ac:chgData name="Chesson, Taylor" userId="2741b434-0888-4d21-bd3d-3d25272d608f" providerId="ADAL" clId="{A8643EF2-5300-4ED7-A236-38FD56ECA9F6}" dt="2022-06-29T18:53:03.141" v="3592" actId="14100"/>
          <ac:spMkLst>
            <pc:docMk/>
            <pc:sldMk cId="1405666902" sldId="295"/>
            <ac:spMk id="5" creationId="{7E01DC06-5E31-43C8-9F61-22674DE026EA}"/>
          </ac:spMkLst>
        </pc:spChg>
        <pc:spChg chg="add mod ord">
          <ac:chgData name="Chesson, Taylor" userId="2741b434-0888-4d21-bd3d-3d25272d608f" providerId="ADAL" clId="{A8643EF2-5300-4ED7-A236-38FD56ECA9F6}" dt="2022-07-01T14:12:27.604" v="6763" actId="313"/>
          <ac:spMkLst>
            <pc:docMk/>
            <pc:sldMk cId="1405666902" sldId="295"/>
            <ac:spMk id="6" creationId="{7EE32B85-6D5F-4ED1-91DB-516B6F2E6AC8}"/>
          </ac:spMkLst>
        </pc:spChg>
        <pc:spChg chg="add mod ord">
          <ac:chgData name="Chesson, Taylor" userId="2741b434-0888-4d21-bd3d-3d25272d608f" providerId="ADAL" clId="{A8643EF2-5300-4ED7-A236-38FD56ECA9F6}" dt="2022-06-29T18:55:11.702" v="3904" actId="1076"/>
          <ac:spMkLst>
            <pc:docMk/>
            <pc:sldMk cId="1405666902" sldId="295"/>
            <ac:spMk id="7" creationId="{2A98F909-FE57-449C-BB51-5E29C5F0D1D2}"/>
          </ac:spMkLst>
        </pc:spChg>
        <pc:spChg chg="add mod ord">
          <ac:chgData name="Chesson, Taylor" userId="2741b434-0888-4d21-bd3d-3d25272d608f" providerId="ADAL" clId="{A8643EF2-5300-4ED7-A236-38FD56ECA9F6}" dt="2022-06-29T18:53:10.314" v="3607" actId="20577"/>
          <ac:spMkLst>
            <pc:docMk/>
            <pc:sldMk cId="1405666902" sldId="295"/>
            <ac:spMk id="8" creationId="{7ACC3E52-6042-49B3-959B-B31B46FEA788}"/>
          </ac:spMkLst>
        </pc:spChg>
        <pc:spChg chg="add del mod ord">
          <ac:chgData name="Chesson, Taylor" userId="2741b434-0888-4d21-bd3d-3d25272d608f" providerId="ADAL" clId="{A8643EF2-5300-4ED7-A236-38FD56ECA9F6}" dt="2022-06-29T18:55:07.963" v="3894" actId="478"/>
          <ac:spMkLst>
            <pc:docMk/>
            <pc:sldMk cId="1405666902" sldId="295"/>
            <ac:spMk id="9" creationId="{0F6B3361-70BC-45B2-A286-4EFA8101E309}"/>
          </ac:spMkLst>
        </pc:spChg>
        <pc:spChg chg="add mod ord">
          <ac:chgData name="Chesson, Taylor" userId="2741b434-0888-4d21-bd3d-3d25272d608f" providerId="ADAL" clId="{A8643EF2-5300-4ED7-A236-38FD56ECA9F6}" dt="2022-06-29T18:53:32.083" v="3698" actId="20577"/>
          <ac:spMkLst>
            <pc:docMk/>
            <pc:sldMk cId="1405666902" sldId="295"/>
            <ac:spMk id="10" creationId="{73AA23CC-CA06-43A8-93A2-B502B7C9E0D2}"/>
          </ac:spMkLst>
        </pc:spChg>
        <pc:spChg chg="add mod ord">
          <ac:chgData name="Chesson, Taylor" userId="2741b434-0888-4d21-bd3d-3d25272d608f" providerId="ADAL" clId="{A8643EF2-5300-4ED7-A236-38FD56ECA9F6}" dt="2022-06-29T18:52:01.189" v="3438" actId="20577"/>
          <ac:spMkLst>
            <pc:docMk/>
            <pc:sldMk cId="1405666902" sldId="295"/>
            <ac:spMk id="11" creationId="{1EE4C948-F829-45CD-950C-ED8D8AD81DAA}"/>
          </ac:spMkLst>
        </pc:spChg>
        <pc:spChg chg="add mod ord">
          <ac:chgData name="Chesson, Taylor" userId="2741b434-0888-4d21-bd3d-3d25272d608f" providerId="ADAL" clId="{A8643EF2-5300-4ED7-A236-38FD56ECA9F6}" dt="2022-06-29T18:53:57.335" v="3813" actId="20577"/>
          <ac:spMkLst>
            <pc:docMk/>
            <pc:sldMk cId="1405666902" sldId="295"/>
            <ac:spMk id="12" creationId="{9388223C-D30E-4CF7-8A70-7393C20A1353}"/>
          </ac:spMkLst>
        </pc:spChg>
        <pc:spChg chg="add mod ord">
          <ac:chgData name="Chesson, Taylor" userId="2741b434-0888-4d21-bd3d-3d25272d608f" providerId="ADAL" clId="{A8643EF2-5300-4ED7-A236-38FD56ECA9F6}" dt="2022-06-29T18:52:03.337" v="3439" actId="20577"/>
          <ac:spMkLst>
            <pc:docMk/>
            <pc:sldMk cId="1405666902" sldId="295"/>
            <ac:spMk id="13" creationId="{6732CE0D-22D0-4EBE-812E-125A86AC66AA}"/>
          </ac:spMkLst>
        </pc:spChg>
        <pc:spChg chg="add mod ord">
          <ac:chgData name="Chesson, Taylor" userId="2741b434-0888-4d21-bd3d-3d25272d608f" providerId="ADAL" clId="{A8643EF2-5300-4ED7-A236-38FD56ECA9F6}" dt="2022-06-29T18:54:12.459" v="3882" actId="20577"/>
          <ac:spMkLst>
            <pc:docMk/>
            <pc:sldMk cId="1405666902" sldId="295"/>
            <ac:spMk id="14" creationId="{A5977374-DAF2-4231-AE7D-8506BCCA855C}"/>
          </ac:spMkLst>
        </pc:spChg>
        <pc:spChg chg="add mod ord">
          <ac:chgData name="Chesson, Taylor" userId="2741b434-0888-4d21-bd3d-3d25272d608f" providerId="ADAL" clId="{A8643EF2-5300-4ED7-A236-38FD56ECA9F6}" dt="2022-06-29T18:52:04.705" v="3440" actId="20577"/>
          <ac:spMkLst>
            <pc:docMk/>
            <pc:sldMk cId="1405666902" sldId="295"/>
            <ac:spMk id="15" creationId="{FEAD080E-CA1F-46A7-8703-8EFE2ECD0255}"/>
          </ac:spMkLst>
        </pc:spChg>
        <pc:spChg chg="add del mod">
          <ac:chgData name="Chesson, Taylor" userId="2741b434-0888-4d21-bd3d-3d25272d608f" providerId="ADAL" clId="{A8643EF2-5300-4ED7-A236-38FD56ECA9F6}" dt="2022-06-29T18:55:10.162" v="3900"/>
          <ac:spMkLst>
            <pc:docMk/>
            <pc:sldMk cId="1405666902" sldId="295"/>
            <ac:spMk id="16" creationId="{A5E7CAB0-1769-4403-9A17-5D383E05F386}"/>
          </ac:spMkLst>
        </pc:spChg>
        <pc:spChg chg="add del mod">
          <ac:chgData name="Chesson, Taylor" userId="2741b434-0888-4d21-bd3d-3d25272d608f" providerId="ADAL" clId="{A8643EF2-5300-4ED7-A236-38FD56ECA9F6}" dt="2022-06-29T18:55:07.963" v="3894" actId="478"/>
          <ac:spMkLst>
            <pc:docMk/>
            <pc:sldMk cId="1405666902" sldId="295"/>
            <ac:spMk id="18" creationId="{74578A2A-E2BB-413E-8C8E-99423B1A13A8}"/>
          </ac:spMkLst>
        </pc:spChg>
      </pc:sldChg>
      <pc:sldChg chg="addSp delSp modSp add mod modNotes">
        <pc:chgData name="Chesson, Taylor" userId="2741b434-0888-4d21-bd3d-3d25272d608f" providerId="ADAL" clId="{A8643EF2-5300-4ED7-A236-38FD56ECA9F6}" dt="2022-06-30T14:22:42.296" v="5324"/>
        <pc:sldMkLst>
          <pc:docMk/>
          <pc:sldMk cId="603512616" sldId="296"/>
        </pc:sldMkLst>
        <pc:picChg chg="add del mod ord">
          <ac:chgData name="Chesson, Taylor" userId="2741b434-0888-4d21-bd3d-3d25272d608f" providerId="ADAL" clId="{A8643EF2-5300-4ED7-A236-38FD56ECA9F6}" dt="2022-06-30T14:22:42.253" v="5320"/>
          <ac:picMkLst>
            <pc:docMk/>
            <pc:sldMk cId="603512616" sldId="296"/>
            <ac:picMk id="4" creationId="{34673B49-59A0-463B-B262-7EDF1099CDD7}"/>
          </ac:picMkLst>
        </pc:picChg>
        <pc:picChg chg="add del mod">
          <ac:chgData name="Chesson, Taylor" userId="2741b434-0888-4d21-bd3d-3d25272d608f" providerId="ADAL" clId="{A8643EF2-5300-4ED7-A236-38FD56ECA9F6}" dt="2022-06-29T20:13:52.681" v="3937"/>
          <ac:picMkLst>
            <pc:docMk/>
            <pc:sldMk cId="603512616" sldId="296"/>
            <ac:picMk id="4" creationId="{46BB349E-800A-4A18-923A-9B770E6A0AD0}"/>
          </ac:picMkLst>
        </pc:picChg>
        <pc:picChg chg="add del mod ord">
          <ac:chgData name="Chesson, Taylor" userId="2741b434-0888-4d21-bd3d-3d25272d608f" providerId="ADAL" clId="{A8643EF2-5300-4ED7-A236-38FD56ECA9F6}" dt="2022-06-30T14:22:25.285" v="5314"/>
          <ac:picMkLst>
            <pc:docMk/>
            <pc:sldMk cId="603512616" sldId="296"/>
            <ac:picMk id="6" creationId="{C8336BEF-E95B-4D25-B646-6DF5D604B701}"/>
          </ac:picMkLst>
        </pc:picChg>
        <pc:picChg chg="add mod ord">
          <ac:chgData name="Chesson, Taylor" userId="2741b434-0888-4d21-bd3d-3d25272d608f" providerId="ADAL" clId="{A8643EF2-5300-4ED7-A236-38FD56ECA9F6}" dt="2022-06-30T14:22:42.296" v="5324"/>
          <ac:picMkLst>
            <pc:docMk/>
            <pc:sldMk cId="603512616" sldId="296"/>
            <ac:picMk id="7" creationId="{820F1CEC-16B1-40A7-89DD-F79B7FCC216D}"/>
          </ac:picMkLst>
        </pc:picChg>
      </pc:sldChg>
      <pc:sldChg chg="addSp modSp add modNotes">
        <pc:chgData name="Chesson, Taylor" userId="2741b434-0888-4d21-bd3d-3d25272d608f" providerId="ADAL" clId="{A8643EF2-5300-4ED7-A236-38FD56ECA9F6}" dt="2022-06-29T20:21:20.230" v="4046" actId="20577"/>
        <pc:sldMkLst>
          <pc:docMk/>
          <pc:sldMk cId="1495011709" sldId="297"/>
        </pc:sldMkLst>
        <pc:picChg chg="add mod">
          <ac:chgData name="Chesson, Taylor" userId="2741b434-0888-4d21-bd3d-3d25272d608f" providerId="ADAL" clId="{A8643EF2-5300-4ED7-A236-38FD56ECA9F6}" dt="2022-06-29T20:21:20.204" v="4044"/>
          <ac:picMkLst>
            <pc:docMk/>
            <pc:sldMk cId="1495011709" sldId="297"/>
            <ac:picMk id="4" creationId="{ACD85E16-BD0F-496E-BBE1-15A59AA96C33}"/>
          </ac:picMkLst>
        </pc:picChg>
      </pc:sldChg>
      <pc:sldChg chg="new del">
        <pc:chgData name="Chesson, Taylor" userId="2741b434-0888-4d21-bd3d-3d25272d608f" providerId="ADAL" clId="{A8643EF2-5300-4ED7-A236-38FD56ECA9F6}" dt="2022-06-29T20:20:23.625" v="4041" actId="47"/>
        <pc:sldMkLst>
          <pc:docMk/>
          <pc:sldMk cId="1645037513" sldId="297"/>
        </pc:sldMkLst>
      </pc:sldChg>
      <pc:sldChg chg="addSp modSp add del modNotes">
        <pc:chgData name="Chesson, Taylor" userId="2741b434-0888-4d21-bd3d-3d25272d608f" providerId="ADAL" clId="{A8643EF2-5300-4ED7-A236-38FD56ECA9F6}" dt="2022-06-29T20:22:24.975" v="4052" actId="47"/>
        <pc:sldMkLst>
          <pc:docMk/>
          <pc:sldMk cId="2572577336" sldId="298"/>
        </pc:sldMkLst>
        <pc:picChg chg="add mod">
          <ac:chgData name="Chesson, Taylor" userId="2741b434-0888-4d21-bd3d-3d25272d608f" providerId="ADAL" clId="{A8643EF2-5300-4ED7-A236-38FD56ECA9F6}" dt="2022-06-29T20:21:52.005" v="4049"/>
          <ac:picMkLst>
            <pc:docMk/>
            <pc:sldMk cId="2572577336" sldId="298"/>
            <ac:picMk id="4" creationId="{67807503-7B5A-437D-8B2E-FC35354CDD40}"/>
          </ac:picMkLst>
        </pc:picChg>
      </pc:sldChg>
      <pc:sldChg chg="addSp modSp add modNotes">
        <pc:chgData name="Chesson, Taylor" userId="2741b434-0888-4d21-bd3d-3d25272d608f" providerId="ADAL" clId="{A8643EF2-5300-4ED7-A236-38FD56ECA9F6}" dt="2022-06-29T20:30:44.250" v="4075" actId="20577"/>
        <pc:sldMkLst>
          <pc:docMk/>
          <pc:sldMk cId="3361186041" sldId="298"/>
        </pc:sldMkLst>
        <pc:picChg chg="add mod">
          <ac:chgData name="Chesson, Taylor" userId="2741b434-0888-4d21-bd3d-3d25272d608f" providerId="ADAL" clId="{A8643EF2-5300-4ED7-A236-38FD56ECA9F6}" dt="2022-06-29T20:30:44.223" v="4073"/>
          <ac:picMkLst>
            <pc:docMk/>
            <pc:sldMk cId="3361186041" sldId="298"/>
            <ac:picMk id="4" creationId="{9FD425D3-FB05-403A-856B-0B56DB51A1C2}"/>
          </ac:picMkLst>
        </pc:picChg>
      </pc:sldChg>
      <pc:sldChg chg="addSp delSp modSp new mod modClrScheme chgLayout">
        <pc:chgData name="Chesson, Taylor" userId="2741b434-0888-4d21-bd3d-3d25272d608f" providerId="ADAL" clId="{A8643EF2-5300-4ED7-A236-38FD56ECA9F6}" dt="2022-06-29T20:43:07.983" v="4303" actId="14100"/>
        <pc:sldMkLst>
          <pc:docMk/>
          <pc:sldMk cId="3088507052" sldId="299"/>
        </pc:sldMkLst>
        <pc:spChg chg="del">
          <ac:chgData name="Chesson, Taylor" userId="2741b434-0888-4d21-bd3d-3d25272d608f" providerId="ADAL" clId="{A8643EF2-5300-4ED7-A236-38FD56ECA9F6}" dt="2022-06-29T20:32:21.947" v="4077" actId="478"/>
          <ac:spMkLst>
            <pc:docMk/>
            <pc:sldMk cId="3088507052" sldId="299"/>
            <ac:spMk id="2" creationId="{73614942-7103-423B-A95C-D4BA04545FE3}"/>
          </ac:spMkLst>
        </pc:spChg>
        <pc:spChg chg="mod ord">
          <ac:chgData name="Chesson, Taylor" userId="2741b434-0888-4d21-bd3d-3d25272d608f" providerId="ADAL" clId="{A8643EF2-5300-4ED7-A236-38FD56ECA9F6}" dt="2022-06-29T20:32:32.707" v="4080" actId="700"/>
          <ac:spMkLst>
            <pc:docMk/>
            <pc:sldMk cId="3088507052" sldId="299"/>
            <ac:spMk id="3" creationId="{42F4E7A7-4B0D-4F1E-BD7B-07D4A81B8835}"/>
          </ac:spMkLst>
        </pc:spChg>
        <pc:spChg chg="add mod">
          <ac:chgData name="Chesson, Taylor" userId="2741b434-0888-4d21-bd3d-3d25272d608f" providerId="ADAL" clId="{A8643EF2-5300-4ED7-A236-38FD56ECA9F6}" dt="2022-06-29T20:43:07.983" v="4303" actId="14100"/>
          <ac:spMkLst>
            <pc:docMk/>
            <pc:sldMk cId="3088507052" sldId="299"/>
            <ac:spMk id="6" creationId="{B64CED8F-9DDD-464B-9B71-365C32E80ABD}"/>
          </ac:spMkLst>
        </pc:spChg>
        <pc:picChg chg="add mod">
          <ac:chgData name="Chesson, Taylor" userId="2741b434-0888-4d21-bd3d-3d25272d608f" providerId="ADAL" clId="{A8643EF2-5300-4ED7-A236-38FD56ECA9F6}" dt="2022-06-29T20:43:03.839" v="4302" actId="1076"/>
          <ac:picMkLst>
            <pc:docMk/>
            <pc:sldMk cId="3088507052" sldId="299"/>
            <ac:picMk id="5" creationId="{EF6BD4DC-64DE-429F-9188-CAE8DBE37934}"/>
          </ac:picMkLst>
        </pc:picChg>
      </pc:sldChg>
      <pc:sldChg chg="modSp add mod">
        <pc:chgData name="Chesson, Taylor" userId="2741b434-0888-4d21-bd3d-3d25272d608f" providerId="ADAL" clId="{A8643EF2-5300-4ED7-A236-38FD56ECA9F6}" dt="2022-06-30T14:43:56.086" v="6101" actId="948"/>
        <pc:sldMkLst>
          <pc:docMk/>
          <pc:sldMk cId="3192250124" sldId="300"/>
        </pc:sldMkLst>
        <pc:spChg chg="mod">
          <ac:chgData name="Chesson, Taylor" userId="2741b434-0888-4d21-bd3d-3d25272d608f" providerId="ADAL" clId="{A8643EF2-5300-4ED7-A236-38FD56ECA9F6}" dt="2022-06-30T14:32:19.354" v="5377" actId="1076"/>
          <ac:spMkLst>
            <pc:docMk/>
            <pc:sldMk cId="3192250124" sldId="300"/>
            <ac:spMk id="285" creationId="{00000000-0000-0000-0000-000000000000}"/>
          </ac:spMkLst>
        </pc:spChg>
        <pc:spChg chg="mod">
          <ac:chgData name="Chesson, Taylor" userId="2741b434-0888-4d21-bd3d-3d25272d608f" providerId="ADAL" clId="{A8643EF2-5300-4ED7-A236-38FD56ECA9F6}" dt="2022-06-30T14:43:56.086" v="6101" actId="948"/>
          <ac:spMkLst>
            <pc:docMk/>
            <pc:sldMk cId="3192250124" sldId="300"/>
            <ac:spMk id="286" creationId="{00000000-0000-0000-0000-000000000000}"/>
          </ac:spMkLst>
        </pc:spChg>
      </pc:sldChg>
      <pc:sldChg chg="addSp delSp modSp new mod modNotesTx">
        <pc:chgData name="Chesson, Taylor" userId="2741b434-0888-4d21-bd3d-3d25272d608f" providerId="ADAL" clId="{A8643EF2-5300-4ED7-A236-38FD56ECA9F6}" dt="2022-06-30T15:10:20.103" v="6255" actId="1076"/>
        <pc:sldMkLst>
          <pc:docMk/>
          <pc:sldMk cId="4021566620" sldId="301"/>
        </pc:sldMkLst>
        <pc:spChg chg="mod">
          <ac:chgData name="Chesson, Taylor" userId="2741b434-0888-4d21-bd3d-3d25272d608f" providerId="ADAL" clId="{A8643EF2-5300-4ED7-A236-38FD56ECA9F6}" dt="2022-06-30T15:10:07.074" v="6252" actId="14100"/>
          <ac:spMkLst>
            <pc:docMk/>
            <pc:sldMk cId="4021566620" sldId="301"/>
            <ac:spMk id="2" creationId="{AD3F1F17-5692-4D9F-8EA5-E258CE30FAF5}"/>
          </ac:spMkLst>
        </pc:spChg>
        <pc:spChg chg="mod">
          <ac:chgData name="Chesson, Taylor" userId="2741b434-0888-4d21-bd3d-3d25272d608f" providerId="ADAL" clId="{A8643EF2-5300-4ED7-A236-38FD56ECA9F6}" dt="2022-06-30T15:10:14.807" v="6254" actId="14100"/>
          <ac:spMkLst>
            <pc:docMk/>
            <pc:sldMk cId="4021566620" sldId="301"/>
            <ac:spMk id="3" creationId="{DC0D4C56-2B40-4E7E-A41A-547F4C5D2A7A}"/>
          </ac:spMkLst>
        </pc:spChg>
        <pc:picChg chg="add del mod">
          <ac:chgData name="Chesson, Taylor" userId="2741b434-0888-4d21-bd3d-3d25272d608f" providerId="ADAL" clId="{A8643EF2-5300-4ED7-A236-38FD56ECA9F6}" dt="2022-06-30T14:39:22.717" v="6085" actId="478"/>
          <ac:picMkLst>
            <pc:docMk/>
            <pc:sldMk cId="4021566620" sldId="301"/>
            <ac:picMk id="6" creationId="{FDEABFEC-66A2-49EE-872E-93C089F75505}"/>
          </ac:picMkLst>
        </pc:picChg>
        <pc:picChg chg="add mod">
          <ac:chgData name="Chesson, Taylor" userId="2741b434-0888-4d21-bd3d-3d25272d608f" providerId="ADAL" clId="{A8643EF2-5300-4ED7-A236-38FD56ECA9F6}" dt="2022-06-30T15:10:20.103" v="6255" actId="1076"/>
          <ac:picMkLst>
            <pc:docMk/>
            <pc:sldMk cId="4021566620" sldId="301"/>
            <ac:picMk id="8" creationId="{D749EFB9-DF82-40F7-9049-1E6A0CF71427}"/>
          </ac:picMkLst>
        </pc:picChg>
        <pc:picChg chg="add del mod">
          <ac:chgData name="Chesson, Taylor" userId="2741b434-0888-4d21-bd3d-3d25272d608f" providerId="ADAL" clId="{A8643EF2-5300-4ED7-A236-38FD56ECA9F6}" dt="2022-06-30T14:42:37.481" v="6088" actId="478"/>
          <ac:picMkLst>
            <pc:docMk/>
            <pc:sldMk cId="4021566620" sldId="301"/>
            <ac:picMk id="10" creationId="{667FAB96-EDCE-4576-9E27-A3DF352AAB1E}"/>
          </ac:picMkLst>
        </pc:picChg>
      </pc:sldChg>
      <pc:sldChg chg="addSp delSp modSp new mod">
        <pc:chgData name="Chesson, Taylor" userId="2741b434-0888-4d21-bd3d-3d25272d608f" providerId="ADAL" clId="{A8643EF2-5300-4ED7-A236-38FD56ECA9F6}" dt="2022-06-30T15:11:12.277" v="6257" actId="1076"/>
        <pc:sldMkLst>
          <pc:docMk/>
          <pc:sldMk cId="2522484117" sldId="302"/>
        </pc:sldMkLst>
        <pc:spChg chg="del">
          <ac:chgData name="Chesson, Taylor" userId="2741b434-0888-4d21-bd3d-3d25272d608f" providerId="ADAL" clId="{A8643EF2-5300-4ED7-A236-38FD56ECA9F6}" dt="2022-06-30T15:06:11.531" v="6237" actId="478"/>
          <ac:spMkLst>
            <pc:docMk/>
            <pc:sldMk cId="2522484117" sldId="302"/>
            <ac:spMk id="2" creationId="{C4A813C4-06DF-4E29-A228-D3A747D3C94E}"/>
          </ac:spMkLst>
        </pc:spChg>
        <pc:picChg chg="add mod modCrop">
          <ac:chgData name="Chesson, Taylor" userId="2741b434-0888-4d21-bd3d-3d25272d608f" providerId="ADAL" clId="{A8643EF2-5300-4ED7-A236-38FD56ECA9F6}" dt="2022-06-30T15:11:12.277" v="6257" actId="1076"/>
          <ac:picMkLst>
            <pc:docMk/>
            <pc:sldMk cId="2522484117" sldId="302"/>
            <ac:picMk id="5" creationId="{73531756-C5F8-4D24-98DB-99EA93157A31}"/>
          </ac:picMkLst>
        </pc:picChg>
      </pc:sldChg>
      <pc:sldChg chg="modSp add mod">
        <pc:chgData name="Chesson, Taylor" userId="2741b434-0888-4d21-bd3d-3d25272d608f" providerId="ADAL" clId="{A8643EF2-5300-4ED7-A236-38FD56ECA9F6}" dt="2022-06-30T19:02:41.397" v="6353" actId="242"/>
        <pc:sldMkLst>
          <pc:docMk/>
          <pc:sldMk cId="1861721047" sldId="303"/>
        </pc:sldMkLst>
        <pc:spChg chg="mod">
          <ac:chgData name="Chesson, Taylor" userId="2741b434-0888-4d21-bd3d-3d25272d608f" providerId="ADAL" clId="{A8643EF2-5300-4ED7-A236-38FD56ECA9F6}" dt="2022-06-30T19:02:41.397" v="6353" actId="242"/>
          <ac:spMkLst>
            <pc:docMk/>
            <pc:sldMk cId="1861721047" sldId="303"/>
            <ac:spMk id="6" creationId="{33EECBF4-22B5-42A1-8E2B-D1C94FB9B89C}"/>
          </ac:spMkLst>
        </pc:spChg>
      </pc:sldChg>
      <pc:sldChg chg="modSp add mod modAnim">
        <pc:chgData name="Chesson, Taylor" userId="2741b434-0888-4d21-bd3d-3d25272d608f" providerId="ADAL" clId="{A8643EF2-5300-4ED7-A236-38FD56ECA9F6}" dt="2022-06-30T20:00:18.252" v="6759"/>
        <pc:sldMkLst>
          <pc:docMk/>
          <pc:sldMk cId="1636426096" sldId="304"/>
        </pc:sldMkLst>
        <pc:spChg chg="mod">
          <ac:chgData name="Chesson, Taylor" userId="2741b434-0888-4d21-bd3d-3d25272d608f" providerId="ADAL" clId="{A8643EF2-5300-4ED7-A236-38FD56ECA9F6}" dt="2022-06-30T19:51:37.665" v="6756" actId="14100"/>
          <ac:spMkLst>
            <pc:docMk/>
            <pc:sldMk cId="1636426096" sldId="304"/>
            <ac:spMk id="6" creationId="{929BD45A-2B5F-4291-9092-45DC2A1475BB}"/>
          </ac:spMkLst>
        </pc:spChg>
      </pc:sldChg>
      <pc:sldMasterChg chg="delSldLayout">
        <pc:chgData name="Chesson, Taylor" userId="2741b434-0888-4d21-bd3d-3d25272d608f" providerId="ADAL" clId="{A8643EF2-5300-4ED7-A236-38FD56ECA9F6}" dt="2022-06-29T20:16:47.416" v="4037" actId="47"/>
        <pc:sldMasterMkLst>
          <pc:docMk/>
          <pc:sldMasterMk cId="0" sldId="2147483660"/>
        </pc:sldMasterMkLst>
        <pc:sldLayoutChg chg="del">
          <pc:chgData name="Chesson, Taylor" userId="2741b434-0888-4d21-bd3d-3d25272d608f" providerId="ADAL" clId="{A8643EF2-5300-4ED7-A236-38FD56ECA9F6}" dt="2022-06-29T20:16:44.437" v="4030" actId="47"/>
          <pc:sldLayoutMkLst>
            <pc:docMk/>
            <pc:sldMasterMk cId="0" sldId="2147483660"/>
            <pc:sldLayoutMk cId="0" sldId="2147483649"/>
          </pc:sldLayoutMkLst>
        </pc:sldLayoutChg>
        <pc:sldLayoutChg chg="del">
          <pc:chgData name="Chesson, Taylor" userId="2741b434-0888-4d21-bd3d-3d25272d608f" providerId="ADAL" clId="{A8643EF2-5300-4ED7-A236-38FD56ECA9F6}" dt="2022-06-29T20:16:47.416" v="4037" actId="47"/>
          <pc:sldLayoutMkLst>
            <pc:docMk/>
            <pc:sldMasterMk cId="0" sldId="2147483660"/>
            <pc:sldLayoutMk cId="0" sldId="2147483656"/>
          </pc:sldLayoutMkLst>
        </pc:sldLayoutChg>
        <pc:sldLayoutChg chg="del">
          <pc:chgData name="Chesson, Taylor" userId="2741b434-0888-4d21-bd3d-3d25272d608f" providerId="ADAL" clId="{A8643EF2-5300-4ED7-A236-38FD56ECA9F6}" dt="2022-06-29T20:16:40.807" v="4024" actId="47"/>
          <pc:sldLayoutMkLst>
            <pc:docMk/>
            <pc:sldMasterMk cId="0" sldId="2147483660"/>
            <pc:sldLayoutMk cId="0" sldId="2147483659"/>
          </pc:sldLayoutMkLst>
        </pc:sldLayoutChg>
      </pc:sldMasterChg>
    </pc:docChg>
  </pc:docChgLst>
  <pc:docChgLst>
    <pc:chgData name="Chesson, Taylor" userId="S::tchesson@tntech.edu::2741b434-0888-4d21-bd3d-3d25272d608f" providerId="AD" clId="Web-{AFDCED96-9F1C-0FC2-A08A-1A2FD475F196}"/>
    <pc:docChg chg="delSld modSld">
      <pc:chgData name="Chesson, Taylor" userId="S::tchesson@tntech.edu::2741b434-0888-4d21-bd3d-3d25272d608f" providerId="AD" clId="Web-{AFDCED96-9F1C-0FC2-A08A-1A2FD475F196}" dt="2022-07-22T17:33:14.798" v="25"/>
      <pc:docMkLst>
        <pc:docMk/>
      </pc:docMkLst>
      <pc:sldChg chg="modSp delAnim modAnim">
        <pc:chgData name="Chesson, Taylor" userId="S::tchesson@tntech.edu::2741b434-0888-4d21-bd3d-3d25272d608f" providerId="AD" clId="Web-{AFDCED96-9F1C-0FC2-A08A-1A2FD475F196}" dt="2022-07-22T17:32:44.360" v="18" actId="1076"/>
        <pc:sldMkLst>
          <pc:docMk/>
          <pc:sldMk cId="3623665291" sldId="278"/>
        </pc:sldMkLst>
        <pc:spChg chg="mod">
          <ac:chgData name="Chesson, Taylor" userId="S::tchesson@tntech.edu::2741b434-0888-4d21-bd3d-3d25272d608f" providerId="AD" clId="Web-{AFDCED96-9F1C-0FC2-A08A-1A2FD475F196}" dt="2022-07-22T17:32:44.360" v="18" actId="1076"/>
          <ac:spMkLst>
            <pc:docMk/>
            <pc:sldMk cId="3623665291" sldId="278"/>
            <ac:spMk id="286" creationId="{00000000-0000-0000-0000-000000000000}"/>
          </ac:spMkLst>
        </pc:spChg>
      </pc:sldChg>
      <pc:sldChg chg="addSp delSp modSp addAnim delAnim modNotes">
        <pc:chgData name="Chesson, Taylor" userId="S::tchesson@tntech.edu::2741b434-0888-4d21-bd3d-3d25272d608f" providerId="AD" clId="Web-{AFDCED96-9F1C-0FC2-A08A-1A2FD475F196}" dt="2022-07-22T17:32:16.609" v="16"/>
        <pc:sldMkLst>
          <pc:docMk/>
          <pc:sldMk cId="3167560426" sldId="289"/>
        </pc:sldMkLst>
        <pc:picChg chg="add del">
          <ac:chgData name="Chesson, Taylor" userId="S::tchesson@tntech.edu::2741b434-0888-4d21-bd3d-3d25272d608f" providerId="AD" clId="Web-{AFDCED96-9F1C-0FC2-A08A-1A2FD475F196}" dt="2022-07-22T17:32:04.749" v="14"/>
          <ac:picMkLst>
            <pc:docMk/>
            <pc:sldMk cId="3167560426" sldId="289"/>
            <ac:picMk id="6" creationId="{7AA8394A-909A-4DC8-9EFB-65D0E1448270}"/>
          </ac:picMkLst>
        </pc:picChg>
        <pc:picChg chg="add del mod">
          <ac:chgData name="Chesson, Taylor" userId="S::tchesson@tntech.edu::2741b434-0888-4d21-bd3d-3d25272d608f" providerId="AD" clId="Web-{AFDCED96-9F1C-0FC2-A08A-1A2FD475F196}" dt="2022-07-22T17:32:09.937" v="15" actId="1076"/>
          <ac:picMkLst>
            <pc:docMk/>
            <pc:sldMk cId="3167560426" sldId="289"/>
            <ac:picMk id="10" creationId="{4E1C2C8C-E025-4B77-84D1-FBC9D3914597}"/>
          </ac:picMkLst>
        </pc:picChg>
      </pc:sldChg>
      <pc:sldChg chg="delSp modSp delAnim modAnim">
        <pc:chgData name="Chesson, Taylor" userId="S::tchesson@tntech.edu::2741b434-0888-4d21-bd3d-3d25272d608f" providerId="AD" clId="Web-{AFDCED96-9F1C-0FC2-A08A-1A2FD475F196}" dt="2022-07-22T17:32:58.110" v="23"/>
        <pc:sldMkLst>
          <pc:docMk/>
          <pc:sldMk cId="3051308761" sldId="291"/>
        </pc:sldMkLst>
        <pc:spChg chg="del mod">
          <ac:chgData name="Chesson, Taylor" userId="S::tchesson@tntech.edu::2741b434-0888-4d21-bd3d-3d25272d608f" providerId="AD" clId="Web-{AFDCED96-9F1C-0FC2-A08A-1A2FD475F196}" dt="2022-07-22T17:32:58.110" v="23"/>
          <ac:spMkLst>
            <pc:docMk/>
            <pc:sldMk cId="3051308761" sldId="291"/>
            <ac:spMk id="12" creationId="{9123B7D3-8111-4852-A9E7-B267CE9C536F}"/>
          </ac:spMkLst>
        </pc:spChg>
      </pc:sldChg>
      <pc:sldChg chg="delAnim modAnim modNotes">
        <pc:chgData name="Chesson, Taylor" userId="S::tchesson@tntech.edu::2741b434-0888-4d21-bd3d-3d25272d608f" providerId="AD" clId="Web-{AFDCED96-9F1C-0FC2-A08A-1A2FD475F196}" dt="2022-07-22T17:32:49.672" v="20"/>
        <pc:sldMkLst>
          <pc:docMk/>
          <pc:sldMk cId="3560411412" sldId="293"/>
        </pc:sldMkLst>
      </pc:sldChg>
      <pc:sldChg chg="del">
        <pc:chgData name="Chesson, Taylor" userId="S::tchesson@tntech.edu::2741b434-0888-4d21-bd3d-3d25272d608f" providerId="AD" clId="Web-{AFDCED96-9F1C-0FC2-A08A-1A2FD475F196}" dt="2022-07-22T17:31:22.342" v="3"/>
        <pc:sldMkLst>
          <pc:docMk/>
          <pc:sldMk cId="1405666902" sldId="295"/>
        </pc:sldMkLst>
      </pc:sldChg>
      <pc:sldChg chg="delAnim modAnim">
        <pc:chgData name="Chesson, Taylor" userId="S::tchesson@tntech.edu::2741b434-0888-4d21-bd3d-3d25272d608f" providerId="AD" clId="Web-{AFDCED96-9F1C-0FC2-A08A-1A2FD475F196}" dt="2022-07-22T17:33:11.329" v="24"/>
        <pc:sldMkLst>
          <pc:docMk/>
          <pc:sldMk cId="3192250124" sldId="300"/>
        </pc:sldMkLst>
      </pc:sldChg>
      <pc:sldChg chg="delAnim modAnim">
        <pc:chgData name="Chesson, Taylor" userId="S::tchesson@tntech.edu::2741b434-0888-4d21-bd3d-3d25272d608f" providerId="AD" clId="Web-{AFDCED96-9F1C-0FC2-A08A-1A2FD475F196}" dt="2022-07-22T17:33:14.798" v="25"/>
        <pc:sldMkLst>
          <pc:docMk/>
          <pc:sldMk cId="4021566620" sldId="301"/>
        </pc:sldMkLst>
      </pc:sldChg>
      <pc:sldChg chg="modNotes">
        <pc:chgData name="Chesson, Taylor" userId="S::tchesson@tntech.edu::2741b434-0888-4d21-bd3d-3d25272d608f" providerId="AD" clId="Web-{AFDCED96-9F1C-0FC2-A08A-1A2FD475F196}" dt="2022-07-22T17:31:42.702" v="5"/>
        <pc:sldMkLst>
          <pc:docMk/>
          <pc:sldMk cId="1636426096" sldId="304"/>
        </pc:sldMkLst>
      </pc:sldChg>
      <pc:sldChg chg="del">
        <pc:chgData name="Chesson, Taylor" userId="S::tchesson@tntech.edu::2741b434-0888-4d21-bd3d-3d25272d608f" providerId="AD" clId="Web-{AFDCED96-9F1C-0FC2-A08A-1A2FD475F196}" dt="2022-07-22T17:30:33.919" v="0"/>
        <pc:sldMkLst>
          <pc:docMk/>
          <pc:sldMk cId="2955828467" sldId="305"/>
        </pc:sldMkLst>
      </pc:sldChg>
      <pc:sldChg chg="del">
        <pc:chgData name="Chesson, Taylor" userId="S::tchesson@tntech.edu::2741b434-0888-4d21-bd3d-3d25272d608f" providerId="AD" clId="Web-{AFDCED96-9F1C-0FC2-A08A-1A2FD475F196}" dt="2022-07-22T17:30:34.810" v="1"/>
        <pc:sldMkLst>
          <pc:docMk/>
          <pc:sldMk cId="1827977019" sldId="306"/>
        </pc:sldMkLst>
      </pc:sldChg>
      <pc:sldChg chg="del">
        <pc:chgData name="Chesson, Taylor" userId="S::tchesson@tntech.edu::2741b434-0888-4d21-bd3d-3d25272d608f" providerId="AD" clId="Web-{AFDCED96-9F1C-0FC2-A08A-1A2FD475F196}" dt="2022-07-22T17:30:43.779" v="2"/>
        <pc:sldMkLst>
          <pc:docMk/>
          <pc:sldMk cId="3147457134" sldId="307"/>
        </pc:sldMkLst>
      </pc:sldChg>
    </pc:docChg>
  </pc:docChgLst>
  <pc:docChgLst>
    <pc:chgData clId="Web-{AFDCED96-9F1C-0FC2-A08A-1A2FD475F196}"/>
    <pc:docChg chg="modSld">
      <pc:chgData name="" userId="" providerId="" clId="Web-{AFDCED96-9F1C-0FC2-A08A-1A2FD475F196}" dt="2022-07-22T17:30:31.294" v="0"/>
      <pc:docMkLst>
        <pc:docMk/>
      </pc:docMkLst>
      <pc:sldChg chg="delSp">
        <pc:chgData name="" userId="" providerId="" clId="Web-{AFDCED96-9F1C-0FC2-A08A-1A2FD475F196}" dt="2022-07-22T17:30:31.294" v="0"/>
        <pc:sldMkLst>
          <pc:docMk/>
          <pc:sldMk cId="0" sldId="256"/>
        </pc:sldMkLst>
        <pc:picChg chg="del">
          <ac:chgData name="" userId="" providerId="" clId="Web-{AFDCED96-9F1C-0FC2-A08A-1A2FD475F196}" dt="2022-07-22T17:30:31.294" v="0"/>
          <ac:picMkLst>
            <pc:docMk/>
            <pc:sldMk cId="0" sldId="256"/>
            <ac:picMk id="3" creationId="{64083564-49A7-442B-B380-5698ECBB98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fears do you have?</a:t>
            </a:r>
          </a:p>
          <a:p>
            <a:r>
              <a:rPr lang="en-US"/>
              <a:t>What’s worked for you?</a:t>
            </a:r>
          </a:p>
          <a:p>
            <a:r>
              <a:rPr lang="en-US"/>
              <a:t>What barriers do you anticipate?</a:t>
            </a:r>
          </a:p>
        </p:txBody>
      </p:sp>
    </p:spTree>
    <p:extLst>
      <p:ext uri="{BB962C8B-B14F-4D97-AF65-F5344CB8AC3E}">
        <p14:creationId xmlns:p14="http://schemas.microsoft.com/office/powerpoint/2010/main" val="4178584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af4bc0a09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af4bc0a09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055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9af4bc0a09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9af4bc0a09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/>
              <a:t>Positive Relationships – Students have relationships with adults and peers who care about, believe in, and hold them to high expectations.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/>
              <a:t>Foundational Needs Met – Students biological, physiological, and safety needs are met. (Maslow’s hierarchy of needs)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/>
              <a:t>Positive Identity- Students are fully embraces for who they are and develop a sense of positive identity and belonging.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/>
              <a:t>Student Ownership and Agency – Students have the freedom to exercise choice in pursuing interests, with teachers serving as guides and facilitators.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/>
              <a:t>Real-World Relevant – Students solve real-world problems and learn skills they will use in their own lives.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/>
              <a:t>Competency-Based – Students progress by demonstrating mastery and receive support as needed.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/>
              <a:t>Anytime, Anywhere – Students learn in the community, at internships, on weekends, during extracurriculars, etc.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7229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9af4bc0a09_0_1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9af4bc0a09_0_1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af4bc0a09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af4bc0a09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95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af4bc0a09_0_1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af4bc0a09_0_1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af4bc0a09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af4bc0a09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41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af4bc0a0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af4bc0a09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6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af4bc0a0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af4bc0a09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i="0" dirty="0"/>
          </a:p>
          <a:p>
            <a:endParaRPr lang="en-US" i="0"/>
          </a:p>
        </p:txBody>
      </p:sp>
    </p:spTree>
    <p:extLst>
      <p:ext uri="{BB962C8B-B14F-4D97-AF65-F5344CB8AC3E}">
        <p14:creationId xmlns:p14="http://schemas.microsoft.com/office/powerpoint/2010/main" val="1934680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af4bc0a09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af4bc0a09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27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17732" y="1239425"/>
            <a:ext cx="76536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17724" y="3873076"/>
            <a:ext cx="76536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Trirong"/>
              <a:buNone/>
              <a:defRPr sz="3000" b="1" i="1">
                <a:solidFill>
                  <a:schemeClr val="accent2"/>
                </a:solidFill>
                <a:latin typeface="Trirong"/>
                <a:ea typeface="Trirong"/>
                <a:cs typeface="Trirong"/>
                <a:sym typeface="Trirong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9473013" y="160315"/>
            <a:ext cx="1168800" cy="116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95851" y="346403"/>
            <a:ext cx="476700" cy="47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-50546" y="972117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-5400000">
            <a:off x="410010" y="1365079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5400000">
            <a:off x="1358051" y="-685786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8568" y="2683737"/>
            <a:ext cx="381600" cy="3966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0005969" y="1489870"/>
            <a:ext cx="385500" cy="3855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5400000">
            <a:off x="11029805" y="328105"/>
            <a:ext cx="15624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11647468" y="46525"/>
            <a:ext cx="370200" cy="3192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-1696825">
            <a:off x="-372257" y="2322300"/>
            <a:ext cx="1259426" cy="336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933609" y="1900883"/>
            <a:ext cx="1535400" cy="1535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-1299682">
            <a:off x="1781334" y="-186426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324976" y="6605121"/>
            <a:ext cx="765300" cy="765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1704321" y="4798194"/>
            <a:ext cx="303300" cy="10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0807566" y="5383731"/>
            <a:ext cx="386700" cy="73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9637768" y="4565127"/>
            <a:ext cx="386700" cy="537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-9778265">
            <a:off x="9738721" y="2307737"/>
            <a:ext cx="1047195" cy="483797"/>
          </a:xfrm>
          <a:custGeom>
            <a:avLst/>
            <a:gdLst/>
            <a:ahLst/>
            <a:cxnLst/>
            <a:rect l="l" t="t" r="r" b="b"/>
            <a:pathLst>
              <a:path w="1048464" h="484383" extrusionOk="0">
                <a:moveTo>
                  <a:pt x="396123" y="469877"/>
                </a:moveTo>
                <a:cubicBezTo>
                  <a:pt x="354981" y="460412"/>
                  <a:pt x="314811" y="446314"/>
                  <a:pt x="276559" y="427591"/>
                </a:cubicBezTo>
                <a:cubicBezTo>
                  <a:pt x="104300" y="343274"/>
                  <a:pt x="-2288" y="178455"/>
                  <a:pt x="37" y="0"/>
                </a:cubicBezTo>
                <a:lnTo>
                  <a:pt x="136794" y="1485"/>
                </a:lnTo>
                <a:lnTo>
                  <a:pt x="139812" y="51937"/>
                </a:lnTo>
                <a:cubicBezTo>
                  <a:pt x="152403" y="100355"/>
                  <a:pt x="191891" y="138404"/>
                  <a:pt x="242909" y="145186"/>
                </a:cubicBezTo>
                <a:cubicBezTo>
                  <a:pt x="310932" y="154230"/>
                  <a:pt x="373693" y="104265"/>
                  <a:pt x="383090" y="33586"/>
                </a:cubicBezTo>
                <a:lnTo>
                  <a:pt x="381329" y="4141"/>
                </a:lnTo>
                <a:lnTo>
                  <a:pt x="524232" y="5693"/>
                </a:lnTo>
                <a:lnTo>
                  <a:pt x="1048464" y="5693"/>
                </a:lnTo>
                <a:cubicBezTo>
                  <a:pt x="1048464" y="183896"/>
                  <a:pt x="940057" y="347347"/>
                  <a:pt x="767109" y="429909"/>
                </a:cubicBezTo>
                <a:cubicBezTo>
                  <a:pt x="651721" y="484993"/>
                  <a:pt x="519548" y="498275"/>
                  <a:pt x="396123" y="4698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 rot="4051234">
            <a:off x="8315763" y="674657"/>
            <a:ext cx="1398494" cy="722707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 rot="10800000">
            <a:off x="9962142" y="3830849"/>
            <a:ext cx="683400" cy="683400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008715" y="0"/>
            <a:ext cx="1816779" cy="217699"/>
          </a:xfrm>
          <a:custGeom>
            <a:avLst/>
            <a:gdLst/>
            <a:ahLst/>
            <a:cxnLst/>
            <a:rect l="l" t="t" r="r" b="b"/>
            <a:pathLst>
              <a:path w="1816779" h="217699" extrusionOk="0"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-586321" y="3642880"/>
            <a:ext cx="1816779" cy="409710"/>
          </a:xfrm>
          <a:custGeom>
            <a:avLst/>
            <a:gdLst/>
            <a:ahLst/>
            <a:cxnLst/>
            <a:rect l="l" t="t" r="r" b="b"/>
            <a:pathLst>
              <a:path w="1816779" h="409710" extrusionOk="0">
                <a:moveTo>
                  <a:pt x="1617042" y="363379"/>
                </a:moveTo>
                <a:cubicBezTo>
                  <a:pt x="1629840" y="363379"/>
                  <a:pt x="1640215" y="373750"/>
                  <a:pt x="1640215" y="386544"/>
                </a:cubicBezTo>
                <a:cubicBezTo>
                  <a:pt x="1640215" y="399338"/>
                  <a:pt x="1629840" y="409710"/>
                  <a:pt x="1617042" y="409710"/>
                </a:cubicBezTo>
                <a:cubicBezTo>
                  <a:pt x="1604245" y="409710"/>
                  <a:pt x="1593871" y="399338"/>
                  <a:pt x="1593871" y="386544"/>
                </a:cubicBezTo>
                <a:cubicBezTo>
                  <a:pt x="1593871" y="373750"/>
                  <a:pt x="1604245" y="363379"/>
                  <a:pt x="1617042" y="363379"/>
                </a:cubicBezTo>
                <a:close/>
                <a:moveTo>
                  <a:pt x="1439955" y="363379"/>
                </a:moveTo>
                <a:cubicBezTo>
                  <a:pt x="1452749" y="363379"/>
                  <a:pt x="1463121" y="373750"/>
                  <a:pt x="1463121" y="386544"/>
                </a:cubicBezTo>
                <a:cubicBezTo>
                  <a:pt x="1463121" y="399338"/>
                  <a:pt x="1452749" y="409710"/>
                  <a:pt x="1439955" y="409710"/>
                </a:cubicBezTo>
                <a:cubicBezTo>
                  <a:pt x="1427162" y="409710"/>
                  <a:pt x="1416790" y="399338"/>
                  <a:pt x="1416790" y="386544"/>
                </a:cubicBezTo>
                <a:cubicBezTo>
                  <a:pt x="1416790" y="373750"/>
                  <a:pt x="1427162" y="363379"/>
                  <a:pt x="1439955" y="363379"/>
                </a:cubicBezTo>
                <a:close/>
                <a:moveTo>
                  <a:pt x="1262856" y="363379"/>
                </a:moveTo>
                <a:cubicBezTo>
                  <a:pt x="1275651" y="363379"/>
                  <a:pt x="1286022" y="373750"/>
                  <a:pt x="1286022" y="386544"/>
                </a:cubicBezTo>
                <a:cubicBezTo>
                  <a:pt x="1286022" y="399338"/>
                  <a:pt x="1275651" y="409710"/>
                  <a:pt x="1262856" y="409710"/>
                </a:cubicBezTo>
                <a:cubicBezTo>
                  <a:pt x="1250062" y="409710"/>
                  <a:pt x="1239690" y="399338"/>
                  <a:pt x="1239690" y="386544"/>
                </a:cubicBezTo>
                <a:cubicBezTo>
                  <a:pt x="1239690" y="373750"/>
                  <a:pt x="1250062" y="363379"/>
                  <a:pt x="1262856" y="363379"/>
                </a:cubicBezTo>
                <a:close/>
                <a:moveTo>
                  <a:pt x="1085765" y="363379"/>
                </a:moveTo>
                <a:cubicBezTo>
                  <a:pt x="1098562" y="363379"/>
                  <a:pt x="1108934" y="373750"/>
                  <a:pt x="1108934" y="386544"/>
                </a:cubicBezTo>
                <a:cubicBezTo>
                  <a:pt x="1108934" y="399338"/>
                  <a:pt x="1098562" y="409710"/>
                  <a:pt x="1085765" y="409710"/>
                </a:cubicBezTo>
                <a:cubicBezTo>
                  <a:pt x="1072968" y="409710"/>
                  <a:pt x="1062595" y="399338"/>
                  <a:pt x="1062595" y="386544"/>
                </a:cubicBezTo>
                <a:cubicBezTo>
                  <a:pt x="1062595" y="373750"/>
                  <a:pt x="1072968" y="363379"/>
                  <a:pt x="1085765" y="363379"/>
                </a:cubicBezTo>
                <a:close/>
                <a:moveTo>
                  <a:pt x="908665" y="363379"/>
                </a:moveTo>
                <a:cubicBezTo>
                  <a:pt x="921456" y="363379"/>
                  <a:pt x="931828" y="373750"/>
                  <a:pt x="931828" y="386544"/>
                </a:cubicBezTo>
                <a:cubicBezTo>
                  <a:pt x="931828" y="399338"/>
                  <a:pt x="921456" y="409710"/>
                  <a:pt x="908665" y="409710"/>
                </a:cubicBezTo>
                <a:cubicBezTo>
                  <a:pt x="895866" y="409710"/>
                  <a:pt x="885499" y="399338"/>
                  <a:pt x="885499" y="386544"/>
                </a:cubicBezTo>
                <a:cubicBezTo>
                  <a:pt x="885499" y="373750"/>
                  <a:pt x="895866" y="363379"/>
                  <a:pt x="908665" y="363379"/>
                </a:cubicBezTo>
                <a:close/>
                <a:moveTo>
                  <a:pt x="731567" y="363379"/>
                </a:moveTo>
                <a:cubicBezTo>
                  <a:pt x="744361" y="363379"/>
                  <a:pt x="754733" y="373750"/>
                  <a:pt x="754733" y="386544"/>
                </a:cubicBezTo>
                <a:cubicBezTo>
                  <a:pt x="754733" y="399338"/>
                  <a:pt x="744361" y="409710"/>
                  <a:pt x="731567" y="409710"/>
                </a:cubicBezTo>
                <a:cubicBezTo>
                  <a:pt x="718772" y="409710"/>
                  <a:pt x="708400" y="399338"/>
                  <a:pt x="708400" y="386544"/>
                </a:cubicBezTo>
                <a:cubicBezTo>
                  <a:pt x="708400" y="373750"/>
                  <a:pt x="718772" y="363379"/>
                  <a:pt x="731567" y="363379"/>
                </a:cubicBezTo>
                <a:close/>
                <a:moveTo>
                  <a:pt x="554464" y="363379"/>
                </a:moveTo>
                <a:cubicBezTo>
                  <a:pt x="567258" y="363379"/>
                  <a:pt x="577630" y="373750"/>
                  <a:pt x="577630" y="386545"/>
                </a:cubicBezTo>
                <a:cubicBezTo>
                  <a:pt x="577630" y="399338"/>
                  <a:pt x="567258" y="409710"/>
                  <a:pt x="554464" y="409710"/>
                </a:cubicBezTo>
                <a:cubicBezTo>
                  <a:pt x="541670" y="409710"/>
                  <a:pt x="531298" y="399338"/>
                  <a:pt x="531298" y="386545"/>
                </a:cubicBezTo>
                <a:cubicBezTo>
                  <a:pt x="531298" y="373750"/>
                  <a:pt x="541670" y="363379"/>
                  <a:pt x="554464" y="363379"/>
                </a:cubicBezTo>
                <a:close/>
                <a:moveTo>
                  <a:pt x="377367" y="363379"/>
                </a:moveTo>
                <a:cubicBezTo>
                  <a:pt x="390162" y="363379"/>
                  <a:pt x="400533" y="373750"/>
                  <a:pt x="400533" y="386545"/>
                </a:cubicBezTo>
                <a:cubicBezTo>
                  <a:pt x="400533" y="399338"/>
                  <a:pt x="390162" y="409710"/>
                  <a:pt x="377367" y="409710"/>
                </a:cubicBezTo>
                <a:cubicBezTo>
                  <a:pt x="364573" y="409710"/>
                  <a:pt x="354200" y="399338"/>
                  <a:pt x="354200" y="386545"/>
                </a:cubicBezTo>
                <a:cubicBezTo>
                  <a:pt x="354200" y="373750"/>
                  <a:pt x="364573" y="363379"/>
                  <a:pt x="377367" y="363379"/>
                </a:cubicBezTo>
                <a:close/>
                <a:moveTo>
                  <a:pt x="200264" y="363379"/>
                </a:moveTo>
                <a:cubicBezTo>
                  <a:pt x="213058" y="363379"/>
                  <a:pt x="223430" y="373750"/>
                  <a:pt x="223430" y="386545"/>
                </a:cubicBezTo>
                <a:cubicBezTo>
                  <a:pt x="223430" y="399338"/>
                  <a:pt x="213058" y="409710"/>
                  <a:pt x="200264" y="409710"/>
                </a:cubicBezTo>
                <a:cubicBezTo>
                  <a:pt x="187470" y="409710"/>
                  <a:pt x="177098" y="399338"/>
                  <a:pt x="177098" y="386545"/>
                </a:cubicBezTo>
                <a:cubicBezTo>
                  <a:pt x="177098" y="373750"/>
                  <a:pt x="187470" y="363379"/>
                  <a:pt x="200264" y="363379"/>
                </a:cubicBezTo>
                <a:close/>
                <a:moveTo>
                  <a:pt x="23166" y="363379"/>
                </a:moveTo>
                <a:cubicBezTo>
                  <a:pt x="35960" y="363379"/>
                  <a:pt x="46332" y="373750"/>
                  <a:pt x="46332" y="386545"/>
                </a:cubicBezTo>
                <a:cubicBezTo>
                  <a:pt x="46332" y="399338"/>
                  <a:pt x="35960" y="409710"/>
                  <a:pt x="23166" y="409710"/>
                </a:cubicBezTo>
                <a:cubicBezTo>
                  <a:pt x="10372" y="409710"/>
                  <a:pt x="0" y="399338"/>
                  <a:pt x="0" y="386545"/>
                </a:cubicBezTo>
                <a:cubicBezTo>
                  <a:pt x="0" y="373750"/>
                  <a:pt x="10372" y="363379"/>
                  <a:pt x="23166" y="363379"/>
                </a:cubicBezTo>
                <a:close/>
                <a:moveTo>
                  <a:pt x="1791548" y="363373"/>
                </a:moveTo>
                <a:cubicBezTo>
                  <a:pt x="1804342" y="363373"/>
                  <a:pt x="1814714" y="373745"/>
                  <a:pt x="1814714" y="386539"/>
                </a:cubicBezTo>
                <a:cubicBezTo>
                  <a:pt x="1814714" y="399334"/>
                  <a:pt x="1804342" y="409705"/>
                  <a:pt x="1791548" y="409705"/>
                </a:cubicBezTo>
                <a:cubicBezTo>
                  <a:pt x="1778754" y="409705"/>
                  <a:pt x="1768382" y="399334"/>
                  <a:pt x="1768382" y="386539"/>
                </a:cubicBezTo>
                <a:cubicBezTo>
                  <a:pt x="1768382" y="373745"/>
                  <a:pt x="1778754" y="363373"/>
                  <a:pt x="1791548" y="363373"/>
                </a:cubicBezTo>
                <a:close/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1029284" y="3638067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123608" y="5917650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5614887" y="6330365"/>
            <a:ext cx="246900" cy="24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 rot="3553164">
            <a:off x="6478339" y="4820497"/>
            <a:ext cx="2124467" cy="2107643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 rot="-3655814">
            <a:off x="7148915" y="4655664"/>
            <a:ext cx="3082279" cy="264945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9350227" y="2772892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 rot="2662362">
            <a:off x="-42717" y="455464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-5400000">
            <a:off x="641630" y="5895234"/>
            <a:ext cx="303300" cy="10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254369" y="5616618"/>
            <a:ext cx="479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 rot="-7578694">
            <a:off x="844542" y="5974267"/>
            <a:ext cx="1398717" cy="7228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415600" y="1308900"/>
            <a:ext cx="8444100" cy="3782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4"/>
          <p:cNvSpPr/>
          <p:nvPr/>
        </p:nvSpPr>
        <p:spPr>
          <a:xfrm>
            <a:off x="9473013" y="160315"/>
            <a:ext cx="1168800" cy="116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0005969" y="1489870"/>
            <a:ext cx="385500" cy="3855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 rot="5400000">
            <a:off x="11029805" y="328105"/>
            <a:ext cx="15624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1647468" y="46525"/>
            <a:ext cx="370200" cy="3192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10933609" y="1900883"/>
            <a:ext cx="1535400" cy="15354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7324976" y="6605121"/>
            <a:ext cx="765300" cy="765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1704321" y="4798194"/>
            <a:ext cx="303300" cy="10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10807566" y="5383731"/>
            <a:ext cx="386700" cy="7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9637768" y="4565127"/>
            <a:ext cx="386700" cy="5373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 rot="-9778265">
            <a:off x="9738721" y="2307737"/>
            <a:ext cx="1047195" cy="483797"/>
          </a:xfrm>
          <a:custGeom>
            <a:avLst/>
            <a:gdLst/>
            <a:ahLst/>
            <a:cxnLst/>
            <a:rect l="l" t="t" r="r" b="b"/>
            <a:pathLst>
              <a:path w="1048464" h="484383" extrusionOk="0">
                <a:moveTo>
                  <a:pt x="396123" y="469877"/>
                </a:moveTo>
                <a:cubicBezTo>
                  <a:pt x="354981" y="460412"/>
                  <a:pt x="314811" y="446314"/>
                  <a:pt x="276559" y="427591"/>
                </a:cubicBezTo>
                <a:cubicBezTo>
                  <a:pt x="104300" y="343274"/>
                  <a:pt x="-2288" y="178455"/>
                  <a:pt x="37" y="0"/>
                </a:cubicBezTo>
                <a:lnTo>
                  <a:pt x="136794" y="1485"/>
                </a:lnTo>
                <a:lnTo>
                  <a:pt x="139812" y="51937"/>
                </a:lnTo>
                <a:cubicBezTo>
                  <a:pt x="152403" y="100355"/>
                  <a:pt x="191891" y="138404"/>
                  <a:pt x="242909" y="145186"/>
                </a:cubicBezTo>
                <a:cubicBezTo>
                  <a:pt x="310932" y="154230"/>
                  <a:pt x="373693" y="104265"/>
                  <a:pt x="383090" y="33586"/>
                </a:cubicBezTo>
                <a:lnTo>
                  <a:pt x="381329" y="4141"/>
                </a:lnTo>
                <a:lnTo>
                  <a:pt x="524232" y="5693"/>
                </a:lnTo>
                <a:lnTo>
                  <a:pt x="1048464" y="5693"/>
                </a:lnTo>
                <a:cubicBezTo>
                  <a:pt x="1048464" y="183896"/>
                  <a:pt x="940057" y="347347"/>
                  <a:pt x="767109" y="429909"/>
                </a:cubicBezTo>
                <a:cubicBezTo>
                  <a:pt x="651721" y="484993"/>
                  <a:pt x="519548" y="498275"/>
                  <a:pt x="396123" y="4698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 rot="4051234">
            <a:off x="8315763" y="674657"/>
            <a:ext cx="1398494" cy="722707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 rot="10800000">
            <a:off x="9962142" y="3830849"/>
            <a:ext cx="683400" cy="683400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11029284" y="3638067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6123608" y="5917650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5614887" y="6330365"/>
            <a:ext cx="246900" cy="24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 rot="3553164">
            <a:off x="6478339" y="4820497"/>
            <a:ext cx="2124467" cy="2107643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 rot="-3655814">
            <a:off x="7148915" y="4655664"/>
            <a:ext cx="3082279" cy="2649454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 rot="5400000">
            <a:off x="9350227" y="2772892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SECTION_HEADER_1">
    <p:bg>
      <p:bgPr>
        <a:solidFill>
          <a:schemeClr val="accen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/>
          <p:nvPr/>
        </p:nvSpPr>
        <p:spPr>
          <a:xfrm>
            <a:off x="11498810" y="6251372"/>
            <a:ext cx="4797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1465413" y="2994838"/>
            <a:ext cx="94434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495851" y="346403"/>
            <a:ext cx="476700" cy="476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 rot="5400000">
            <a:off x="-50546" y="972117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 rot="-5400000">
            <a:off x="410010" y="1365079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 rot="5400000">
            <a:off x="1358051" y="-685786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768568" y="2683737"/>
            <a:ext cx="381600" cy="3966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"/>
          <p:cNvSpPr/>
          <p:nvPr/>
        </p:nvSpPr>
        <p:spPr>
          <a:xfrm rot="-1697381">
            <a:off x="-374411" y="2322753"/>
            <a:ext cx="1261580" cy="336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 rot="-1299682">
            <a:off x="1781334" y="-186426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9672276" y="823096"/>
            <a:ext cx="765300" cy="765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3008715" y="0"/>
            <a:ext cx="1816779" cy="217699"/>
          </a:xfrm>
          <a:custGeom>
            <a:avLst/>
            <a:gdLst/>
            <a:ahLst/>
            <a:cxnLst/>
            <a:rect l="l" t="t" r="r" b="b"/>
            <a:pathLst>
              <a:path w="1816779" h="217699" extrusionOk="0"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 rot="5400000">
            <a:off x="-586321" y="3642880"/>
            <a:ext cx="1816779" cy="409710"/>
          </a:xfrm>
          <a:custGeom>
            <a:avLst/>
            <a:gdLst/>
            <a:ahLst/>
            <a:cxnLst/>
            <a:rect l="l" t="t" r="r" b="b"/>
            <a:pathLst>
              <a:path w="1816779" h="409710" extrusionOk="0">
                <a:moveTo>
                  <a:pt x="1617042" y="363379"/>
                </a:moveTo>
                <a:cubicBezTo>
                  <a:pt x="1629840" y="363379"/>
                  <a:pt x="1640215" y="373750"/>
                  <a:pt x="1640215" y="386544"/>
                </a:cubicBezTo>
                <a:cubicBezTo>
                  <a:pt x="1640215" y="399338"/>
                  <a:pt x="1629840" y="409710"/>
                  <a:pt x="1617042" y="409710"/>
                </a:cubicBezTo>
                <a:cubicBezTo>
                  <a:pt x="1604245" y="409710"/>
                  <a:pt x="1593871" y="399338"/>
                  <a:pt x="1593871" y="386544"/>
                </a:cubicBezTo>
                <a:cubicBezTo>
                  <a:pt x="1593871" y="373750"/>
                  <a:pt x="1604245" y="363379"/>
                  <a:pt x="1617042" y="363379"/>
                </a:cubicBezTo>
                <a:close/>
                <a:moveTo>
                  <a:pt x="1439955" y="363379"/>
                </a:moveTo>
                <a:cubicBezTo>
                  <a:pt x="1452749" y="363379"/>
                  <a:pt x="1463121" y="373750"/>
                  <a:pt x="1463121" y="386544"/>
                </a:cubicBezTo>
                <a:cubicBezTo>
                  <a:pt x="1463121" y="399338"/>
                  <a:pt x="1452749" y="409710"/>
                  <a:pt x="1439955" y="409710"/>
                </a:cubicBezTo>
                <a:cubicBezTo>
                  <a:pt x="1427162" y="409710"/>
                  <a:pt x="1416790" y="399338"/>
                  <a:pt x="1416790" y="386544"/>
                </a:cubicBezTo>
                <a:cubicBezTo>
                  <a:pt x="1416790" y="373750"/>
                  <a:pt x="1427162" y="363379"/>
                  <a:pt x="1439955" y="363379"/>
                </a:cubicBezTo>
                <a:close/>
                <a:moveTo>
                  <a:pt x="1262856" y="363379"/>
                </a:moveTo>
                <a:cubicBezTo>
                  <a:pt x="1275651" y="363379"/>
                  <a:pt x="1286022" y="373750"/>
                  <a:pt x="1286022" y="386544"/>
                </a:cubicBezTo>
                <a:cubicBezTo>
                  <a:pt x="1286022" y="399338"/>
                  <a:pt x="1275651" y="409710"/>
                  <a:pt x="1262856" y="409710"/>
                </a:cubicBezTo>
                <a:cubicBezTo>
                  <a:pt x="1250062" y="409710"/>
                  <a:pt x="1239690" y="399338"/>
                  <a:pt x="1239690" y="386544"/>
                </a:cubicBezTo>
                <a:cubicBezTo>
                  <a:pt x="1239690" y="373750"/>
                  <a:pt x="1250062" y="363379"/>
                  <a:pt x="1262856" y="363379"/>
                </a:cubicBezTo>
                <a:close/>
                <a:moveTo>
                  <a:pt x="1085765" y="363379"/>
                </a:moveTo>
                <a:cubicBezTo>
                  <a:pt x="1098562" y="363379"/>
                  <a:pt x="1108934" y="373750"/>
                  <a:pt x="1108934" y="386544"/>
                </a:cubicBezTo>
                <a:cubicBezTo>
                  <a:pt x="1108934" y="399338"/>
                  <a:pt x="1098562" y="409710"/>
                  <a:pt x="1085765" y="409710"/>
                </a:cubicBezTo>
                <a:cubicBezTo>
                  <a:pt x="1072968" y="409710"/>
                  <a:pt x="1062595" y="399338"/>
                  <a:pt x="1062595" y="386544"/>
                </a:cubicBezTo>
                <a:cubicBezTo>
                  <a:pt x="1062595" y="373750"/>
                  <a:pt x="1072968" y="363379"/>
                  <a:pt x="1085765" y="363379"/>
                </a:cubicBezTo>
                <a:close/>
                <a:moveTo>
                  <a:pt x="908665" y="363379"/>
                </a:moveTo>
                <a:cubicBezTo>
                  <a:pt x="921456" y="363379"/>
                  <a:pt x="931828" y="373750"/>
                  <a:pt x="931828" y="386544"/>
                </a:cubicBezTo>
                <a:cubicBezTo>
                  <a:pt x="931828" y="399338"/>
                  <a:pt x="921456" y="409710"/>
                  <a:pt x="908665" y="409710"/>
                </a:cubicBezTo>
                <a:cubicBezTo>
                  <a:pt x="895866" y="409710"/>
                  <a:pt x="885499" y="399338"/>
                  <a:pt x="885499" y="386544"/>
                </a:cubicBezTo>
                <a:cubicBezTo>
                  <a:pt x="885499" y="373750"/>
                  <a:pt x="895866" y="363379"/>
                  <a:pt x="908665" y="363379"/>
                </a:cubicBezTo>
                <a:close/>
                <a:moveTo>
                  <a:pt x="731567" y="363379"/>
                </a:moveTo>
                <a:cubicBezTo>
                  <a:pt x="744361" y="363379"/>
                  <a:pt x="754733" y="373750"/>
                  <a:pt x="754733" y="386544"/>
                </a:cubicBezTo>
                <a:cubicBezTo>
                  <a:pt x="754733" y="399338"/>
                  <a:pt x="744361" y="409710"/>
                  <a:pt x="731567" y="409710"/>
                </a:cubicBezTo>
                <a:cubicBezTo>
                  <a:pt x="718772" y="409710"/>
                  <a:pt x="708400" y="399338"/>
                  <a:pt x="708400" y="386544"/>
                </a:cubicBezTo>
                <a:cubicBezTo>
                  <a:pt x="708400" y="373750"/>
                  <a:pt x="718772" y="363379"/>
                  <a:pt x="731567" y="363379"/>
                </a:cubicBezTo>
                <a:close/>
                <a:moveTo>
                  <a:pt x="554464" y="363379"/>
                </a:moveTo>
                <a:cubicBezTo>
                  <a:pt x="567258" y="363379"/>
                  <a:pt x="577630" y="373750"/>
                  <a:pt x="577630" y="386545"/>
                </a:cubicBezTo>
                <a:cubicBezTo>
                  <a:pt x="577630" y="399338"/>
                  <a:pt x="567258" y="409710"/>
                  <a:pt x="554464" y="409710"/>
                </a:cubicBezTo>
                <a:cubicBezTo>
                  <a:pt x="541670" y="409710"/>
                  <a:pt x="531298" y="399338"/>
                  <a:pt x="531298" y="386545"/>
                </a:cubicBezTo>
                <a:cubicBezTo>
                  <a:pt x="531298" y="373750"/>
                  <a:pt x="541670" y="363379"/>
                  <a:pt x="554464" y="363379"/>
                </a:cubicBezTo>
                <a:close/>
                <a:moveTo>
                  <a:pt x="377367" y="363379"/>
                </a:moveTo>
                <a:cubicBezTo>
                  <a:pt x="390162" y="363379"/>
                  <a:pt x="400533" y="373750"/>
                  <a:pt x="400533" y="386545"/>
                </a:cubicBezTo>
                <a:cubicBezTo>
                  <a:pt x="400533" y="399338"/>
                  <a:pt x="390162" y="409710"/>
                  <a:pt x="377367" y="409710"/>
                </a:cubicBezTo>
                <a:cubicBezTo>
                  <a:pt x="364573" y="409710"/>
                  <a:pt x="354200" y="399338"/>
                  <a:pt x="354200" y="386545"/>
                </a:cubicBezTo>
                <a:cubicBezTo>
                  <a:pt x="354200" y="373750"/>
                  <a:pt x="364573" y="363379"/>
                  <a:pt x="377367" y="363379"/>
                </a:cubicBezTo>
                <a:close/>
                <a:moveTo>
                  <a:pt x="200264" y="363379"/>
                </a:moveTo>
                <a:cubicBezTo>
                  <a:pt x="213058" y="363379"/>
                  <a:pt x="223430" y="373750"/>
                  <a:pt x="223430" y="386545"/>
                </a:cubicBezTo>
                <a:cubicBezTo>
                  <a:pt x="223430" y="399338"/>
                  <a:pt x="213058" y="409710"/>
                  <a:pt x="200264" y="409710"/>
                </a:cubicBezTo>
                <a:cubicBezTo>
                  <a:pt x="187470" y="409710"/>
                  <a:pt x="177098" y="399338"/>
                  <a:pt x="177098" y="386545"/>
                </a:cubicBezTo>
                <a:cubicBezTo>
                  <a:pt x="177098" y="373750"/>
                  <a:pt x="187470" y="363379"/>
                  <a:pt x="200264" y="363379"/>
                </a:cubicBezTo>
                <a:close/>
                <a:moveTo>
                  <a:pt x="23166" y="363379"/>
                </a:moveTo>
                <a:cubicBezTo>
                  <a:pt x="35960" y="363379"/>
                  <a:pt x="46332" y="373750"/>
                  <a:pt x="46332" y="386545"/>
                </a:cubicBezTo>
                <a:cubicBezTo>
                  <a:pt x="46332" y="399338"/>
                  <a:pt x="35960" y="409710"/>
                  <a:pt x="23166" y="409710"/>
                </a:cubicBezTo>
                <a:cubicBezTo>
                  <a:pt x="10372" y="409710"/>
                  <a:pt x="0" y="399338"/>
                  <a:pt x="0" y="386545"/>
                </a:cubicBezTo>
                <a:cubicBezTo>
                  <a:pt x="0" y="373750"/>
                  <a:pt x="10372" y="363379"/>
                  <a:pt x="23166" y="363379"/>
                </a:cubicBezTo>
                <a:close/>
                <a:moveTo>
                  <a:pt x="1791548" y="363373"/>
                </a:moveTo>
                <a:cubicBezTo>
                  <a:pt x="1804342" y="363373"/>
                  <a:pt x="1814714" y="373745"/>
                  <a:pt x="1814714" y="386539"/>
                </a:cubicBezTo>
                <a:cubicBezTo>
                  <a:pt x="1814714" y="399334"/>
                  <a:pt x="1804342" y="409705"/>
                  <a:pt x="1791548" y="409705"/>
                </a:cubicBezTo>
                <a:cubicBezTo>
                  <a:pt x="1778754" y="409705"/>
                  <a:pt x="1768382" y="399334"/>
                  <a:pt x="1768382" y="386539"/>
                </a:cubicBezTo>
                <a:cubicBezTo>
                  <a:pt x="1768382" y="373745"/>
                  <a:pt x="1778754" y="363373"/>
                  <a:pt x="1791548" y="363373"/>
                </a:cubicBezTo>
                <a:close/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6123608" y="5917650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5614887" y="6330365"/>
            <a:ext cx="246900" cy="246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 rot="2662362">
            <a:off x="-42717" y="455464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 rot="-5400000">
            <a:off x="641630" y="5895234"/>
            <a:ext cx="303300" cy="10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254369" y="5616618"/>
            <a:ext cx="4797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/>
          <p:nvPr/>
        </p:nvSpPr>
        <p:spPr>
          <a:xfrm rot="-7578694">
            <a:off x="844542" y="5974267"/>
            <a:ext cx="1398717" cy="7228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 rot="10800000">
            <a:off x="11250430" y="5435657"/>
            <a:ext cx="476700" cy="476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 rot="-5400000">
            <a:off x="11542127" y="4656044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 rot="5400000">
            <a:off x="11081572" y="4263082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 rot="-5400000">
            <a:off x="9851230" y="5572946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/>
          <p:nvPr/>
        </p:nvSpPr>
        <p:spPr>
          <a:xfrm rot="9103154">
            <a:off x="11334687" y="3594225"/>
            <a:ext cx="1281573" cy="336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"/>
          <p:cNvSpPr/>
          <p:nvPr/>
        </p:nvSpPr>
        <p:spPr>
          <a:xfrm rot="9500318">
            <a:off x="9393208" y="5487776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 rot="-5400000">
            <a:off x="10992523" y="2206170"/>
            <a:ext cx="1816779" cy="409710"/>
          </a:xfrm>
          <a:custGeom>
            <a:avLst/>
            <a:gdLst/>
            <a:ahLst/>
            <a:cxnLst/>
            <a:rect l="l" t="t" r="r" b="b"/>
            <a:pathLst>
              <a:path w="1816779" h="409710" extrusionOk="0">
                <a:moveTo>
                  <a:pt x="1617042" y="363379"/>
                </a:moveTo>
                <a:cubicBezTo>
                  <a:pt x="1629840" y="363379"/>
                  <a:pt x="1640215" y="373750"/>
                  <a:pt x="1640215" y="386544"/>
                </a:cubicBezTo>
                <a:cubicBezTo>
                  <a:pt x="1640215" y="399338"/>
                  <a:pt x="1629840" y="409710"/>
                  <a:pt x="1617042" y="409710"/>
                </a:cubicBezTo>
                <a:cubicBezTo>
                  <a:pt x="1604245" y="409710"/>
                  <a:pt x="1593871" y="399338"/>
                  <a:pt x="1593871" y="386544"/>
                </a:cubicBezTo>
                <a:cubicBezTo>
                  <a:pt x="1593871" y="373750"/>
                  <a:pt x="1604245" y="363379"/>
                  <a:pt x="1617042" y="363379"/>
                </a:cubicBezTo>
                <a:close/>
                <a:moveTo>
                  <a:pt x="1439955" y="363379"/>
                </a:moveTo>
                <a:cubicBezTo>
                  <a:pt x="1452749" y="363379"/>
                  <a:pt x="1463121" y="373750"/>
                  <a:pt x="1463121" y="386544"/>
                </a:cubicBezTo>
                <a:cubicBezTo>
                  <a:pt x="1463121" y="399338"/>
                  <a:pt x="1452749" y="409710"/>
                  <a:pt x="1439955" y="409710"/>
                </a:cubicBezTo>
                <a:cubicBezTo>
                  <a:pt x="1427162" y="409710"/>
                  <a:pt x="1416790" y="399338"/>
                  <a:pt x="1416790" y="386544"/>
                </a:cubicBezTo>
                <a:cubicBezTo>
                  <a:pt x="1416790" y="373750"/>
                  <a:pt x="1427162" y="363379"/>
                  <a:pt x="1439955" y="363379"/>
                </a:cubicBezTo>
                <a:close/>
                <a:moveTo>
                  <a:pt x="1262856" y="363379"/>
                </a:moveTo>
                <a:cubicBezTo>
                  <a:pt x="1275651" y="363379"/>
                  <a:pt x="1286022" y="373750"/>
                  <a:pt x="1286022" y="386544"/>
                </a:cubicBezTo>
                <a:cubicBezTo>
                  <a:pt x="1286022" y="399338"/>
                  <a:pt x="1275651" y="409710"/>
                  <a:pt x="1262856" y="409710"/>
                </a:cubicBezTo>
                <a:cubicBezTo>
                  <a:pt x="1250062" y="409710"/>
                  <a:pt x="1239690" y="399338"/>
                  <a:pt x="1239690" y="386544"/>
                </a:cubicBezTo>
                <a:cubicBezTo>
                  <a:pt x="1239690" y="373750"/>
                  <a:pt x="1250062" y="363379"/>
                  <a:pt x="1262856" y="363379"/>
                </a:cubicBezTo>
                <a:close/>
                <a:moveTo>
                  <a:pt x="1085765" y="363379"/>
                </a:moveTo>
                <a:cubicBezTo>
                  <a:pt x="1098562" y="363379"/>
                  <a:pt x="1108934" y="373750"/>
                  <a:pt x="1108934" y="386544"/>
                </a:cubicBezTo>
                <a:cubicBezTo>
                  <a:pt x="1108934" y="399338"/>
                  <a:pt x="1098562" y="409710"/>
                  <a:pt x="1085765" y="409710"/>
                </a:cubicBezTo>
                <a:cubicBezTo>
                  <a:pt x="1072968" y="409710"/>
                  <a:pt x="1062595" y="399338"/>
                  <a:pt x="1062595" y="386544"/>
                </a:cubicBezTo>
                <a:cubicBezTo>
                  <a:pt x="1062595" y="373750"/>
                  <a:pt x="1072968" y="363379"/>
                  <a:pt x="1085765" y="363379"/>
                </a:cubicBezTo>
                <a:close/>
                <a:moveTo>
                  <a:pt x="908665" y="363379"/>
                </a:moveTo>
                <a:cubicBezTo>
                  <a:pt x="921456" y="363379"/>
                  <a:pt x="931828" y="373750"/>
                  <a:pt x="931828" y="386544"/>
                </a:cubicBezTo>
                <a:cubicBezTo>
                  <a:pt x="931828" y="399338"/>
                  <a:pt x="921456" y="409710"/>
                  <a:pt x="908665" y="409710"/>
                </a:cubicBezTo>
                <a:cubicBezTo>
                  <a:pt x="895866" y="409710"/>
                  <a:pt x="885499" y="399338"/>
                  <a:pt x="885499" y="386544"/>
                </a:cubicBezTo>
                <a:cubicBezTo>
                  <a:pt x="885499" y="373750"/>
                  <a:pt x="895866" y="363379"/>
                  <a:pt x="908665" y="363379"/>
                </a:cubicBezTo>
                <a:close/>
                <a:moveTo>
                  <a:pt x="731567" y="363379"/>
                </a:moveTo>
                <a:cubicBezTo>
                  <a:pt x="744361" y="363379"/>
                  <a:pt x="754733" y="373750"/>
                  <a:pt x="754733" y="386544"/>
                </a:cubicBezTo>
                <a:cubicBezTo>
                  <a:pt x="754733" y="399338"/>
                  <a:pt x="744361" y="409710"/>
                  <a:pt x="731567" y="409710"/>
                </a:cubicBezTo>
                <a:cubicBezTo>
                  <a:pt x="718772" y="409710"/>
                  <a:pt x="708400" y="399338"/>
                  <a:pt x="708400" y="386544"/>
                </a:cubicBezTo>
                <a:cubicBezTo>
                  <a:pt x="708400" y="373750"/>
                  <a:pt x="718772" y="363379"/>
                  <a:pt x="731567" y="363379"/>
                </a:cubicBezTo>
                <a:close/>
                <a:moveTo>
                  <a:pt x="554464" y="363379"/>
                </a:moveTo>
                <a:cubicBezTo>
                  <a:pt x="567258" y="363379"/>
                  <a:pt x="577630" y="373750"/>
                  <a:pt x="577630" y="386545"/>
                </a:cubicBezTo>
                <a:cubicBezTo>
                  <a:pt x="577630" y="399338"/>
                  <a:pt x="567258" y="409710"/>
                  <a:pt x="554464" y="409710"/>
                </a:cubicBezTo>
                <a:cubicBezTo>
                  <a:pt x="541670" y="409710"/>
                  <a:pt x="531298" y="399338"/>
                  <a:pt x="531298" y="386545"/>
                </a:cubicBezTo>
                <a:cubicBezTo>
                  <a:pt x="531298" y="373750"/>
                  <a:pt x="541670" y="363379"/>
                  <a:pt x="554464" y="363379"/>
                </a:cubicBezTo>
                <a:close/>
                <a:moveTo>
                  <a:pt x="377367" y="363379"/>
                </a:moveTo>
                <a:cubicBezTo>
                  <a:pt x="390162" y="363379"/>
                  <a:pt x="400533" y="373750"/>
                  <a:pt x="400533" y="386545"/>
                </a:cubicBezTo>
                <a:cubicBezTo>
                  <a:pt x="400533" y="399338"/>
                  <a:pt x="390162" y="409710"/>
                  <a:pt x="377367" y="409710"/>
                </a:cubicBezTo>
                <a:cubicBezTo>
                  <a:pt x="364573" y="409710"/>
                  <a:pt x="354200" y="399338"/>
                  <a:pt x="354200" y="386545"/>
                </a:cubicBezTo>
                <a:cubicBezTo>
                  <a:pt x="354200" y="373750"/>
                  <a:pt x="364573" y="363379"/>
                  <a:pt x="377367" y="363379"/>
                </a:cubicBezTo>
                <a:close/>
                <a:moveTo>
                  <a:pt x="200264" y="363379"/>
                </a:moveTo>
                <a:cubicBezTo>
                  <a:pt x="213058" y="363379"/>
                  <a:pt x="223430" y="373750"/>
                  <a:pt x="223430" y="386545"/>
                </a:cubicBezTo>
                <a:cubicBezTo>
                  <a:pt x="223430" y="399338"/>
                  <a:pt x="213058" y="409710"/>
                  <a:pt x="200264" y="409710"/>
                </a:cubicBezTo>
                <a:cubicBezTo>
                  <a:pt x="187470" y="409710"/>
                  <a:pt x="177098" y="399338"/>
                  <a:pt x="177098" y="386545"/>
                </a:cubicBezTo>
                <a:cubicBezTo>
                  <a:pt x="177098" y="373750"/>
                  <a:pt x="187470" y="363379"/>
                  <a:pt x="200264" y="363379"/>
                </a:cubicBezTo>
                <a:close/>
                <a:moveTo>
                  <a:pt x="23166" y="363379"/>
                </a:moveTo>
                <a:cubicBezTo>
                  <a:pt x="35960" y="363379"/>
                  <a:pt x="46332" y="373750"/>
                  <a:pt x="46332" y="386545"/>
                </a:cubicBezTo>
                <a:cubicBezTo>
                  <a:pt x="46332" y="399338"/>
                  <a:pt x="35960" y="409710"/>
                  <a:pt x="23166" y="409710"/>
                </a:cubicBezTo>
                <a:cubicBezTo>
                  <a:pt x="10372" y="409710"/>
                  <a:pt x="0" y="399338"/>
                  <a:pt x="0" y="386545"/>
                </a:cubicBezTo>
                <a:cubicBezTo>
                  <a:pt x="0" y="373750"/>
                  <a:pt x="10372" y="363379"/>
                  <a:pt x="23166" y="363379"/>
                </a:cubicBezTo>
                <a:close/>
                <a:moveTo>
                  <a:pt x="1791548" y="363373"/>
                </a:moveTo>
                <a:cubicBezTo>
                  <a:pt x="1804342" y="363373"/>
                  <a:pt x="1814714" y="373745"/>
                  <a:pt x="1814714" y="386539"/>
                </a:cubicBezTo>
                <a:cubicBezTo>
                  <a:pt x="1814714" y="399334"/>
                  <a:pt x="1804342" y="409705"/>
                  <a:pt x="1791548" y="409705"/>
                </a:cubicBezTo>
                <a:cubicBezTo>
                  <a:pt x="1778754" y="409705"/>
                  <a:pt x="1768382" y="399334"/>
                  <a:pt x="1768382" y="386539"/>
                </a:cubicBezTo>
                <a:cubicBezTo>
                  <a:pt x="1768382" y="373745"/>
                  <a:pt x="1778754" y="363373"/>
                  <a:pt x="1791548" y="363373"/>
                </a:cubicBezTo>
                <a:close/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/>
          <p:nvPr/>
        </p:nvSpPr>
        <p:spPr>
          <a:xfrm rot="-8137638">
            <a:off x="11249952" y="5303285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/>
          <p:nvPr/>
        </p:nvSpPr>
        <p:spPr>
          <a:xfrm rot="5400000">
            <a:off x="11415226" y="-167624"/>
            <a:ext cx="303300" cy="10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/>
          <p:nvPr/>
        </p:nvSpPr>
        <p:spPr>
          <a:xfrm rot="10800000">
            <a:off x="11626087" y="693292"/>
            <a:ext cx="4797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 rot="3221306">
            <a:off x="10116897" y="70021"/>
            <a:ext cx="1398717" cy="7228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2073275" y="821975"/>
            <a:ext cx="9702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2073275" y="1765239"/>
            <a:ext cx="97029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21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21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21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2100"/>
              </a:spcBef>
              <a:spcAft>
                <a:spcPts val="21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495851" y="346403"/>
            <a:ext cx="476700" cy="47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6"/>
          <p:cNvSpPr/>
          <p:nvPr/>
        </p:nvSpPr>
        <p:spPr>
          <a:xfrm rot="5400000">
            <a:off x="-50546" y="972117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/>
          <p:nvPr/>
        </p:nvSpPr>
        <p:spPr>
          <a:xfrm rot="-5400000">
            <a:off x="410010" y="1365079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 rot="5400000">
            <a:off x="1358051" y="-685786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768568" y="2683737"/>
            <a:ext cx="381600" cy="3966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 rot="-1696899">
            <a:off x="-333507" y="2312502"/>
            <a:ext cx="1218220" cy="336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/>
          <p:nvPr/>
        </p:nvSpPr>
        <p:spPr>
          <a:xfrm rot="-1299682">
            <a:off x="1781334" y="-186426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7324976" y="6605121"/>
            <a:ext cx="765300" cy="765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3008715" y="0"/>
            <a:ext cx="1816779" cy="217699"/>
          </a:xfrm>
          <a:custGeom>
            <a:avLst/>
            <a:gdLst/>
            <a:ahLst/>
            <a:cxnLst/>
            <a:rect l="l" t="t" r="r" b="b"/>
            <a:pathLst>
              <a:path w="1816779" h="217699" extrusionOk="0"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 rot="5400000">
            <a:off x="-586321" y="3642880"/>
            <a:ext cx="1816779" cy="409710"/>
          </a:xfrm>
          <a:custGeom>
            <a:avLst/>
            <a:gdLst/>
            <a:ahLst/>
            <a:cxnLst/>
            <a:rect l="l" t="t" r="r" b="b"/>
            <a:pathLst>
              <a:path w="1816779" h="409710" extrusionOk="0">
                <a:moveTo>
                  <a:pt x="1617042" y="363379"/>
                </a:moveTo>
                <a:cubicBezTo>
                  <a:pt x="1629840" y="363379"/>
                  <a:pt x="1640215" y="373750"/>
                  <a:pt x="1640215" y="386544"/>
                </a:cubicBezTo>
                <a:cubicBezTo>
                  <a:pt x="1640215" y="399338"/>
                  <a:pt x="1629840" y="409710"/>
                  <a:pt x="1617042" y="409710"/>
                </a:cubicBezTo>
                <a:cubicBezTo>
                  <a:pt x="1604245" y="409710"/>
                  <a:pt x="1593871" y="399338"/>
                  <a:pt x="1593871" y="386544"/>
                </a:cubicBezTo>
                <a:cubicBezTo>
                  <a:pt x="1593871" y="373750"/>
                  <a:pt x="1604245" y="363379"/>
                  <a:pt x="1617042" y="363379"/>
                </a:cubicBezTo>
                <a:close/>
                <a:moveTo>
                  <a:pt x="1439955" y="363379"/>
                </a:moveTo>
                <a:cubicBezTo>
                  <a:pt x="1452749" y="363379"/>
                  <a:pt x="1463121" y="373750"/>
                  <a:pt x="1463121" y="386544"/>
                </a:cubicBezTo>
                <a:cubicBezTo>
                  <a:pt x="1463121" y="399338"/>
                  <a:pt x="1452749" y="409710"/>
                  <a:pt x="1439955" y="409710"/>
                </a:cubicBezTo>
                <a:cubicBezTo>
                  <a:pt x="1427162" y="409710"/>
                  <a:pt x="1416790" y="399338"/>
                  <a:pt x="1416790" y="386544"/>
                </a:cubicBezTo>
                <a:cubicBezTo>
                  <a:pt x="1416790" y="373750"/>
                  <a:pt x="1427162" y="363379"/>
                  <a:pt x="1439955" y="363379"/>
                </a:cubicBezTo>
                <a:close/>
                <a:moveTo>
                  <a:pt x="1262856" y="363379"/>
                </a:moveTo>
                <a:cubicBezTo>
                  <a:pt x="1275651" y="363379"/>
                  <a:pt x="1286022" y="373750"/>
                  <a:pt x="1286022" y="386544"/>
                </a:cubicBezTo>
                <a:cubicBezTo>
                  <a:pt x="1286022" y="399338"/>
                  <a:pt x="1275651" y="409710"/>
                  <a:pt x="1262856" y="409710"/>
                </a:cubicBezTo>
                <a:cubicBezTo>
                  <a:pt x="1250062" y="409710"/>
                  <a:pt x="1239690" y="399338"/>
                  <a:pt x="1239690" y="386544"/>
                </a:cubicBezTo>
                <a:cubicBezTo>
                  <a:pt x="1239690" y="373750"/>
                  <a:pt x="1250062" y="363379"/>
                  <a:pt x="1262856" y="363379"/>
                </a:cubicBezTo>
                <a:close/>
                <a:moveTo>
                  <a:pt x="1085765" y="363379"/>
                </a:moveTo>
                <a:cubicBezTo>
                  <a:pt x="1098562" y="363379"/>
                  <a:pt x="1108934" y="373750"/>
                  <a:pt x="1108934" y="386544"/>
                </a:cubicBezTo>
                <a:cubicBezTo>
                  <a:pt x="1108934" y="399338"/>
                  <a:pt x="1098562" y="409710"/>
                  <a:pt x="1085765" y="409710"/>
                </a:cubicBezTo>
                <a:cubicBezTo>
                  <a:pt x="1072968" y="409710"/>
                  <a:pt x="1062595" y="399338"/>
                  <a:pt x="1062595" y="386544"/>
                </a:cubicBezTo>
                <a:cubicBezTo>
                  <a:pt x="1062595" y="373750"/>
                  <a:pt x="1072968" y="363379"/>
                  <a:pt x="1085765" y="363379"/>
                </a:cubicBezTo>
                <a:close/>
                <a:moveTo>
                  <a:pt x="908665" y="363379"/>
                </a:moveTo>
                <a:cubicBezTo>
                  <a:pt x="921456" y="363379"/>
                  <a:pt x="931828" y="373750"/>
                  <a:pt x="931828" y="386544"/>
                </a:cubicBezTo>
                <a:cubicBezTo>
                  <a:pt x="931828" y="399338"/>
                  <a:pt x="921456" y="409710"/>
                  <a:pt x="908665" y="409710"/>
                </a:cubicBezTo>
                <a:cubicBezTo>
                  <a:pt x="895866" y="409710"/>
                  <a:pt x="885499" y="399338"/>
                  <a:pt x="885499" y="386544"/>
                </a:cubicBezTo>
                <a:cubicBezTo>
                  <a:pt x="885499" y="373750"/>
                  <a:pt x="895866" y="363379"/>
                  <a:pt x="908665" y="363379"/>
                </a:cubicBezTo>
                <a:close/>
                <a:moveTo>
                  <a:pt x="731567" y="363379"/>
                </a:moveTo>
                <a:cubicBezTo>
                  <a:pt x="744361" y="363379"/>
                  <a:pt x="754733" y="373750"/>
                  <a:pt x="754733" y="386544"/>
                </a:cubicBezTo>
                <a:cubicBezTo>
                  <a:pt x="754733" y="399338"/>
                  <a:pt x="744361" y="409710"/>
                  <a:pt x="731567" y="409710"/>
                </a:cubicBezTo>
                <a:cubicBezTo>
                  <a:pt x="718772" y="409710"/>
                  <a:pt x="708400" y="399338"/>
                  <a:pt x="708400" y="386544"/>
                </a:cubicBezTo>
                <a:cubicBezTo>
                  <a:pt x="708400" y="373750"/>
                  <a:pt x="718772" y="363379"/>
                  <a:pt x="731567" y="363379"/>
                </a:cubicBezTo>
                <a:close/>
                <a:moveTo>
                  <a:pt x="554464" y="363379"/>
                </a:moveTo>
                <a:cubicBezTo>
                  <a:pt x="567258" y="363379"/>
                  <a:pt x="577630" y="373750"/>
                  <a:pt x="577630" y="386545"/>
                </a:cubicBezTo>
                <a:cubicBezTo>
                  <a:pt x="577630" y="399338"/>
                  <a:pt x="567258" y="409710"/>
                  <a:pt x="554464" y="409710"/>
                </a:cubicBezTo>
                <a:cubicBezTo>
                  <a:pt x="541670" y="409710"/>
                  <a:pt x="531298" y="399338"/>
                  <a:pt x="531298" y="386545"/>
                </a:cubicBezTo>
                <a:cubicBezTo>
                  <a:pt x="531298" y="373750"/>
                  <a:pt x="541670" y="363379"/>
                  <a:pt x="554464" y="363379"/>
                </a:cubicBezTo>
                <a:close/>
                <a:moveTo>
                  <a:pt x="377367" y="363379"/>
                </a:moveTo>
                <a:cubicBezTo>
                  <a:pt x="390162" y="363379"/>
                  <a:pt x="400533" y="373750"/>
                  <a:pt x="400533" y="386545"/>
                </a:cubicBezTo>
                <a:cubicBezTo>
                  <a:pt x="400533" y="399338"/>
                  <a:pt x="390162" y="409710"/>
                  <a:pt x="377367" y="409710"/>
                </a:cubicBezTo>
                <a:cubicBezTo>
                  <a:pt x="364573" y="409710"/>
                  <a:pt x="354200" y="399338"/>
                  <a:pt x="354200" y="386545"/>
                </a:cubicBezTo>
                <a:cubicBezTo>
                  <a:pt x="354200" y="373750"/>
                  <a:pt x="364573" y="363379"/>
                  <a:pt x="377367" y="363379"/>
                </a:cubicBezTo>
                <a:close/>
                <a:moveTo>
                  <a:pt x="200264" y="363379"/>
                </a:moveTo>
                <a:cubicBezTo>
                  <a:pt x="213058" y="363379"/>
                  <a:pt x="223430" y="373750"/>
                  <a:pt x="223430" y="386545"/>
                </a:cubicBezTo>
                <a:cubicBezTo>
                  <a:pt x="223430" y="399338"/>
                  <a:pt x="213058" y="409710"/>
                  <a:pt x="200264" y="409710"/>
                </a:cubicBezTo>
                <a:cubicBezTo>
                  <a:pt x="187470" y="409710"/>
                  <a:pt x="177098" y="399338"/>
                  <a:pt x="177098" y="386545"/>
                </a:cubicBezTo>
                <a:cubicBezTo>
                  <a:pt x="177098" y="373750"/>
                  <a:pt x="187470" y="363379"/>
                  <a:pt x="200264" y="363379"/>
                </a:cubicBezTo>
                <a:close/>
                <a:moveTo>
                  <a:pt x="23166" y="363379"/>
                </a:moveTo>
                <a:cubicBezTo>
                  <a:pt x="35960" y="363379"/>
                  <a:pt x="46332" y="373750"/>
                  <a:pt x="46332" y="386545"/>
                </a:cubicBezTo>
                <a:cubicBezTo>
                  <a:pt x="46332" y="399338"/>
                  <a:pt x="35960" y="409710"/>
                  <a:pt x="23166" y="409710"/>
                </a:cubicBezTo>
                <a:cubicBezTo>
                  <a:pt x="10372" y="409710"/>
                  <a:pt x="0" y="399338"/>
                  <a:pt x="0" y="386545"/>
                </a:cubicBezTo>
                <a:cubicBezTo>
                  <a:pt x="0" y="373750"/>
                  <a:pt x="10372" y="363379"/>
                  <a:pt x="23166" y="363379"/>
                </a:cubicBezTo>
                <a:close/>
                <a:moveTo>
                  <a:pt x="1791548" y="363373"/>
                </a:moveTo>
                <a:cubicBezTo>
                  <a:pt x="1804342" y="363373"/>
                  <a:pt x="1814714" y="373745"/>
                  <a:pt x="1814714" y="386539"/>
                </a:cubicBezTo>
                <a:cubicBezTo>
                  <a:pt x="1814714" y="399334"/>
                  <a:pt x="1804342" y="409705"/>
                  <a:pt x="1791548" y="409705"/>
                </a:cubicBezTo>
                <a:cubicBezTo>
                  <a:pt x="1778754" y="409705"/>
                  <a:pt x="1768382" y="399334"/>
                  <a:pt x="1768382" y="386539"/>
                </a:cubicBezTo>
                <a:cubicBezTo>
                  <a:pt x="1768382" y="373745"/>
                  <a:pt x="1778754" y="363373"/>
                  <a:pt x="1791548" y="363373"/>
                </a:cubicBezTo>
                <a:close/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6123608" y="5917650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5614887" y="6330365"/>
            <a:ext cx="246900" cy="24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 rot="2662362">
            <a:off x="-42717" y="455464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 rot="-5400000">
            <a:off x="641630" y="5895234"/>
            <a:ext cx="303300" cy="10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254369" y="5616618"/>
            <a:ext cx="479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 rot="-7578694">
            <a:off x="844542" y="5974267"/>
            <a:ext cx="1398717" cy="7228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706025" y="593375"/>
            <a:ext cx="10384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706025" y="1536639"/>
            <a:ext cx="4874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2"/>
          </p:nvPr>
        </p:nvSpPr>
        <p:spPr>
          <a:xfrm>
            <a:off x="6215673" y="1536639"/>
            <a:ext cx="4874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 sz="19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7"/>
          <p:cNvSpPr/>
          <p:nvPr/>
        </p:nvSpPr>
        <p:spPr>
          <a:xfrm flipH="1">
            <a:off x="11310612" y="346403"/>
            <a:ext cx="476700" cy="47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7"/>
          <p:cNvSpPr/>
          <p:nvPr/>
        </p:nvSpPr>
        <p:spPr>
          <a:xfrm rot="-5400000" flipH="1">
            <a:off x="11602308" y="972117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/>
          <p:nvPr/>
        </p:nvSpPr>
        <p:spPr>
          <a:xfrm rot="5400000" flipH="1">
            <a:off x="11141753" y="1365079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 rot="-5400000" flipH="1">
            <a:off x="9911412" y="-685786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 flipH="1">
            <a:off x="11132995" y="2683737"/>
            <a:ext cx="381600" cy="3966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 rot="1697294" flipH="1">
            <a:off x="11399074" y="2310327"/>
            <a:ext cx="1209097" cy="336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 rot="1299682" flipH="1">
            <a:off x="9453390" y="-186426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 flipH="1">
            <a:off x="4192887" y="6605121"/>
            <a:ext cx="765300" cy="765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 flipH="1">
            <a:off x="7457669" y="0"/>
            <a:ext cx="1816779" cy="217699"/>
          </a:xfrm>
          <a:custGeom>
            <a:avLst/>
            <a:gdLst/>
            <a:ahLst/>
            <a:cxnLst/>
            <a:rect l="l" t="t" r="r" b="b"/>
            <a:pathLst>
              <a:path w="1816779" h="217699" extrusionOk="0"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 rot="-5400000" flipH="1">
            <a:off x="11052705" y="3642880"/>
            <a:ext cx="1816779" cy="409710"/>
          </a:xfrm>
          <a:custGeom>
            <a:avLst/>
            <a:gdLst/>
            <a:ahLst/>
            <a:cxnLst/>
            <a:rect l="l" t="t" r="r" b="b"/>
            <a:pathLst>
              <a:path w="1816779" h="409710" extrusionOk="0">
                <a:moveTo>
                  <a:pt x="1617042" y="363379"/>
                </a:moveTo>
                <a:cubicBezTo>
                  <a:pt x="1629840" y="363379"/>
                  <a:pt x="1640215" y="373750"/>
                  <a:pt x="1640215" y="386544"/>
                </a:cubicBezTo>
                <a:cubicBezTo>
                  <a:pt x="1640215" y="399338"/>
                  <a:pt x="1629840" y="409710"/>
                  <a:pt x="1617042" y="409710"/>
                </a:cubicBezTo>
                <a:cubicBezTo>
                  <a:pt x="1604245" y="409710"/>
                  <a:pt x="1593871" y="399338"/>
                  <a:pt x="1593871" y="386544"/>
                </a:cubicBezTo>
                <a:cubicBezTo>
                  <a:pt x="1593871" y="373750"/>
                  <a:pt x="1604245" y="363379"/>
                  <a:pt x="1617042" y="363379"/>
                </a:cubicBezTo>
                <a:close/>
                <a:moveTo>
                  <a:pt x="1439955" y="363379"/>
                </a:moveTo>
                <a:cubicBezTo>
                  <a:pt x="1452749" y="363379"/>
                  <a:pt x="1463121" y="373750"/>
                  <a:pt x="1463121" y="386544"/>
                </a:cubicBezTo>
                <a:cubicBezTo>
                  <a:pt x="1463121" y="399338"/>
                  <a:pt x="1452749" y="409710"/>
                  <a:pt x="1439955" y="409710"/>
                </a:cubicBezTo>
                <a:cubicBezTo>
                  <a:pt x="1427162" y="409710"/>
                  <a:pt x="1416790" y="399338"/>
                  <a:pt x="1416790" y="386544"/>
                </a:cubicBezTo>
                <a:cubicBezTo>
                  <a:pt x="1416790" y="373750"/>
                  <a:pt x="1427162" y="363379"/>
                  <a:pt x="1439955" y="363379"/>
                </a:cubicBezTo>
                <a:close/>
                <a:moveTo>
                  <a:pt x="1262856" y="363379"/>
                </a:moveTo>
                <a:cubicBezTo>
                  <a:pt x="1275651" y="363379"/>
                  <a:pt x="1286022" y="373750"/>
                  <a:pt x="1286022" y="386544"/>
                </a:cubicBezTo>
                <a:cubicBezTo>
                  <a:pt x="1286022" y="399338"/>
                  <a:pt x="1275651" y="409710"/>
                  <a:pt x="1262856" y="409710"/>
                </a:cubicBezTo>
                <a:cubicBezTo>
                  <a:pt x="1250062" y="409710"/>
                  <a:pt x="1239690" y="399338"/>
                  <a:pt x="1239690" y="386544"/>
                </a:cubicBezTo>
                <a:cubicBezTo>
                  <a:pt x="1239690" y="373750"/>
                  <a:pt x="1250062" y="363379"/>
                  <a:pt x="1262856" y="363379"/>
                </a:cubicBezTo>
                <a:close/>
                <a:moveTo>
                  <a:pt x="1085765" y="363379"/>
                </a:moveTo>
                <a:cubicBezTo>
                  <a:pt x="1098562" y="363379"/>
                  <a:pt x="1108934" y="373750"/>
                  <a:pt x="1108934" y="386544"/>
                </a:cubicBezTo>
                <a:cubicBezTo>
                  <a:pt x="1108934" y="399338"/>
                  <a:pt x="1098562" y="409710"/>
                  <a:pt x="1085765" y="409710"/>
                </a:cubicBezTo>
                <a:cubicBezTo>
                  <a:pt x="1072968" y="409710"/>
                  <a:pt x="1062595" y="399338"/>
                  <a:pt x="1062595" y="386544"/>
                </a:cubicBezTo>
                <a:cubicBezTo>
                  <a:pt x="1062595" y="373750"/>
                  <a:pt x="1072968" y="363379"/>
                  <a:pt x="1085765" y="363379"/>
                </a:cubicBezTo>
                <a:close/>
                <a:moveTo>
                  <a:pt x="908665" y="363379"/>
                </a:moveTo>
                <a:cubicBezTo>
                  <a:pt x="921456" y="363379"/>
                  <a:pt x="931828" y="373750"/>
                  <a:pt x="931828" y="386544"/>
                </a:cubicBezTo>
                <a:cubicBezTo>
                  <a:pt x="931828" y="399338"/>
                  <a:pt x="921456" y="409710"/>
                  <a:pt x="908665" y="409710"/>
                </a:cubicBezTo>
                <a:cubicBezTo>
                  <a:pt x="895866" y="409710"/>
                  <a:pt x="885499" y="399338"/>
                  <a:pt x="885499" y="386544"/>
                </a:cubicBezTo>
                <a:cubicBezTo>
                  <a:pt x="885499" y="373750"/>
                  <a:pt x="895866" y="363379"/>
                  <a:pt x="908665" y="363379"/>
                </a:cubicBezTo>
                <a:close/>
                <a:moveTo>
                  <a:pt x="731567" y="363379"/>
                </a:moveTo>
                <a:cubicBezTo>
                  <a:pt x="744361" y="363379"/>
                  <a:pt x="754733" y="373750"/>
                  <a:pt x="754733" y="386544"/>
                </a:cubicBezTo>
                <a:cubicBezTo>
                  <a:pt x="754733" y="399338"/>
                  <a:pt x="744361" y="409710"/>
                  <a:pt x="731567" y="409710"/>
                </a:cubicBezTo>
                <a:cubicBezTo>
                  <a:pt x="718772" y="409710"/>
                  <a:pt x="708400" y="399338"/>
                  <a:pt x="708400" y="386544"/>
                </a:cubicBezTo>
                <a:cubicBezTo>
                  <a:pt x="708400" y="373750"/>
                  <a:pt x="718772" y="363379"/>
                  <a:pt x="731567" y="363379"/>
                </a:cubicBezTo>
                <a:close/>
                <a:moveTo>
                  <a:pt x="554464" y="363379"/>
                </a:moveTo>
                <a:cubicBezTo>
                  <a:pt x="567258" y="363379"/>
                  <a:pt x="577630" y="373750"/>
                  <a:pt x="577630" y="386545"/>
                </a:cubicBezTo>
                <a:cubicBezTo>
                  <a:pt x="577630" y="399338"/>
                  <a:pt x="567258" y="409710"/>
                  <a:pt x="554464" y="409710"/>
                </a:cubicBezTo>
                <a:cubicBezTo>
                  <a:pt x="541670" y="409710"/>
                  <a:pt x="531298" y="399338"/>
                  <a:pt x="531298" y="386545"/>
                </a:cubicBezTo>
                <a:cubicBezTo>
                  <a:pt x="531298" y="373750"/>
                  <a:pt x="541670" y="363379"/>
                  <a:pt x="554464" y="363379"/>
                </a:cubicBezTo>
                <a:close/>
                <a:moveTo>
                  <a:pt x="377367" y="363379"/>
                </a:moveTo>
                <a:cubicBezTo>
                  <a:pt x="390162" y="363379"/>
                  <a:pt x="400533" y="373750"/>
                  <a:pt x="400533" y="386545"/>
                </a:cubicBezTo>
                <a:cubicBezTo>
                  <a:pt x="400533" y="399338"/>
                  <a:pt x="390162" y="409710"/>
                  <a:pt x="377367" y="409710"/>
                </a:cubicBezTo>
                <a:cubicBezTo>
                  <a:pt x="364573" y="409710"/>
                  <a:pt x="354200" y="399338"/>
                  <a:pt x="354200" y="386545"/>
                </a:cubicBezTo>
                <a:cubicBezTo>
                  <a:pt x="354200" y="373750"/>
                  <a:pt x="364573" y="363379"/>
                  <a:pt x="377367" y="363379"/>
                </a:cubicBezTo>
                <a:close/>
                <a:moveTo>
                  <a:pt x="200264" y="363379"/>
                </a:moveTo>
                <a:cubicBezTo>
                  <a:pt x="213058" y="363379"/>
                  <a:pt x="223430" y="373750"/>
                  <a:pt x="223430" y="386545"/>
                </a:cubicBezTo>
                <a:cubicBezTo>
                  <a:pt x="223430" y="399338"/>
                  <a:pt x="213058" y="409710"/>
                  <a:pt x="200264" y="409710"/>
                </a:cubicBezTo>
                <a:cubicBezTo>
                  <a:pt x="187470" y="409710"/>
                  <a:pt x="177098" y="399338"/>
                  <a:pt x="177098" y="386545"/>
                </a:cubicBezTo>
                <a:cubicBezTo>
                  <a:pt x="177098" y="373750"/>
                  <a:pt x="187470" y="363379"/>
                  <a:pt x="200264" y="363379"/>
                </a:cubicBezTo>
                <a:close/>
                <a:moveTo>
                  <a:pt x="23166" y="363379"/>
                </a:moveTo>
                <a:cubicBezTo>
                  <a:pt x="35960" y="363379"/>
                  <a:pt x="46332" y="373750"/>
                  <a:pt x="46332" y="386545"/>
                </a:cubicBezTo>
                <a:cubicBezTo>
                  <a:pt x="46332" y="399338"/>
                  <a:pt x="35960" y="409710"/>
                  <a:pt x="23166" y="409710"/>
                </a:cubicBezTo>
                <a:cubicBezTo>
                  <a:pt x="10372" y="409710"/>
                  <a:pt x="0" y="399338"/>
                  <a:pt x="0" y="386545"/>
                </a:cubicBezTo>
                <a:cubicBezTo>
                  <a:pt x="0" y="373750"/>
                  <a:pt x="10372" y="363379"/>
                  <a:pt x="23166" y="363379"/>
                </a:cubicBezTo>
                <a:close/>
                <a:moveTo>
                  <a:pt x="1791548" y="363373"/>
                </a:moveTo>
                <a:cubicBezTo>
                  <a:pt x="1804342" y="363373"/>
                  <a:pt x="1814714" y="373745"/>
                  <a:pt x="1814714" y="386539"/>
                </a:cubicBezTo>
                <a:cubicBezTo>
                  <a:pt x="1814714" y="399334"/>
                  <a:pt x="1804342" y="409705"/>
                  <a:pt x="1791548" y="409705"/>
                </a:cubicBezTo>
                <a:cubicBezTo>
                  <a:pt x="1778754" y="409705"/>
                  <a:pt x="1768382" y="399334"/>
                  <a:pt x="1768382" y="386539"/>
                </a:cubicBezTo>
                <a:cubicBezTo>
                  <a:pt x="1768382" y="373745"/>
                  <a:pt x="1778754" y="363373"/>
                  <a:pt x="1791548" y="363373"/>
                </a:cubicBezTo>
                <a:close/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 flipH="1">
            <a:off x="5044981" y="5917650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 flipH="1">
            <a:off x="6421376" y="6330365"/>
            <a:ext cx="246900" cy="246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 rot="-2662362" flipH="1">
            <a:off x="11310134" y="455464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/>
          <p:nvPr/>
        </p:nvSpPr>
        <p:spPr>
          <a:xfrm rot="-5400000">
            <a:off x="387252" y="6013384"/>
            <a:ext cx="303300" cy="10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-9" y="5734768"/>
            <a:ext cx="479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 rot="-7578694">
            <a:off x="590164" y="6092417"/>
            <a:ext cx="1398717" cy="7228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 rot="5400000" flipH="1">
            <a:off x="-677650" y="5205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TLE_AND_TWO_COLUMNS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364800" y="2532367"/>
            <a:ext cx="2147700" cy="377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subTitle" idx="2"/>
          </p:nvPr>
        </p:nvSpPr>
        <p:spPr>
          <a:xfrm>
            <a:off x="384900" y="1618200"/>
            <a:ext cx="2147700" cy="62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3"/>
          </p:nvPr>
        </p:nvSpPr>
        <p:spPr>
          <a:xfrm>
            <a:off x="2693500" y="2532367"/>
            <a:ext cx="2147700" cy="377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subTitle" idx="4"/>
          </p:nvPr>
        </p:nvSpPr>
        <p:spPr>
          <a:xfrm>
            <a:off x="2713600" y="1618200"/>
            <a:ext cx="2147700" cy="62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8" name="Google Shape;168;p8"/>
          <p:cNvSpPr txBox="1">
            <a:spLocks noGrp="1"/>
          </p:cNvSpPr>
          <p:nvPr>
            <p:ph type="body" idx="5"/>
          </p:nvPr>
        </p:nvSpPr>
        <p:spPr>
          <a:xfrm>
            <a:off x="5022200" y="2532367"/>
            <a:ext cx="2147700" cy="377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9" name="Google Shape;169;p8"/>
          <p:cNvSpPr txBox="1">
            <a:spLocks noGrp="1"/>
          </p:cNvSpPr>
          <p:nvPr>
            <p:ph type="subTitle" idx="6"/>
          </p:nvPr>
        </p:nvSpPr>
        <p:spPr>
          <a:xfrm>
            <a:off x="5042300" y="1618200"/>
            <a:ext cx="2147700" cy="62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7"/>
          </p:nvPr>
        </p:nvSpPr>
        <p:spPr>
          <a:xfrm>
            <a:off x="7350900" y="2532367"/>
            <a:ext cx="2147700" cy="377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subTitle" idx="8"/>
          </p:nvPr>
        </p:nvSpPr>
        <p:spPr>
          <a:xfrm>
            <a:off x="7371000" y="1618200"/>
            <a:ext cx="2147700" cy="62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9"/>
          </p:nvPr>
        </p:nvSpPr>
        <p:spPr>
          <a:xfrm>
            <a:off x="9679600" y="2532367"/>
            <a:ext cx="2147700" cy="377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8"/>
          <p:cNvSpPr txBox="1">
            <a:spLocks noGrp="1"/>
          </p:cNvSpPr>
          <p:nvPr>
            <p:ph type="subTitle" idx="13"/>
          </p:nvPr>
        </p:nvSpPr>
        <p:spPr>
          <a:xfrm>
            <a:off x="9699700" y="1618200"/>
            <a:ext cx="2147700" cy="624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5605700" y="2116050"/>
            <a:ext cx="1153200" cy="115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7747900" y="2323550"/>
            <a:ext cx="1534200" cy="76350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 rot="5400000">
            <a:off x="3533927" y="2020817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10283188" y="2108240"/>
            <a:ext cx="1168800" cy="116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/>
          <p:nvPr/>
        </p:nvSpPr>
        <p:spPr>
          <a:xfrm flipH="1">
            <a:off x="11403180" y="165828"/>
            <a:ext cx="476700" cy="47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 rot="-5400000" flipH="1">
            <a:off x="880152" y="6100617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 rot="5400000" flipH="1">
            <a:off x="85497" y="5452629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 rot="5400000">
            <a:off x="298352" y="-715111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 flipH="1">
            <a:off x="384888" y="6217637"/>
            <a:ext cx="381600" cy="3966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 rot="1696954" flipH="1">
            <a:off x="-286694" y="736773"/>
            <a:ext cx="1280232" cy="336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 rot="-1299682">
            <a:off x="721636" y="-215751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 flipH="1">
            <a:off x="9556012" y="0"/>
            <a:ext cx="1816779" cy="217699"/>
          </a:xfrm>
          <a:custGeom>
            <a:avLst/>
            <a:gdLst/>
            <a:ahLst/>
            <a:cxnLst/>
            <a:rect l="l" t="t" r="r" b="b"/>
            <a:pathLst>
              <a:path w="1816779" h="217699" extrusionOk="0"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 flipH="1">
            <a:off x="1909748" y="6332618"/>
            <a:ext cx="1816779" cy="409710"/>
          </a:xfrm>
          <a:custGeom>
            <a:avLst/>
            <a:gdLst/>
            <a:ahLst/>
            <a:cxnLst/>
            <a:rect l="l" t="t" r="r" b="b"/>
            <a:pathLst>
              <a:path w="1816779" h="409710" extrusionOk="0">
                <a:moveTo>
                  <a:pt x="1617042" y="363379"/>
                </a:moveTo>
                <a:cubicBezTo>
                  <a:pt x="1629840" y="363379"/>
                  <a:pt x="1640215" y="373750"/>
                  <a:pt x="1640215" y="386544"/>
                </a:cubicBezTo>
                <a:cubicBezTo>
                  <a:pt x="1640215" y="399338"/>
                  <a:pt x="1629840" y="409710"/>
                  <a:pt x="1617042" y="409710"/>
                </a:cubicBezTo>
                <a:cubicBezTo>
                  <a:pt x="1604245" y="409710"/>
                  <a:pt x="1593871" y="399338"/>
                  <a:pt x="1593871" y="386544"/>
                </a:cubicBezTo>
                <a:cubicBezTo>
                  <a:pt x="1593871" y="373750"/>
                  <a:pt x="1604245" y="363379"/>
                  <a:pt x="1617042" y="363379"/>
                </a:cubicBezTo>
                <a:close/>
                <a:moveTo>
                  <a:pt x="1439955" y="363379"/>
                </a:moveTo>
                <a:cubicBezTo>
                  <a:pt x="1452749" y="363379"/>
                  <a:pt x="1463121" y="373750"/>
                  <a:pt x="1463121" y="386544"/>
                </a:cubicBezTo>
                <a:cubicBezTo>
                  <a:pt x="1463121" y="399338"/>
                  <a:pt x="1452749" y="409710"/>
                  <a:pt x="1439955" y="409710"/>
                </a:cubicBezTo>
                <a:cubicBezTo>
                  <a:pt x="1427162" y="409710"/>
                  <a:pt x="1416790" y="399338"/>
                  <a:pt x="1416790" y="386544"/>
                </a:cubicBezTo>
                <a:cubicBezTo>
                  <a:pt x="1416790" y="373750"/>
                  <a:pt x="1427162" y="363379"/>
                  <a:pt x="1439955" y="363379"/>
                </a:cubicBezTo>
                <a:close/>
                <a:moveTo>
                  <a:pt x="1262856" y="363379"/>
                </a:moveTo>
                <a:cubicBezTo>
                  <a:pt x="1275651" y="363379"/>
                  <a:pt x="1286022" y="373750"/>
                  <a:pt x="1286022" y="386544"/>
                </a:cubicBezTo>
                <a:cubicBezTo>
                  <a:pt x="1286022" y="399338"/>
                  <a:pt x="1275651" y="409710"/>
                  <a:pt x="1262856" y="409710"/>
                </a:cubicBezTo>
                <a:cubicBezTo>
                  <a:pt x="1250062" y="409710"/>
                  <a:pt x="1239690" y="399338"/>
                  <a:pt x="1239690" y="386544"/>
                </a:cubicBezTo>
                <a:cubicBezTo>
                  <a:pt x="1239690" y="373750"/>
                  <a:pt x="1250062" y="363379"/>
                  <a:pt x="1262856" y="363379"/>
                </a:cubicBezTo>
                <a:close/>
                <a:moveTo>
                  <a:pt x="1085765" y="363379"/>
                </a:moveTo>
                <a:cubicBezTo>
                  <a:pt x="1098562" y="363379"/>
                  <a:pt x="1108934" y="373750"/>
                  <a:pt x="1108934" y="386544"/>
                </a:cubicBezTo>
                <a:cubicBezTo>
                  <a:pt x="1108934" y="399338"/>
                  <a:pt x="1098562" y="409710"/>
                  <a:pt x="1085765" y="409710"/>
                </a:cubicBezTo>
                <a:cubicBezTo>
                  <a:pt x="1072968" y="409710"/>
                  <a:pt x="1062595" y="399338"/>
                  <a:pt x="1062595" y="386544"/>
                </a:cubicBezTo>
                <a:cubicBezTo>
                  <a:pt x="1062595" y="373750"/>
                  <a:pt x="1072968" y="363379"/>
                  <a:pt x="1085765" y="363379"/>
                </a:cubicBezTo>
                <a:close/>
                <a:moveTo>
                  <a:pt x="908665" y="363379"/>
                </a:moveTo>
                <a:cubicBezTo>
                  <a:pt x="921456" y="363379"/>
                  <a:pt x="931828" y="373750"/>
                  <a:pt x="931828" y="386544"/>
                </a:cubicBezTo>
                <a:cubicBezTo>
                  <a:pt x="931828" y="399338"/>
                  <a:pt x="921456" y="409710"/>
                  <a:pt x="908665" y="409710"/>
                </a:cubicBezTo>
                <a:cubicBezTo>
                  <a:pt x="895866" y="409710"/>
                  <a:pt x="885499" y="399338"/>
                  <a:pt x="885499" y="386544"/>
                </a:cubicBezTo>
                <a:cubicBezTo>
                  <a:pt x="885499" y="373750"/>
                  <a:pt x="895866" y="363379"/>
                  <a:pt x="908665" y="363379"/>
                </a:cubicBezTo>
                <a:close/>
                <a:moveTo>
                  <a:pt x="731567" y="363379"/>
                </a:moveTo>
                <a:cubicBezTo>
                  <a:pt x="744361" y="363379"/>
                  <a:pt x="754733" y="373750"/>
                  <a:pt x="754733" y="386544"/>
                </a:cubicBezTo>
                <a:cubicBezTo>
                  <a:pt x="754733" y="399338"/>
                  <a:pt x="744361" y="409710"/>
                  <a:pt x="731567" y="409710"/>
                </a:cubicBezTo>
                <a:cubicBezTo>
                  <a:pt x="718772" y="409710"/>
                  <a:pt x="708400" y="399338"/>
                  <a:pt x="708400" y="386544"/>
                </a:cubicBezTo>
                <a:cubicBezTo>
                  <a:pt x="708400" y="373750"/>
                  <a:pt x="718772" y="363379"/>
                  <a:pt x="731567" y="363379"/>
                </a:cubicBezTo>
                <a:close/>
                <a:moveTo>
                  <a:pt x="554464" y="363379"/>
                </a:moveTo>
                <a:cubicBezTo>
                  <a:pt x="567258" y="363379"/>
                  <a:pt x="577630" y="373750"/>
                  <a:pt x="577630" y="386545"/>
                </a:cubicBezTo>
                <a:cubicBezTo>
                  <a:pt x="577630" y="399338"/>
                  <a:pt x="567258" y="409710"/>
                  <a:pt x="554464" y="409710"/>
                </a:cubicBezTo>
                <a:cubicBezTo>
                  <a:pt x="541670" y="409710"/>
                  <a:pt x="531298" y="399338"/>
                  <a:pt x="531298" y="386545"/>
                </a:cubicBezTo>
                <a:cubicBezTo>
                  <a:pt x="531298" y="373750"/>
                  <a:pt x="541670" y="363379"/>
                  <a:pt x="554464" y="363379"/>
                </a:cubicBezTo>
                <a:close/>
                <a:moveTo>
                  <a:pt x="377367" y="363379"/>
                </a:moveTo>
                <a:cubicBezTo>
                  <a:pt x="390162" y="363379"/>
                  <a:pt x="400533" y="373750"/>
                  <a:pt x="400533" y="386545"/>
                </a:cubicBezTo>
                <a:cubicBezTo>
                  <a:pt x="400533" y="399338"/>
                  <a:pt x="390162" y="409710"/>
                  <a:pt x="377367" y="409710"/>
                </a:cubicBezTo>
                <a:cubicBezTo>
                  <a:pt x="364573" y="409710"/>
                  <a:pt x="354200" y="399338"/>
                  <a:pt x="354200" y="386545"/>
                </a:cubicBezTo>
                <a:cubicBezTo>
                  <a:pt x="354200" y="373750"/>
                  <a:pt x="364573" y="363379"/>
                  <a:pt x="377367" y="363379"/>
                </a:cubicBezTo>
                <a:close/>
                <a:moveTo>
                  <a:pt x="200264" y="363379"/>
                </a:moveTo>
                <a:cubicBezTo>
                  <a:pt x="213058" y="363379"/>
                  <a:pt x="223430" y="373750"/>
                  <a:pt x="223430" y="386545"/>
                </a:cubicBezTo>
                <a:cubicBezTo>
                  <a:pt x="223430" y="399338"/>
                  <a:pt x="213058" y="409710"/>
                  <a:pt x="200264" y="409710"/>
                </a:cubicBezTo>
                <a:cubicBezTo>
                  <a:pt x="187470" y="409710"/>
                  <a:pt x="177098" y="399338"/>
                  <a:pt x="177098" y="386545"/>
                </a:cubicBezTo>
                <a:cubicBezTo>
                  <a:pt x="177098" y="373750"/>
                  <a:pt x="187470" y="363379"/>
                  <a:pt x="200264" y="363379"/>
                </a:cubicBezTo>
                <a:close/>
                <a:moveTo>
                  <a:pt x="23166" y="363379"/>
                </a:moveTo>
                <a:cubicBezTo>
                  <a:pt x="35960" y="363379"/>
                  <a:pt x="46332" y="373750"/>
                  <a:pt x="46332" y="386545"/>
                </a:cubicBezTo>
                <a:cubicBezTo>
                  <a:pt x="46332" y="399338"/>
                  <a:pt x="35960" y="409710"/>
                  <a:pt x="23166" y="409710"/>
                </a:cubicBezTo>
                <a:cubicBezTo>
                  <a:pt x="10372" y="409710"/>
                  <a:pt x="0" y="399338"/>
                  <a:pt x="0" y="386545"/>
                </a:cubicBezTo>
                <a:cubicBezTo>
                  <a:pt x="0" y="373750"/>
                  <a:pt x="10372" y="363379"/>
                  <a:pt x="23166" y="363379"/>
                </a:cubicBezTo>
                <a:close/>
                <a:moveTo>
                  <a:pt x="1791548" y="363373"/>
                </a:moveTo>
                <a:cubicBezTo>
                  <a:pt x="1804342" y="363373"/>
                  <a:pt x="1814714" y="373745"/>
                  <a:pt x="1814714" y="386539"/>
                </a:cubicBezTo>
                <a:cubicBezTo>
                  <a:pt x="1814714" y="399334"/>
                  <a:pt x="1804342" y="409705"/>
                  <a:pt x="1791548" y="409705"/>
                </a:cubicBezTo>
                <a:cubicBezTo>
                  <a:pt x="1778754" y="409705"/>
                  <a:pt x="1768382" y="399334"/>
                  <a:pt x="1768382" y="386539"/>
                </a:cubicBezTo>
                <a:cubicBezTo>
                  <a:pt x="1768382" y="373745"/>
                  <a:pt x="1778754" y="363373"/>
                  <a:pt x="1791548" y="363373"/>
                </a:cubicBezTo>
                <a:close/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 rot="-2662362" flipH="1">
            <a:off x="11402702" y="274889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/>
          <p:nvPr/>
        </p:nvSpPr>
        <p:spPr>
          <a:xfrm rot="-5400000" flipH="1">
            <a:off x="876600" y="1915400"/>
            <a:ext cx="11241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8"/>
          <p:cNvSpPr txBox="1"/>
          <p:nvPr/>
        </p:nvSpPr>
        <p:spPr>
          <a:xfrm rot="5400000" flipH="1">
            <a:off x="-677650" y="49005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3" name="Google Shape;193;p9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11704321" y="4798194"/>
            <a:ext cx="303300" cy="103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10424009" y="239873"/>
            <a:ext cx="686700" cy="68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10737154" y="1021068"/>
            <a:ext cx="226500" cy="2265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 rot="5400000">
            <a:off x="11338777" y="338506"/>
            <a:ext cx="918000" cy="8058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11647468" y="46525"/>
            <a:ext cx="370200" cy="31920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1422901" y="6339124"/>
            <a:ext cx="403200" cy="40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 rot="5400000">
            <a:off x="11034391" y="5592731"/>
            <a:ext cx="386700" cy="73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11082694" y="6252492"/>
            <a:ext cx="290100" cy="403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 rot="-9778265">
            <a:off x="636571" y="44362"/>
            <a:ext cx="1047195" cy="483797"/>
          </a:xfrm>
          <a:custGeom>
            <a:avLst/>
            <a:gdLst/>
            <a:ahLst/>
            <a:cxnLst/>
            <a:rect l="l" t="t" r="r" b="b"/>
            <a:pathLst>
              <a:path w="1048464" h="484383" extrusionOk="0">
                <a:moveTo>
                  <a:pt x="396123" y="469877"/>
                </a:moveTo>
                <a:cubicBezTo>
                  <a:pt x="354981" y="460412"/>
                  <a:pt x="314811" y="446314"/>
                  <a:pt x="276559" y="427591"/>
                </a:cubicBezTo>
                <a:cubicBezTo>
                  <a:pt x="104300" y="343274"/>
                  <a:pt x="-2288" y="178455"/>
                  <a:pt x="37" y="0"/>
                </a:cubicBezTo>
                <a:lnTo>
                  <a:pt x="136794" y="1485"/>
                </a:lnTo>
                <a:lnTo>
                  <a:pt x="139812" y="51937"/>
                </a:lnTo>
                <a:cubicBezTo>
                  <a:pt x="152403" y="100355"/>
                  <a:pt x="191891" y="138404"/>
                  <a:pt x="242909" y="145186"/>
                </a:cubicBezTo>
                <a:cubicBezTo>
                  <a:pt x="310932" y="154230"/>
                  <a:pt x="373693" y="104265"/>
                  <a:pt x="383090" y="33586"/>
                </a:cubicBezTo>
                <a:lnTo>
                  <a:pt x="381329" y="4141"/>
                </a:lnTo>
                <a:lnTo>
                  <a:pt x="524232" y="5693"/>
                </a:lnTo>
                <a:lnTo>
                  <a:pt x="1048464" y="5693"/>
                </a:lnTo>
                <a:cubicBezTo>
                  <a:pt x="1048464" y="183896"/>
                  <a:pt x="940057" y="347347"/>
                  <a:pt x="767109" y="429909"/>
                </a:cubicBezTo>
                <a:cubicBezTo>
                  <a:pt x="651721" y="484993"/>
                  <a:pt x="519548" y="498275"/>
                  <a:pt x="396123" y="4698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 rot="4051234">
            <a:off x="9743537" y="542365"/>
            <a:ext cx="822643" cy="4251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 rot="10800000">
            <a:off x="11396942" y="1426124"/>
            <a:ext cx="683400" cy="683400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96483" y="5877050"/>
            <a:ext cx="1114574" cy="775147"/>
          </a:xfrm>
          <a:custGeom>
            <a:avLst/>
            <a:gdLst/>
            <a:ahLst/>
            <a:cxnLst/>
            <a:rect l="l" t="t" r="r" b="b"/>
            <a:pathLst>
              <a:path w="1114574" h="775147" extrusionOk="0">
                <a:moveTo>
                  <a:pt x="562715" y="728814"/>
                </a:moveTo>
                <a:cubicBezTo>
                  <a:pt x="575508" y="728814"/>
                  <a:pt x="585880" y="739186"/>
                  <a:pt x="585880" y="751981"/>
                </a:cubicBezTo>
                <a:cubicBezTo>
                  <a:pt x="585880" y="764775"/>
                  <a:pt x="575508" y="775147"/>
                  <a:pt x="562715" y="775147"/>
                </a:cubicBezTo>
                <a:cubicBezTo>
                  <a:pt x="549922" y="775147"/>
                  <a:pt x="539550" y="764775"/>
                  <a:pt x="539550" y="751981"/>
                </a:cubicBezTo>
                <a:cubicBezTo>
                  <a:pt x="539550" y="739186"/>
                  <a:pt x="549922" y="728814"/>
                  <a:pt x="562715" y="728814"/>
                </a:cubicBezTo>
                <a:close/>
                <a:moveTo>
                  <a:pt x="385617" y="728814"/>
                </a:moveTo>
                <a:cubicBezTo>
                  <a:pt x="398412" y="728814"/>
                  <a:pt x="408783" y="739186"/>
                  <a:pt x="408783" y="751981"/>
                </a:cubicBezTo>
                <a:cubicBezTo>
                  <a:pt x="408783" y="764775"/>
                  <a:pt x="398412" y="775147"/>
                  <a:pt x="385617" y="775147"/>
                </a:cubicBezTo>
                <a:cubicBezTo>
                  <a:pt x="372822" y="775147"/>
                  <a:pt x="362450" y="764775"/>
                  <a:pt x="362450" y="751981"/>
                </a:cubicBezTo>
                <a:cubicBezTo>
                  <a:pt x="362450" y="739186"/>
                  <a:pt x="372822" y="728814"/>
                  <a:pt x="385617" y="728814"/>
                </a:cubicBezTo>
                <a:close/>
                <a:moveTo>
                  <a:pt x="208527" y="728814"/>
                </a:moveTo>
                <a:cubicBezTo>
                  <a:pt x="221322" y="728814"/>
                  <a:pt x="231693" y="739186"/>
                  <a:pt x="231693" y="751981"/>
                </a:cubicBezTo>
                <a:cubicBezTo>
                  <a:pt x="231693" y="764775"/>
                  <a:pt x="221322" y="775147"/>
                  <a:pt x="208527" y="775147"/>
                </a:cubicBezTo>
                <a:cubicBezTo>
                  <a:pt x="195729" y="775147"/>
                  <a:pt x="185355" y="764775"/>
                  <a:pt x="185355" y="751981"/>
                </a:cubicBezTo>
                <a:cubicBezTo>
                  <a:pt x="185355" y="739186"/>
                  <a:pt x="195729" y="728814"/>
                  <a:pt x="208527" y="728814"/>
                </a:cubicBezTo>
                <a:close/>
                <a:moveTo>
                  <a:pt x="31424" y="728814"/>
                </a:moveTo>
                <a:cubicBezTo>
                  <a:pt x="44214" y="728814"/>
                  <a:pt x="54587" y="739186"/>
                  <a:pt x="54587" y="751981"/>
                </a:cubicBezTo>
                <a:cubicBezTo>
                  <a:pt x="54587" y="764775"/>
                  <a:pt x="44214" y="775147"/>
                  <a:pt x="31424" y="775147"/>
                </a:cubicBezTo>
                <a:cubicBezTo>
                  <a:pt x="18625" y="775147"/>
                  <a:pt x="8256" y="764775"/>
                  <a:pt x="8256" y="751981"/>
                </a:cubicBezTo>
                <a:cubicBezTo>
                  <a:pt x="8256" y="739186"/>
                  <a:pt x="18625" y="728814"/>
                  <a:pt x="31424" y="728814"/>
                </a:cubicBezTo>
                <a:close/>
                <a:moveTo>
                  <a:pt x="739805" y="728813"/>
                </a:moveTo>
                <a:cubicBezTo>
                  <a:pt x="752603" y="728813"/>
                  <a:pt x="762977" y="739186"/>
                  <a:pt x="762977" y="751981"/>
                </a:cubicBezTo>
                <a:cubicBezTo>
                  <a:pt x="762977" y="764775"/>
                  <a:pt x="752603" y="775147"/>
                  <a:pt x="739805" y="775147"/>
                </a:cubicBezTo>
                <a:cubicBezTo>
                  <a:pt x="727009" y="775147"/>
                  <a:pt x="716633" y="764775"/>
                  <a:pt x="716633" y="751981"/>
                </a:cubicBezTo>
                <a:cubicBezTo>
                  <a:pt x="716633" y="739186"/>
                  <a:pt x="727009" y="728813"/>
                  <a:pt x="739805" y="728813"/>
                </a:cubicBezTo>
                <a:close/>
                <a:moveTo>
                  <a:pt x="1091408" y="728809"/>
                </a:moveTo>
                <a:cubicBezTo>
                  <a:pt x="1104202" y="728809"/>
                  <a:pt x="1114574" y="739181"/>
                  <a:pt x="1114574" y="751975"/>
                </a:cubicBezTo>
                <a:cubicBezTo>
                  <a:pt x="1114574" y="764769"/>
                  <a:pt x="1104202" y="775142"/>
                  <a:pt x="1091408" y="775142"/>
                </a:cubicBezTo>
                <a:cubicBezTo>
                  <a:pt x="1078614" y="775142"/>
                  <a:pt x="1068242" y="764769"/>
                  <a:pt x="1068242" y="751975"/>
                </a:cubicBezTo>
                <a:cubicBezTo>
                  <a:pt x="1068242" y="739181"/>
                  <a:pt x="1078614" y="728809"/>
                  <a:pt x="1091408" y="728809"/>
                </a:cubicBezTo>
                <a:close/>
                <a:moveTo>
                  <a:pt x="914309" y="728809"/>
                </a:moveTo>
                <a:cubicBezTo>
                  <a:pt x="927103" y="728809"/>
                  <a:pt x="937475" y="739181"/>
                  <a:pt x="937475" y="751975"/>
                </a:cubicBezTo>
                <a:cubicBezTo>
                  <a:pt x="937475" y="764769"/>
                  <a:pt x="927103" y="775142"/>
                  <a:pt x="914309" y="775142"/>
                </a:cubicBezTo>
                <a:cubicBezTo>
                  <a:pt x="901515" y="775142"/>
                  <a:pt x="891143" y="764769"/>
                  <a:pt x="891143" y="751975"/>
                </a:cubicBezTo>
                <a:cubicBezTo>
                  <a:pt x="891143" y="739181"/>
                  <a:pt x="901515" y="728809"/>
                  <a:pt x="914309" y="728809"/>
                </a:cubicBezTo>
                <a:close/>
                <a:moveTo>
                  <a:pt x="731544" y="534742"/>
                </a:moveTo>
                <a:cubicBezTo>
                  <a:pt x="744345" y="534742"/>
                  <a:pt x="754719" y="545113"/>
                  <a:pt x="754719" y="557907"/>
                </a:cubicBezTo>
                <a:cubicBezTo>
                  <a:pt x="754719" y="570701"/>
                  <a:pt x="744345" y="581073"/>
                  <a:pt x="731544" y="581073"/>
                </a:cubicBezTo>
                <a:cubicBezTo>
                  <a:pt x="718748" y="581073"/>
                  <a:pt x="708374" y="570701"/>
                  <a:pt x="708374" y="557907"/>
                </a:cubicBezTo>
                <a:cubicBezTo>
                  <a:pt x="708374" y="545113"/>
                  <a:pt x="718748" y="534742"/>
                  <a:pt x="731544" y="534742"/>
                </a:cubicBezTo>
                <a:close/>
                <a:moveTo>
                  <a:pt x="554460" y="534742"/>
                </a:moveTo>
                <a:cubicBezTo>
                  <a:pt x="567253" y="534742"/>
                  <a:pt x="577624" y="545114"/>
                  <a:pt x="577624" y="557907"/>
                </a:cubicBezTo>
                <a:cubicBezTo>
                  <a:pt x="577624" y="570701"/>
                  <a:pt x="567253" y="581073"/>
                  <a:pt x="554460" y="581073"/>
                </a:cubicBezTo>
                <a:cubicBezTo>
                  <a:pt x="541665" y="581073"/>
                  <a:pt x="531294" y="570701"/>
                  <a:pt x="531294" y="557907"/>
                </a:cubicBezTo>
                <a:cubicBezTo>
                  <a:pt x="531294" y="545114"/>
                  <a:pt x="541665" y="534742"/>
                  <a:pt x="554460" y="534742"/>
                </a:cubicBezTo>
                <a:close/>
                <a:moveTo>
                  <a:pt x="377361" y="534742"/>
                </a:moveTo>
                <a:cubicBezTo>
                  <a:pt x="390154" y="534742"/>
                  <a:pt x="400527" y="545114"/>
                  <a:pt x="400527" y="557907"/>
                </a:cubicBezTo>
                <a:cubicBezTo>
                  <a:pt x="400527" y="570701"/>
                  <a:pt x="390154" y="581073"/>
                  <a:pt x="377361" y="581073"/>
                </a:cubicBezTo>
                <a:cubicBezTo>
                  <a:pt x="364566" y="581073"/>
                  <a:pt x="354196" y="570701"/>
                  <a:pt x="354196" y="557907"/>
                </a:cubicBezTo>
                <a:cubicBezTo>
                  <a:pt x="354196" y="545114"/>
                  <a:pt x="364566" y="534742"/>
                  <a:pt x="377361" y="534742"/>
                </a:cubicBezTo>
                <a:close/>
                <a:moveTo>
                  <a:pt x="200268" y="534742"/>
                </a:moveTo>
                <a:cubicBezTo>
                  <a:pt x="213065" y="534742"/>
                  <a:pt x="223437" y="545114"/>
                  <a:pt x="223437" y="557907"/>
                </a:cubicBezTo>
                <a:cubicBezTo>
                  <a:pt x="223437" y="570701"/>
                  <a:pt x="213065" y="581073"/>
                  <a:pt x="200268" y="581073"/>
                </a:cubicBezTo>
                <a:cubicBezTo>
                  <a:pt x="187472" y="581073"/>
                  <a:pt x="177095" y="570701"/>
                  <a:pt x="177095" y="557907"/>
                </a:cubicBezTo>
                <a:cubicBezTo>
                  <a:pt x="177095" y="545114"/>
                  <a:pt x="187472" y="534742"/>
                  <a:pt x="200268" y="534742"/>
                </a:cubicBezTo>
                <a:close/>
                <a:moveTo>
                  <a:pt x="23166" y="534742"/>
                </a:moveTo>
                <a:cubicBezTo>
                  <a:pt x="35960" y="534742"/>
                  <a:pt x="46330" y="545114"/>
                  <a:pt x="46330" y="557907"/>
                </a:cubicBezTo>
                <a:cubicBezTo>
                  <a:pt x="46330" y="570701"/>
                  <a:pt x="35960" y="581073"/>
                  <a:pt x="23166" y="581073"/>
                </a:cubicBezTo>
                <a:cubicBezTo>
                  <a:pt x="10370" y="581073"/>
                  <a:pt x="0" y="570701"/>
                  <a:pt x="0" y="557907"/>
                </a:cubicBezTo>
                <a:cubicBezTo>
                  <a:pt x="0" y="545114"/>
                  <a:pt x="10370" y="534742"/>
                  <a:pt x="23166" y="534742"/>
                </a:cubicBezTo>
                <a:close/>
                <a:moveTo>
                  <a:pt x="1083151" y="534737"/>
                </a:moveTo>
                <a:cubicBezTo>
                  <a:pt x="1095945" y="534737"/>
                  <a:pt x="1106317" y="545109"/>
                  <a:pt x="1106317" y="557902"/>
                </a:cubicBezTo>
                <a:cubicBezTo>
                  <a:pt x="1106317" y="570696"/>
                  <a:pt x="1095945" y="581068"/>
                  <a:pt x="1083151" y="581068"/>
                </a:cubicBezTo>
                <a:cubicBezTo>
                  <a:pt x="1070357" y="581068"/>
                  <a:pt x="1059985" y="570696"/>
                  <a:pt x="1059985" y="557902"/>
                </a:cubicBezTo>
                <a:cubicBezTo>
                  <a:pt x="1059985" y="545109"/>
                  <a:pt x="1070357" y="534737"/>
                  <a:pt x="1083151" y="534737"/>
                </a:cubicBezTo>
                <a:close/>
                <a:moveTo>
                  <a:pt x="906052" y="534737"/>
                </a:moveTo>
                <a:cubicBezTo>
                  <a:pt x="918846" y="534737"/>
                  <a:pt x="929218" y="545109"/>
                  <a:pt x="929218" y="557903"/>
                </a:cubicBezTo>
                <a:cubicBezTo>
                  <a:pt x="929218" y="570696"/>
                  <a:pt x="918846" y="581068"/>
                  <a:pt x="906052" y="581068"/>
                </a:cubicBezTo>
                <a:cubicBezTo>
                  <a:pt x="893258" y="581068"/>
                  <a:pt x="882886" y="570696"/>
                  <a:pt x="882886" y="557903"/>
                </a:cubicBezTo>
                <a:cubicBezTo>
                  <a:pt x="882886" y="545109"/>
                  <a:pt x="893258" y="534737"/>
                  <a:pt x="906052" y="534737"/>
                </a:cubicBezTo>
                <a:close/>
                <a:moveTo>
                  <a:pt x="733610" y="363379"/>
                </a:moveTo>
                <a:cubicBezTo>
                  <a:pt x="746408" y="363379"/>
                  <a:pt x="756783" y="373750"/>
                  <a:pt x="756783" y="386544"/>
                </a:cubicBezTo>
                <a:cubicBezTo>
                  <a:pt x="756783" y="399338"/>
                  <a:pt x="746408" y="409710"/>
                  <a:pt x="733610" y="409710"/>
                </a:cubicBezTo>
                <a:cubicBezTo>
                  <a:pt x="720813" y="409710"/>
                  <a:pt x="710439" y="399338"/>
                  <a:pt x="710439" y="386544"/>
                </a:cubicBezTo>
                <a:cubicBezTo>
                  <a:pt x="710439" y="373750"/>
                  <a:pt x="720813" y="363379"/>
                  <a:pt x="733610" y="363379"/>
                </a:cubicBezTo>
                <a:close/>
                <a:moveTo>
                  <a:pt x="556523" y="363379"/>
                </a:moveTo>
                <a:cubicBezTo>
                  <a:pt x="569317" y="363379"/>
                  <a:pt x="579689" y="373750"/>
                  <a:pt x="579689" y="386544"/>
                </a:cubicBezTo>
                <a:cubicBezTo>
                  <a:pt x="579689" y="399338"/>
                  <a:pt x="569317" y="409710"/>
                  <a:pt x="556523" y="409710"/>
                </a:cubicBezTo>
                <a:cubicBezTo>
                  <a:pt x="543730" y="409710"/>
                  <a:pt x="533358" y="399338"/>
                  <a:pt x="533358" y="386544"/>
                </a:cubicBezTo>
                <a:cubicBezTo>
                  <a:pt x="533358" y="373750"/>
                  <a:pt x="543730" y="363379"/>
                  <a:pt x="556523" y="363379"/>
                </a:cubicBezTo>
                <a:close/>
                <a:moveTo>
                  <a:pt x="379424" y="363379"/>
                </a:moveTo>
                <a:cubicBezTo>
                  <a:pt x="392219" y="363379"/>
                  <a:pt x="402590" y="373750"/>
                  <a:pt x="402590" y="386544"/>
                </a:cubicBezTo>
                <a:cubicBezTo>
                  <a:pt x="402590" y="399338"/>
                  <a:pt x="392219" y="409710"/>
                  <a:pt x="379424" y="409710"/>
                </a:cubicBezTo>
                <a:cubicBezTo>
                  <a:pt x="366630" y="409710"/>
                  <a:pt x="356258" y="399338"/>
                  <a:pt x="356258" y="386544"/>
                </a:cubicBezTo>
                <a:cubicBezTo>
                  <a:pt x="356258" y="373750"/>
                  <a:pt x="366630" y="363379"/>
                  <a:pt x="379424" y="363379"/>
                </a:cubicBezTo>
                <a:close/>
                <a:moveTo>
                  <a:pt x="202333" y="363379"/>
                </a:moveTo>
                <a:cubicBezTo>
                  <a:pt x="215130" y="363379"/>
                  <a:pt x="225502" y="373750"/>
                  <a:pt x="225502" y="386544"/>
                </a:cubicBezTo>
                <a:cubicBezTo>
                  <a:pt x="225502" y="399338"/>
                  <a:pt x="215130" y="409710"/>
                  <a:pt x="202333" y="409710"/>
                </a:cubicBezTo>
                <a:cubicBezTo>
                  <a:pt x="189536" y="409710"/>
                  <a:pt x="179163" y="399338"/>
                  <a:pt x="179163" y="386544"/>
                </a:cubicBezTo>
                <a:cubicBezTo>
                  <a:pt x="179163" y="373750"/>
                  <a:pt x="189536" y="363379"/>
                  <a:pt x="202333" y="363379"/>
                </a:cubicBezTo>
                <a:close/>
                <a:moveTo>
                  <a:pt x="25233" y="363379"/>
                </a:moveTo>
                <a:cubicBezTo>
                  <a:pt x="38024" y="363379"/>
                  <a:pt x="48396" y="373750"/>
                  <a:pt x="48396" y="386544"/>
                </a:cubicBezTo>
                <a:cubicBezTo>
                  <a:pt x="48396" y="399338"/>
                  <a:pt x="38024" y="409710"/>
                  <a:pt x="25233" y="409710"/>
                </a:cubicBezTo>
                <a:cubicBezTo>
                  <a:pt x="12434" y="409710"/>
                  <a:pt x="2067" y="399338"/>
                  <a:pt x="2067" y="386544"/>
                </a:cubicBezTo>
                <a:cubicBezTo>
                  <a:pt x="2067" y="373750"/>
                  <a:pt x="12434" y="363379"/>
                  <a:pt x="25233" y="363379"/>
                </a:cubicBezTo>
                <a:close/>
                <a:moveTo>
                  <a:pt x="1085215" y="363373"/>
                </a:moveTo>
                <a:cubicBezTo>
                  <a:pt x="1098009" y="363373"/>
                  <a:pt x="1108381" y="373745"/>
                  <a:pt x="1108381" y="386539"/>
                </a:cubicBezTo>
                <a:cubicBezTo>
                  <a:pt x="1108381" y="399334"/>
                  <a:pt x="1098009" y="409705"/>
                  <a:pt x="1085215" y="409705"/>
                </a:cubicBezTo>
                <a:cubicBezTo>
                  <a:pt x="1072421" y="409705"/>
                  <a:pt x="1062049" y="399334"/>
                  <a:pt x="1062049" y="386539"/>
                </a:cubicBezTo>
                <a:cubicBezTo>
                  <a:pt x="1062049" y="373745"/>
                  <a:pt x="1072421" y="363373"/>
                  <a:pt x="1085215" y="363373"/>
                </a:cubicBezTo>
                <a:close/>
                <a:moveTo>
                  <a:pt x="908116" y="363373"/>
                </a:moveTo>
                <a:cubicBezTo>
                  <a:pt x="920910" y="363373"/>
                  <a:pt x="931282" y="373745"/>
                  <a:pt x="931282" y="386539"/>
                </a:cubicBezTo>
                <a:cubicBezTo>
                  <a:pt x="931282" y="399334"/>
                  <a:pt x="920910" y="409705"/>
                  <a:pt x="908116" y="409705"/>
                </a:cubicBezTo>
                <a:cubicBezTo>
                  <a:pt x="895322" y="409705"/>
                  <a:pt x="884950" y="399334"/>
                  <a:pt x="884950" y="386539"/>
                </a:cubicBezTo>
                <a:cubicBezTo>
                  <a:pt x="884950" y="373745"/>
                  <a:pt x="895322" y="363373"/>
                  <a:pt x="908116" y="363373"/>
                </a:cubicBezTo>
                <a:close/>
                <a:moveTo>
                  <a:pt x="733610" y="171367"/>
                </a:moveTo>
                <a:cubicBezTo>
                  <a:pt x="746410" y="171367"/>
                  <a:pt x="756784" y="181739"/>
                  <a:pt x="756784" y="194532"/>
                </a:cubicBezTo>
                <a:cubicBezTo>
                  <a:pt x="756784" y="207326"/>
                  <a:pt x="746410" y="217698"/>
                  <a:pt x="733610" y="217698"/>
                </a:cubicBezTo>
                <a:cubicBezTo>
                  <a:pt x="720813" y="217698"/>
                  <a:pt x="710439" y="207326"/>
                  <a:pt x="710439" y="194532"/>
                </a:cubicBezTo>
                <a:cubicBezTo>
                  <a:pt x="710439" y="181739"/>
                  <a:pt x="720813" y="171367"/>
                  <a:pt x="733610" y="171367"/>
                </a:cubicBezTo>
                <a:close/>
                <a:moveTo>
                  <a:pt x="556524" y="171367"/>
                </a:moveTo>
                <a:cubicBezTo>
                  <a:pt x="569319" y="171367"/>
                  <a:pt x="579689" y="181739"/>
                  <a:pt x="579689" y="194533"/>
                </a:cubicBezTo>
                <a:cubicBezTo>
                  <a:pt x="579689" y="207327"/>
                  <a:pt x="569319" y="217698"/>
                  <a:pt x="556524" y="217698"/>
                </a:cubicBezTo>
                <a:cubicBezTo>
                  <a:pt x="543730" y="217698"/>
                  <a:pt x="533359" y="207327"/>
                  <a:pt x="533359" y="194533"/>
                </a:cubicBezTo>
                <a:cubicBezTo>
                  <a:pt x="533359" y="181739"/>
                  <a:pt x="543730" y="171367"/>
                  <a:pt x="556524" y="171367"/>
                </a:cubicBezTo>
                <a:close/>
                <a:moveTo>
                  <a:pt x="379425" y="171367"/>
                </a:moveTo>
                <a:cubicBezTo>
                  <a:pt x="392219" y="171367"/>
                  <a:pt x="402592" y="181739"/>
                  <a:pt x="402592" y="194533"/>
                </a:cubicBezTo>
                <a:cubicBezTo>
                  <a:pt x="402592" y="207327"/>
                  <a:pt x="392219" y="217698"/>
                  <a:pt x="379425" y="217698"/>
                </a:cubicBezTo>
                <a:cubicBezTo>
                  <a:pt x="366630" y="217698"/>
                  <a:pt x="356258" y="207327"/>
                  <a:pt x="356258" y="194533"/>
                </a:cubicBezTo>
                <a:cubicBezTo>
                  <a:pt x="356258" y="181739"/>
                  <a:pt x="366630" y="171367"/>
                  <a:pt x="379425" y="171367"/>
                </a:cubicBezTo>
                <a:close/>
                <a:moveTo>
                  <a:pt x="202334" y="171367"/>
                </a:moveTo>
                <a:cubicBezTo>
                  <a:pt x="215130" y="171367"/>
                  <a:pt x="225502" y="181739"/>
                  <a:pt x="225502" y="194533"/>
                </a:cubicBezTo>
                <a:cubicBezTo>
                  <a:pt x="225502" y="207327"/>
                  <a:pt x="215130" y="217699"/>
                  <a:pt x="202334" y="217699"/>
                </a:cubicBezTo>
                <a:cubicBezTo>
                  <a:pt x="189536" y="217699"/>
                  <a:pt x="179163" y="207327"/>
                  <a:pt x="179163" y="194533"/>
                </a:cubicBezTo>
                <a:cubicBezTo>
                  <a:pt x="179163" y="181739"/>
                  <a:pt x="189536" y="171367"/>
                  <a:pt x="202334" y="171367"/>
                </a:cubicBezTo>
                <a:close/>
                <a:moveTo>
                  <a:pt x="25233" y="171367"/>
                </a:moveTo>
                <a:cubicBezTo>
                  <a:pt x="38027" y="171367"/>
                  <a:pt x="48396" y="181739"/>
                  <a:pt x="48396" y="194533"/>
                </a:cubicBezTo>
                <a:cubicBezTo>
                  <a:pt x="48396" y="207327"/>
                  <a:pt x="38027" y="217699"/>
                  <a:pt x="25233" y="217699"/>
                </a:cubicBezTo>
                <a:cubicBezTo>
                  <a:pt x="12434" y="217699"/>
                  <a:pt x="2067" y="207327"/>
                  <a:pt x="2067" y="194533"/>
                </a:cubicBezTo>
                <a:cubicBezTo>
                  <a:pt x="2067" y="181739"/>
                  <a:pt x="12434" y="171367"/>
                  <a:pt x="25233" y="171367"/>
                </a:cubicBezTo>
                <a:close/>
                <a:moveTo>
                  <a:pt x="1085215" y="171362"/>
                </a:moveTo>
                <a:cubicBezTo>
                  <a:pt x="1098009" y="171362"/>
                  <a:pt x="1108381" y="181734"/>
                  <a:pt x="1108381" y="194528"/>
                </a:cubicBezTo>
                <a:cubicBezTo>
                  <a:pt x="1108381" y="207322"/>
                  <a:pt x="1098009" y="217694"/>
                  <a:pt x="1085215" y="217694"/>
                </a:cubicBezTo>
                <a:cubicBezTo>
                  <a:pt x="1072421" y="217694"/>
                  <a:pt x="1062049" y="207322"/>
                  <a:pt x="1062049" y="194528"/>
                </a:cubicBezTo>
                <a:cubicBezTo>
                  <a:pt x="1062049" y="181734"/>
                  <a:pt x="1072421" y="171362"/>
                  <a:pt x="1085215" y="171362"/>
                </a:cubicBezTo>
                <a:close/>
                <a:moveTo>
                  <a:pt x="908116" y="171362"/>
                </a:moveTo>
                <a:cubicBezTo>
                  <a:pt x="920910" y="171362"/>
                  <a:pt x="931282" y="181734"/>
                  <a:pt x="931282" y="194528"/>
                </a:cubicBezTo>
                <a:cubicBezTo>
                  <a:pt x="931282" y="207322"/>
                  <a:pt x="920910" y="217694"/>
                  <a:pt x="908116" y="217694"/>
                </a:cubicBezTo>
                <a:cubicBezTo>
                  <a:pt x="895322" y="217694"/>
                  <a:pt x="884950" y="207322"/>
                  <a:pt x="884950" y="194528"/>
                </a:cubicBezTo>
                <a:cubicBezTo>
                  <a:pt x="884950" y="181734"/>
                  <a:pt x="895322" y="171362"/>
                  <a:pt x="908116" y="171362"/>
                </a:cubicBezTo>
                <a:close/>
                <a:moveTo>
                  <a:pt x="735676" y="4"/>
                </a:moveTo>
                <a:cubicBezTo>
                  <a:pt x="748475" y="4"/>
                  <a:pt x="758849" y="10376"/>
                  <a:pt x="758849" y="23170"/>
                </a:cubicBezTo>
                <a:cubicBezTo>
                  <a:pt x="758849" y="35964"/>
                  <a:pt x="748475" y="46336"/>
                  <a:pt x="735676" y="46336"/>
                </a:cubicBezTo>
                <a:cubicBezTo>
                  <a:pt x="722879" y="46336"/>
                  <a:pt x="712504" y="35964"/>
                  <a:pt x="712504" y="23170"/>
                </a:cubicBezTo>
                <a:cubicBezTo>
                  <a:pt x="712504" y="10376"/>
                  <a:pt x="722879" y="4"/>
                  <a:pt x="735676" y="4"/>
                </a:cubicBezTo>
                <a:close/>
                <a:moveTo>
                  <a:pt x="558589" y="4"/>
                </a:moveTo>
                <a:cubicBezTo>
                  <a:pt x="571384" y="4"/>
                  <a:pt x="581753" y="10376"/>
                  <a:pt x="581753" y="23170"/>
                </a:cubicBezTo>
                <a:cubicBezTo>
                  <a:pt x="581753" y="35964"/>
                  <a:pt x="571384" y="46336"/>
                  <a:pt x="558589" y="46336"/>
                </a:cubicBezTo>
                <a:cubicBezTo>
                  <a:pt x="545797" y="46336"/>
                  <a:pt x="535424" y="35964"/>
                  <a:pt x="535424" y="23170"/>
                </a:cubicBezTo>
                <a:cubicBezTo>
                  <a:pt x="535424" y="10376"/>
                  <a:pt x="545797" y="4"/>
                  <a:pt x="558589" y="4"/>
                </a:cubicBezTo>
                <a:close/>
                <a:moveTo>
                  <a:pt x="381491" y="4"/>
                </a:moveTo>
                <a:cubicBezTo>
                  <a:pt x="394285" y="4"/>
                  <a:pt x="404657" y="10376"/>
                  <a:pt x="404657" y="23170"/>
                </a:cubicBezTo>
                <a:cubicBezTo>
                  <a:pt x="404657" y="35964"/>
                  <a:pt x="394285" y="46336"/>
                  <a:pt x="381491" y="46336"/>
                </a:cubicBezTo>
                <a:cubicBezTo>
                  <a:pt x="368695" y="46336"/>
                  <a:pt x="358325" y="35964"/>
                  <a:pt x="358325" y="23170"/>
                </a:cubicBezTo>
                <a:cubicBezTo>
                  <a:pt x="358325" y="10376"/>
                  <a:pt x="368695" y="4"/>
                  <a:pt x="381491" y="4"/>
                </a:cubicBezTo>
                <a:close/>
                <a:moveTo>
                  <a:pt x="204399" y="4"/>
                </a:moveTo>
                <a:cubicBezTo>
                  <a:pt x="217196" y="4"/>
                  <a:pt x="227567" y="10376"/>
                  <a:pt x="227567" y="23170"/>
                </a:cubicBezTo>
                <a:cubicBezTo>
                  <a:pt x="227567" y="35964"/>
                  <a:pt x="217196" y="46336"/>
                  <a:pt x="204399" y="46336"/>
                </a:cubicBezTo>
                <a:cubicBezTo>
                  <a:pt x="191602" y="46336"/>
                  <a:pt x="181229" y="35964"/>
                  <a:pt x="181229" y="23170"/>
                </a:cubicBezTo>
                <a:cubicBezTo>
                  <a:pt x="181229" y="10376"/>
                  <a:pt x="191602" y="4"/>
                  <a:pt x="204399" y="4"/>
                </a:cubicBezTo>
                <a:close/>
                <a:moveTo>
                  <a:pt x="27298" y="4"/>
                </a:moveTo>
                <a:cubicBezTo>
                  <a:pt x="40089" y="4"/>
                  <a:pt x="50461" y="10376"/>
                  <a:pt x="50461" y="23170"/>
                </a:cubicBezTo>
                <a:cubicBezTo>
                  <a:pt x="50461" y="35964"/>
                  <a:pt x="40089" y="46336"/>
                  <a:pt x="27298" y="46336"/>
                </a:cubicBezTo>
                <a:cubicBezTo>
                  <a:pt x="14497" y="46336"/>
                  <a:pt x="4131" y="35964"/>
                  <a:pt x="4131" y="23170"/>
                </a:cubicBezTo>
                <a:cubicBezTo>
                  <a:pt x="4131" y="10376"/>
                  <a:pt x="14497" y="4"/>
                  <a:pt x="27298" y="4"/>
                </a:cubicBezTo>
                <a:close/>
                <a:moveTo>
                  <a:pt x="1087280" y="0"/>
                </a:moveTo>
                <a:cubicBezTo>
                  <a:pt x="1100074" y="0"/>
                  <a:pt x="1110446" y="10371"/>
                  <a:pt x="1110446" y="23165"/>
                </a:cubicBezTo>
                <a:cubicBezTo>
                  <a:pt x="1110446" y="35959"/>
                  <a:pt x="1100074" y="46331"/>
                  <a:pt x="1087280" y="46331"/>
                </a:cubicBezTo>
                <a:cubicBezTo>
                  <a:pt x="1074486" y="46331"/>
                  <a:pt x="1064114" y="35959"/>
                  <a:pt x="1064114" y="23165"/>
                </a:cubicBezTo>
                <a:cubicBezTo>
                  <a:pt x="1064114" y="10371"/>
                  <a:pt x="1074486" y="0"/>
                  <a:pt x="1087280" y="0"/>
                </a:cubicBezTo>
                <a:close/>
                <a:moveTo>
                  <a:pt x="910181" y="0"/>
                </a:moveTo>
                <a:cubicBezTo>
                  <a:pt x="922975" y="0"/>
                  <a:pt x="933347" y="10371"/>
                  <a:pt x="933347" y="23165"/>
                </a:cubicBezTo>
                <a:cubicBezTo>
                  <a:pt x="933347" y="35959"/>
                  <a:pt x="922975" y="46331"/>
                  <a:pt x="910181" y="46331"/>
                </a:cubicBezTo>
                <a:cubicBezTo>
                  <a:pt x="897387" y="46331"/>
                  <a:pt x="887015" y="35959"/>
                  <a:pt x="887015" y="23165"/>
                </a:cubicBezTo>
                <a:cubicBezTo>
                  <a:pt x="887015" y="10371"/>
                  <a:pt x="897387" y="0"/>
                  <a:pt x="9101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 rot="-3655444">
            <a:off x="-79025" y="-466419"/>
            <a:ext cx="1252551" cy="1051378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 txBox="1"/>
          <p:nvPr/>
        </p:nvSpPr>
        <p:spPr>
          <a:xfrm rot="5400000" flipH="1">
            <a:off x="-677650" y="53577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Text Placeholders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11"/>
          <p:cNvSpPr/>
          <p:nvPr/>
        </p:nvSpPr>
        <p:spPr>
          <a:xfrm flipH="1">
            <a:off x="11373730" y="337328"/>
            <a:ext cx="476700" cy="47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1"/>
          <p:cNvSpPr/>
          <p:nvPr/>
        </p:nvSpPr>
        <p:spPr>
          <a:xfrm rot="-5400000" flipH="1">
            <a:off x="11665427" y="963042"/>
            <a:ext cx="731400" cy="630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1"/>
          <p:cNvSpPr/>
          <p:nvPr/>
        </p:nvSpPr>
        <p:spPr>
          <a:xfrm rot="5400000" flipH="1">
            <a:off x="11204872" y="1356004"/>
            <a:ext cx="731400" cy="630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 rot="-5400000" flipH="1">
            <a:off x="9974530" y="-694861"/>
            <a:ext cx="1013700" cy="1371600"/>
          </a:xfrm>
          <a:prstGeom prst="triangle">
            <a:avLst>
              <a:gd name="adj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/>
          <p:nvPr/>
        </p:nvSpPr>
        <p:spPr>
          <a:xfrm rot="1696753" flipH="1">
            <a:off x="11476194" y="2245421"/>
            <a:ext cx="973259" cy="336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"/>
          <p:cNvSpPr/>
          <p:nvPr/>
        </p:nvSpPr>
        <p:spPr>
          <a:xfrm rot="1299682" flipH="1">
            <a:off x="9516508" y="-195501"/>
            <a:ext cx="1048439" cy="957411"/>
          </a:xfrm>
          <a:prstGeom prst="pie">
            <a:avLst>
              <a:gd name="adj1" fmla="val 0"/>
              <a:gd name="adj2" fmla="val 10837342"/>
            </a:avLst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"/>
          <p:cNvSpPr/>
          <p:nvPr/>
        </p:nvSpPr>
        <p:spPr>
          <a:xfrm flipH="1">
            <a:off x="7520787" y="-9075"/>
            <a:ext cx="1816779" cy="217699"/>
          </a:xfrm>
          <a:custGeom>
            <a:avLst/>
            <a:gdLst/>
            <a:ahLst/>
            <a:cxnLst/>
            <a:rect l="l" t="t" r="r" b="b"/>
            <a:pathLst>
              <a:path w="1816779" h="217699" extrusionOk="0">
                <a:moveTo>
                  <a:pt x="1617042" y="171367"/>
                </a:moveTo>
                <a:cubicBezTo>
                  <a:pt x="1629842" y="171367"/>
                  <a:pt x="1640216" y="181739"/>
                  <a:pt x="1640216" y="194532"/>
                </a:cubicBezTo>
                <a:cubicBezTo>
                  <a:pt x="1640216" y="207326"/>
                  <a:pt x="1629842" y="217698"/>
                  <a:pt x="1617042" y="217698"/>
                </a:cubicBezTo>
                <a:cubicBezTo>
                  <a:pt x="1604245" y="217698"/>
                  <a:pt x="1593871" y="207326"/>
                  <a:pt x="1593871" y="194532"/>
                </a:cubicBezTo>
                <a:cubicBezTo>
                  <a:pt x="1593871" y="181739"/>
                  <a:pt x="1604245" y="171367"/>
                  <a:pt x="1617042" y="171367"/>
                </a:cubicBezTo>
                <a:close/>
                <a:moveTo>
                  <a:pt x="1439956" y="171367"/>
                </a:moveTo>
                <a:cubicBezTo>
                  <a:pt x="1452751" y="171367"/>
                  <a:pt x="1463121" y="181739"/>
                  <a:pt x="1463121" y="194533"/>
                </a:cubicBezTo>
                <a:cubicBezTo>
                  <a:pt x="1463121" y="207327"/>
                  <a:pt x="1452751" y="217698"/>
                  <a:pt x="1439956" y="217698"/>
                </a:cubicBezTo>
                <a:cubicBezTo>
                  <a:pt x="1427162" y="217698"/>
                  <a:pt x="1416791" y="207327"/>
                  <a:pt x="1416791" y="194533"/>
                </a:cubicBezTo>
                <a:cubicBezTo>
                  <a:pt x="1416791" y="181739"/>
                  <a:pt x="1427162" y="171367"/>
                  <a:pt x="1439956" y="171367"/>
                </a:cubicBezTo>
                <a:close/>
                <a:moveTo>
                  <a:pt x="1262857" y="171367"/>
                </a:moveTo>
                <a:cubicBezTo>
                  <a:pt x="1275651" y="171367"/>
                  <a:pt x="1286024" y="181739"/>
                  <a:pt x="1286024" y="194533"/>
                </a:cubicBezTo>
                <a:cubicBezTo>
                  <a:pt x="1286024" y="207327"/>
                  <a:pt x="1275651" y="217698"/>
                  <a:pt x="1262857" y="217698"/>
                </a:cubicBezTo>
                <a:cubicBezTo>
                  <a:pt x="1250062" y="217698"/>
                  <a:pt x="1239690" y="207327"/>
                  <a:pt x="1239690" y="194533"/>
                </a:cubicBezTo>
                <a:cubicBezTo>
                  <a:pt x="1239690" y="181739"/>
                  <a:pt x="1250062" y="171367"/>
                  <a:pt x="1262857" y="171367"/>
                </a:cubicBezTo>
                <a:close/>
                <a:moveTo>
                  <a:pt x="1085766" y="171367"/>
                </a:moveTo>
                <a:cubicBezTo>
                  <a:pt x="1098562" y="171367"/>
                  <a:pt x="1108934" y="181739"/>
                  <a:pt x="1108934" y="194533"/>
                </a:cubicBezTo>
                <a:cubicBezTo>
                  <a:pt x="1108934" y="207327"/>
                  <a:pt x="1098562" y="217699"/>
                  <a:pt x="1085766" y="217699"/>
                </a:cubicBezTo>
                <a:cubicBezTo>
                  <a:pt x="1072968" y="217699"/>
                  <a:pt x="1062595" y="207327"/>
                  <a:pt x="1062595" y="194533"/>
                </a:cubicBezTo>
                <a:cubicBezTo>
                  <a:pt x="1062595" y="181739"/>
                  <a:pt x="1072968" y="171367"/>
                  <a:pt x="1085766" y="171367"/>
                </a:cubicBezTo>
                <a:close/>
                <a:moveTo>
                  <a:pt x="908665" y="171367"/>
                </a:moveTo>
                <a:cubicBezTo>
                  <a:pt x="921459" y="171367"/>
                  <a:pt x="931828" y="181739"/>
                  <a:pt x="931828" y="194533"/>
                </a:cubicBezTo>
                <a:cubicBezTo>
                  <a:pt x="931828" y="207327"/>
                  <a:pt x="921459" y="217699"/>
                  <a:pt x="908665" y="217699"/>
                </a:cubicBezTo>
                <a:cubicBezTo>
                  <a:pt x="895866" y="217699"/>
                  <a:pt x="885499" y="207327"/>
                  <a:pt x="885499" y="194533"/>
                </a:cubicBezTo>
                <a:cubicBezTo>
                  <a:pt x="885499" y="181739"/>
                  <a:pt x="895866" y="171367"/>
                  <a:pt x="908665" y="171367"/>
                </a:cubicBezTo>
                <a:close/>
                <a:moveTo>
                  <a:pt x="731567" y="171367"/>
                </a:moveTo>
                <a:cubicBezTo>
                  <a:pt x="744362" y="171367"/>
                  <a:pt x="754734" y="181739"/>
                  <a:pt x="754734" y="194533"/>
                </a:cubicBezTo>
                <a:cubicBezTo>
                  <a:pt x="754734" y="207327"/>
                  <a:pt x="744362" y="217699"/>
                  <a:pt x="731567" y="217699"/>
                </a:cubicBezTo>
                <a:cubicBezTo>
                  <a:pt x="718773" y="217699"/>
                  <a:pt x="708401" y="207327"/>
                  <a:pt x="708401" y="194533"/>
                </a:cubicBezTo>
                <a:cubicBezTo>
                  <a:pt x="708401" y="181739"/>
                  <a:pt x="718773" y="171367"/>
                  <a:pt x="731567" y="171367"/>
                </a:cubicBezTo>
                <a:close/>
                <a:moveTo>
                  <a:pt x="554465" y="171367"/>
                </a:moveTo>
                <a:cubicBezTo>
                  <a:pt x="567259" y="171367"/>
                  <a:pt x="577631" y="181739"/>
                  <a:pt x="577631" y="194533"/>
                </a:cubicBezTo>
                <a:cubicBezTo>
                  <a:pt x="577631" y="207327"/>
                  <a:pt x="567259" y="217699"/>
                  <a:pt x="554465" y="217699"/>
                </a:cubicBezTo>
                <a:cubicBezTo>
                  <a:pt x="541670" y="217699"/>
                  <a:pt x="531298" y="207327"/>
                  <a:pt x="531298" y="194533"/>
                </a:cubicBezTo>
                <a:cubicBezTo>
                  <a:pt x="531298" y="181739"/>
                  <a:pt x="541670" y="171367"/>
                  <a:pt x="554465" y="171367"/>
                </a:cubicBezTo>
                <a:close/>
                <a:moveTo>
                  <a:pt x="377367" y="171367"/>
                </a:moveTo>
                <a:cubicBezTo>
                  <a:pt x="390163" y="171367"/>
                  <a:pt x="400533" y="181739"/>
                  <a:pt x="400533" y="194533"/>
                </a:cubicBezTo>
                <a:cubicBezTo>
                  <a:pt x="400533" y="207327"/>
                  <a:pt x="390163" y="217699"/>
                  <a:pt x="377367" y="217699"/>
                </a:cubicBezTo>
                <a:cubicBezTo>
                  <a:pt x="364573" y="217699"/>
                  <a:pt x="354201" y="207327"/>
                  <a:pt x="354201" y="194533"/>
                </a:cubicBezTo>
                <a:cubicBezTo>
                  <a:pt x="354201" y="181739"/>
                  <a:pt x="364573" y="171367"/>
                  <a:pt x="377367" y="171367"/>
                </a:cubicBezTo>
                <a:close/>
                <a:moveTo>
                  <a:pt x="200264" y="171367"/>
                </a:moveTo>
                <a:cubicBezTo>
                  <a:pt x="213058" y="171367"/>
                  <a:pt x="223430" y="181739"/>
                  <a:pt x="223430" y="194533"/>
                </a:cubicBezTo>
                <a:cubicBezTo>
                  <a:pt x="223430" y="207327"/>
                  <a:pt x="213058" y="217699"/>
                  <a:pt x="200264" y="217699"/>
                </a:cubicBezTo>
                <a:cubicBezTo>
                  <a:pt x="187470" y="217699"/>
                  <a:pt x="177098" y="207327"/>
                  <a:pt x="177098" y="194533"/>
                </a:cubicBezTo>
                <a:cubicBezTo>
                  <a:pt x="177098" y="181739"/>
                  <a:pt x="187470" y="171367"/>
                  <a:pt x="200264" y="171367"/>
                </a:cubicBezTo>
                <a:close/>
                <a:moveTo>
                  <a:pt x="23166" y="171367"/>
                </a:moveTo>
                <a:cubicBezTo>
                  <a:pt x="35960" y="171367"/>
                  <a:pt x="46332" y="181739"/>
                  <a:pt x="46332" y="194533"/>
                </a:cubicBezTo>
                <a:cubicBezTo>
                  <a:pt x="46332" y="207327"/>
                  <a:pt x="35960" y="217699"/>
                  <a:pt x="23166" y="217699"/>
                </a:cubicBezTo>
                <a:cubicBezTo>
                  <a:pt x="10372" y="217699"/>
                  <a:pt x="0" y="207327"/>
                  <a:pt x="0" y="194533"/>
                </a:cubicBezTo>
                <a:cubicBezTo>
                  <a:pt x="0" y="181739"/>
                  <a:pt x="10372" y="171367"/>
                  <a:pt x="23166" y="171367"/>
                </a:cubicBezTo>
                <a:close/>
                <a:moveTo>
                  <a:pt x="1791548" y="171362"/>
                </a:moveTo>
                <a:cubicBezTo>
                  <a:pt x="1804342" y="171362"/>
                  <a:pt x="1814714" y="181734"/>
                  <a:pt x="1814714" y="194528"/>
                </a:cubicBezTo>
                <a:cubicBezTo>
                  <a:pt x="1814714" y="207322"/>
                  <a:pt x="1804342" y="217694"/>
                  <a:pt x="1791548" y="217694"/>
                </a:cubicBezTo>
                <a:cubicBezTo>
                  <a:pt x="1778754" y="217694"/>
                  <a:pt x="1768382" y="207322"/>
                  <a:pt x="1768382" y="194528"/>
                </a:cubicBezTo>
                <a:cubicBezTo>
                  <a:pt x="1768382" y="181734"/>
                  <a:pt x="1778754" y="171362"/>
                  <a:pt x="1791548" y="171362"/>
                </a:cubicBezTo>
                <a:close/>
                <a:moveTo>
                  <a:pt x="1619108" y="4"/>
                </a:moveTo>
                <a:cubicBezTo>
                  <a:pt x="1631907" y="4"/>
                  <a:pt x="1642281" y="10376"/>
                  <a:pt x="1642281" y="23170"/>
                </a:cubicBezTo>
                <a:cubicBezTo>
                  <a:pt x="1642281" y="35964"/>
                  <a:pt x="1631907" y="46336"/>
                  <a:pt x="1619108" y="46336"/>
                </a:cubicBezTo>
                <a:cubicBezTo>
                  <a:pt x="1606311" y="46336"/>
                  <a:pt x="1595936" y="35964"/>
                  <a:pt x="1595936" y="23170"/>
                </a:cubicBezTo>
                <a:cubicBezTo>
                  <a:pt x="1595936" y="10376"/>
                  <a:pt x="1606311" y="4"/>
                  <a:pt x="1619108" y="4"/>
                </a:cubicBezTo>
                <a:close/>
                <a:moveTo>
                  <a:pt x="1442021" y="4"/>
                </a:moveTo>
                <a:cubicBezTo>
                  <a:pt x="1454816" y="4"/>
                  <a:pt x="1465185" y="10376"/>
                  <a:pt x="1465185" y="23170"/>
                </a:cubicBezTo>
                <a:cubicBezTo>
                  <a:pt x="1465185" y="35964"/>
                  <a:pt x="1454816" y="46336"/>
                  <a:pt x="1442021" y="46336"/>
                </a:cubicBezTo>
                <a:cubicBezTo>
                  <a:pt x="1429229" y="46336"/>
                  <a:pt x="1418856" y="35964"/>
                  <a:pt x="1418856" y="23170"/>
                </a:cubicBezTo>
                <a:cubicBezTo>
                  <a:pt x="1418856" y="10376"/>
                  <a:pt x="1429229" y="4"/>
                  <a:pt x="1442021" y="4"/>
                </a:cubicBezTo>
                <a:close/>
                <a:moveTo>
                  <a:pt x="1264923" y="4"/>
                </a:moveTo>
                <a:cubicBezTo>
                  <a:pt x="1277717" y="4"/>
                  <a:pt x="1288089" y="10376"/>
                  <a:pt x="1288089" y="23170"/>
                </a:cubicBezTo>
                <a:cubicBezTo>
                  <a:pt x="1288089" y="35964"/>
                  <a:pt x="1277717" y="46336"/>
                  <a:pt x="1264923" y="46336"/>
                </a:cubicBezTo>
                <a:cubicBezTo>
                  <a:pt x="1252127" y="46336"/>
                  <a:pt x="1241757" y="35964"/>
                  <a:pt x="1241757" y="23170"/>
                </a:cubicBezTo>
                <a:cubicBezTo>
                  <a:pt x="1241757" y="10376"/>
                  <a:pt x="1252127" y="4"/>
                  <a:pt x="1264923" y="4"/>
                </a:cubicBezTo>
                <a:close/>
                <a:moveTo>
                  <a:pt x="1087831" y="4"/>
                </a:moveTo>
                <a:cubicBezTo>
                  <a:pt x="1100628" y="4"/>
                  <a:pt x="1110999" y="10376"/>
                  <a:pt x="1110999" y="23170"/>
                </a:cubicBezTo>
                <a:cubicBezTo>
                  <a:pt x="1110999" y="35964"/>
                  <a:pt x="1100628" y="46336"/>
                  <a:pt x="1087831" y="46336"/>
                </a:cubicBezTo>
                <a:cubicBezTo>
                  <a:pt x="1075034" y="46336"/>
                  <a:pt x="1064661" y="35964"/>
                  <a:pt x="1064661" y="23170"/>
                </a:cubicBezTo>
                <a:cubicBezTo>
                  <a:pt x="1064661" y="10376"/>
                  <a:pt x="1075034" y="4"/>
                  <a:pt x="1087831" y="4"/>
                </a:cubicBezTo>
                <a:close/>
                <a:moveTo>
                  <a:pt x="910730" y="4"/>
                </a:moveTo>
                <a:cubicBezTo>
                  <a:pt x="923521" y="4"/>
                  <a:pt x="933893" y="10376"/>
                  <a:pt x="933893" y="23170"/>
                </a:cubicBezTo>
                <a:cubicBezTo>
                  <a:pt x="933893" y="35964"/>
                  <a:pt x="923521" y="46336"/>
                  <a:pt x="910730" y="46336"/>
                </a:cubicBezTo>
                <a:cubicBezTo>
                  <a:pt x="897929" y="46336"/>
                  <a:pt x="887563" y="35964"/>
                  <a:pt x="887563" y="23170"/>
                </a:cubicBezTo>
                <a:cubicBezTo>
                  <a:pt x="887563" y="10376"/>
                  <a:pt x="897929" y="4"/>
                  <a:pt x="910730" y="4"/>
                </a:cubicBezTo>
                <a:close/>
                <a:moveTo>
                  <a:pt x="733632" y="4"/>
                </a:moveTo>
                <a:cubicBezTo>
                  <a:pt x="746426" y="4"/>
                  <a:pt x="756798" y="10376"/>
                  <a:pt x="756798" y="23170"/>
                </a:cubicBezTo>
                <a:cubicBezTo>
                  <a:pt x="756798" y="35964"/>
                  <a:pt x="746426" y="46336"/>
                  <a:pt x="733632" y="46336"/>
                </a:cubicBezTo>
                <a:cubicBezTo>
                  <a:pt x="720838" y="46336"/>
                  <a:pt x="710465" y="35964"/>
                  <a:pt x="710465" y="23170"/>
                </a:cubicBezTo>
                <a:cubicBezTo>
                  <a:pt x="710465" y="10376"/>
                  <a:pt x="720838" y="4"/>
                  <a:pt x="733632" y="4"/>
                </a:cubicBezTo>
                <a:close/>
                <a:moveTo>
                  <a:pt x="556529" y="4"/>
                </a:moveTo>
                <a:cubicBezTo>
                  <a:pt x="569323" y="4"/>
                  <a:pt x="579696" y="10376"/>
                  <a:pt x="579696" y="23170"/>
                </a:cubicBezTo>
                <a:cubicBezTo>
                  <a:pt x="579696" y="35964"/>
                  <a:pt x="569323" y="46336"/>
                  <a:pt x="556529" y="46336"/>
                </a:cubicBezTo>
                <a:cubicBezTo>
                  <a:pt x="543735" y="46336"/>
                  <a:pt x="533364" y="35964"/>
                  <a:pt x="533364" y="23170"/>
                </a:cubicBezTo>
                <a:cubicBezTo>
                  <a:pt x="533364" y="10376"/>
                  <a:pt x="543735" y="4"/>
                  <a:pt x="556529" y="4"/>
                </a:cubicBezTo>
                <a:close/>
                <a:moveTo>
                  <a:pt x="379432" y="4"/>
                </a:moveTo>
                <a:cubicBezTo>
                  <a:pt x="392227" y="4"/>
                  <a:pt x="402597" y="10376"/>
                  <a:pt x="402597" y="23170"/>
                </a:cubicBezTo>
                <a:cubicBezTo>
                  <a:pt x="402597" y="35964"/>
                  <a:pt x="392227" y="46336"/>
                  <a:pt x="379432" y="46336"/>
                </a:cubicBezTo>
                <a:cubicBezTo>
                  <a:pt x="366638" y="46336"/>
                  <a:pt x="356265" y="35964"/>
                  <a:pt x="356265" y="23170"/>
                </a:cubicBezTo>
                <a:cubicBezTo>
                  <a:pt x="356265" y="10376"/>
                  <a:pt x="366638" y="4"/>
                  <a:pt x="379432" y="4"/>
                </a:cubicBezTo>
                <a:close/>
                <a:moveTo>
                  <a:pt x="202330" y="4"/>
                </a:moveTo>
                <a:cubicBezTo>
                  <a:pt x="215124" y="4"/>
                  <a:pt x="225496" y="10376"/>
                  <a:pt x="225496" y="23170"/>
                </a:cubicBezTo>
                <a:cubicBezTo>
                  <a:pt x="225496" y="35964"/>
                  <a:pt x="215124" y="46336"/>
                  <a:pt x="202330" y="46336"/>
                </a:cubicBezTo>
                <a:cubicBezTo>
                  <a:pt x="189536" y="46336"/>
                  <a:pt x="179164" y="35964"/>
                  <a:pt x="179164" y="23170"/>
                </a:cubicBezTo>
                <a:cubicBezTo>
                  <a:pt x="179164" y="10376"/>
                  <a:pt x="189536" y="4"/>
                  <a:pt x="202330" y="4"/>
                </a:cubicBezTo>
                <a:close/>
                <a:moveTo>
                  <a:pt x="25232" y="4"/>
                </a:moveTo>
                <a:cubicBezTo>
                  <a:pt x="38026" y="4"/>
                  <a:pt x="48398" y="10376"/>
                  <a:pt x="48398" y="23170"/>
                </a:cubicBezTo>
                <a:cubicBezTo>
                  <a:pt x="48398" y="35964"/>
                  <a:pt x="38026" y="46336"/>
                  <a:pt x="25232" y="46336"/>
                </a:cubicBezTo>
                <a:cubicBezTo>
                  <a:pt x="12438" y="46336"/>
                  <a:pt x="2066" y="35964"/>
                  <a:pt x="2066" y="23170"/>
                </a:cubicBezTo>
                <a:cubicBezTo>
                  <a:pt x="2066" y="10376"/>
                  <a:pt x="12438" y="4"/>
                  <a:pt x="25232" y="4"/>
                </a:cubicBezTo>
                <a:close/>
                <a:moveTo>
                  <a:pt x="1793613" y="0"/>
                </a:moveTo>
                <a:cubicBezTo>
                  <a:pt x="1806407" y="0"/>
                  <a:pt x="1816779" y="10371"/>
                  <a:pt x="1816779" y="23165"/>
                </a:cubicBezTo>
                <a:cubicBezTo>
                  <a:pt x="1816779" y="35959"/>
                  <a:pt x="1806407" y="46331"/>
                  <a:pt x="1793613" y="46331"/>
                </a:cubicBezTo>
                <a:cubicBezTo>
                  <a:pt x="1780819" y="46331"/>
                  <a:pt x="1770447" y="35959"/>
                  <a:pt x="1770447" y="23165"/>
                </a:cubicBezTo>
                <a:cubicBezTo>
                  <a:pt x="1770447" y="10371"/>
                  <a:pt x="1780819" y="0"/>
                  <a:pt x="1793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"/>
          <p:cNvSpPr/>
          <p:nvPr/>
        </p:nvSpPr>
        <p:spPr>
          <a:xfrm rot="-2662362" flipH="1">
            <a:off x="11373252" y="446389"/>
            <a:ext cx="1015746" cy="500011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"/>
          <p:cNvSpPr/>
          <p:nvPr/>
        </p:nvSpPr>
        <p:spPr>
          <a:xfrm rot="7578694" flipH="1">
            <a:off x="10103022" y="5965192"/>
            <a:ext cx="1398717" cy="722822"/>
          </a:xfrm>
          <a:custGeom>
            <a:avLst/>
            <a:gdLst/>
            <a:ahLst/>
            <a:cxnLst/>
            <a:rect l="l" t="t" r="r" b="b"/>
            <a:pathLst>
              <a:path w="1048464" h="541820" extrusionOk="0">
                <a:moveTo>
                  <a:pt x="1048464" y="5694"/>
                </a:moveTo>
                <a:cubicBezTo>
                  <a:pt x="1048464" y="196064"/>
                  <a:pt x="949752" y="372157"/>
                  <a:pt x="789116" y="468347"/>
                </a:cubicBezTo>
                <a:cubicBezTo>
                  <a:pt x="623738" y="567377"/>
                  <a:pt x="418701" y="566225"/>
                  <a:pt x="254396" y="465344"/>
                </a:cubicBezTo>
                <a:cubicBezTo>
                  <a:pt x="94860" y="367391"/>
                  <a:pt x="-1947" y="190290"/>
                  <a:pt x="30" y="0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2" name="Google Shape;252;p12"/>
          <p:cNvSpPr txBox="1"/>
          <p:nvPr/>
        </p:nvSpPr>
        <p:spPr>
          <a:xfrm rot="5400000" flipH="1">
            <a:off x="-677650" y="6348325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498810" y="6251372"/>
            <a:ext cx="479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SemiBold"/>
              <a:buNone/>
              <a:defRPr sz="4000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Condensed"/>
              <a:buNone/>
              <a:defRPr sz="4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Merriweather"/>
              <a:buChar char="●"/>
              <a:defRPr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○"/>
              <a:defRPr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683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■"/>
              <a:defRPr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683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●"/>
              <a:defRPr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683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○"/>
              <a:defRPr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683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■"/>
              <a:defRPr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683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●"/>
              <a:defRPr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683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erriweather"/>
              <a:buChar char="○"/>
              <a:defRPr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683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Merriweather"/>
              <a:buChar char="■"/>
              <a:defRPr sz="22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buNone/>
              <a:defRPr sz="1500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lvl="1" algn="ctr" rtl="0">
              <a:buNone/>
              <a:defRPr sz="1500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2pPr>
            <a:lvl3pPr lvl="2" algn="ctr" rtl="0">
              <a:buNone/>
              <a:defRPr sz="1500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3pPr>
            <a:lvl4pPr lvl="3" algn="ctr" rtl="0">
              <a:buNone/>
              <a:defRPr sz="1500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4pPr>
            <a:lvl5pPr lvl="4" algn="ctr" rtl="0">
              <a:buNone/>
              <a:defRPr sz="1500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5pPr>
            <a:lvl6pPr lvl="5" algn="ctr" rtl="0">
              <a:buNone/>
              <a:defRPr sz="1500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6pPr>
            <a:lvl7pPr lvl="6" algn="ctr" rtl="0">
              <a:buNone/>
              <a:defRPr sz="1500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7pPr>
            <a:lvl8pPr lvl="7" algn="ctr" rtl="0">
              <a:buNone/>
              <a:defRPr sz="1500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8pPr>
            <a:lvl9pPr lvl="8" algn="ctr" rtl="0">
              <a:buNone/>
              <a:defRPr sz="1500">
                <a:solidFill>
                  <a:schemeClr val="dk2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files.eric.ed.gov/fulltext/EJ1015153.pdf" TargetMode="External"/><Relationship Id="rId7" Type="http://schemas.openxmlformats.org/officeDocument/2006/relationships/hyperlink" Target="https://www.schreyerinstitute.psu.edu/pdf/ib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ft.vanderbilt.edu/guides-sub-pages/flipping-the-classroom/" TargetMode="External"/><Relationship Id="rId5" Type="http://schemas.openxmlformats.org/officeDocument/2006/relationships/hyperlink" Target="https://resilienteducator.com/classroom-resources/examples-of-differentiated-instruction/" TargetMode="External"/><Relationship Id="rId4" Type="http://schemas.openxmlformats.org/officeDocument/2006/relationships/hyperlink" Target="https://www.bu.edu/ctl/guides/project-based-learning/#:~:text=Introduction,problems%2C%20commonly%20in%20small%20teams." TargetMode="External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3636820.2014.98395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nline.valenciacollege.edu/courses/26030/pages/student-centered-learning" TargetMode="External"/><Relationship Id="rId5" Type="http://schemas.openxmlformats.org/officeDocument/2006/relationships/hyperlink" Target="https://www.ucd.ie/teaching/t4media/student_centered_learning.pdf" TargetMode="External"/><Relationship Id="rId4" Type="http://schemas.openxmlformats.org/officeDocument/2006/relationships/hyperlink" Target="https://files.eric.ed.gov/fulltext/ED58111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inghistory.org/resource-library/teaching-strategies/k-w-l-charts#:~:text=Rationale,%2C%20and%20monitor%20students'%20learning." TargetMode="External"/><Relationship Id="rId7" Type="http://schemas.openxmlformats.org/officeDocument/2006/relationships/hyperlink" Target="http://www.pz.harvard.edu/sites/default/files/I%20Used%20to%20Think%20-%20Now%20I%20Think_1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pz.harvard.edu/sites/default/files/3-2-1%20Bridge_1.pdf" TargetMode="External"/><Relationship Id="rId5" Type="http://schemas.openxmlformats.org/officeDocument/2006/relationships/hyperlink" Target="http://www.pz.harvard.edu/sites/default/files/Think%20Puzzle%20Explore_2.pdf" TargetMode="External"/><Relationship Id="rId4" Type="http://schemas.openxmlformats.org/officeDocument/2006/relationships/hyperlink" Target="https://teachinghistory.org/teaching-materials/teaching-guides/21806#:~:text=The%20KWL%20chart%20is%20a,already%20KNOW%20about%20a%20subject.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1InechEQ-4?feature=oembed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om's_taxonom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>
            <a:spLocks noGrp="1"/>
          </p:cNvSpPr>
          <p:nvPr>
            <p:ph type="ctrTitle"/>
          </p:nvPr>
        </p:nvSpPr>
        <p:spPr>
          <a:xfrm>
            <a:off x="1517732" y="1737847"/>
            <a:ext cx="7653600" cy="338230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300"/>
              <a:t>Student-</a:t>
            </a:r>
            <a:br>
              <a:rPr lang="en" sz="7300"/>
            </a:br>
            <a:r>
              <a:rPr lang="en" sz="7300"/>
              <a:t>Centered</a:t>
            </a:r>
            <a:br>
              <a:rPr lang="en" sz="7300"/>
            </a:br>
            <a:r>
              <a:rPr lang="en" sz="7300"/>
              <a:t>Learning</a:t>
            </a:r>
            <a:endParaRPr sz="7300"/>
          </a:p>
        </p:txBody>
      </p:sp>
      <p:sp>
        <p:nvSpPr>
          <p:cNvPr id="270" name="Google Shape;270;p14"/>
          <p:cNvSpPr txBox="1">
            <a:spLocks noGrp="1"/>
          </p:cNvSpPr>
          <p:nvPr>
            <p:ph type="subTitle" idx="1"/>
          </p:nvPr>
        </p:nvSpPr>
        <p:spPr>
          <a:xfrm>
            <a:off x="1517732" y="4847347"/>
            <a:ext cx="7653600" cy="105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>
                <a:solidFill>
                  <a:schemeClr val="accent6">
                    <a:lumMod val="75000"/>
                  </a:schemeClr>
                </a:solidFill>
                <a:latin typeface="+mn-lt"/>
              </a:rPr>
              <a:t>Taylor Chesson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>
                <a:solidFill>
                  <a:schemeClr val="accent6">
                    <a:lumMod val="75000"/>
                  </a:schemeClr>
                </a:solidFill>
                <a:latin typeface="+mn-lt"/>
              </a:rPr>
              <a:t>Online Instructional Design Specialist</a:t>
            </a:r>
          </a:p>
        </p:txBody>
      </p:sp>
      <p:sp>
        <p:nvSpPr>
          <p:cNvPr id="271" name="Google Shape;271;p14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7D7C-8DBB-4AAB-9558-621DADD9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275" y="1180638"/>
            <a:ext cx="9702900" cy="763500"/>
          </a:xfrm>
        </p:spPr>
        <p:txBody>
          <a:bodyPr/>
          <a:lstStyle/>
          <a:p>
            <a:r>
              <a:rPr lang="en-US"/>
              <a:t>Forms of SCL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6972C-B34A-4D92-BE45-36E7F7095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275" y="2175949"/>
            <a:ext cx="9702900" cy="4555200"/>
          </a:xfrm>
        </p:spPr>
        <p:txBody>
          <a:bodyPr/>
          <a:lstStyle/>
          <a:p>
            <a:r>
              <a:rPr lang="en-US">
                <a:hlinkClick r:id="rId3"/>
              </a:rPr>
              <a:t>Personalized Learning</a:t>
            </a:r>
            <a:endParaRPr lang="en-US"/>
          </a:p>
          <a:p>
            <a:r>
              <a:rPr lang="en-US">
                <a:hlinkClick r:id="rId4"/>
              </a:rPr>
              <a:t>Project-Based Learning</a:t>
            </a:r>
            <a:endParaRPr lang="en-US"/>
          </a:p>
          <a:p>
            <a:r>
              <a:rPr lang="en-US">
                <a:hlinkClick r:id="rId5"/>
              </a:rPr>
              <a:t>Differentiated Instruction</a:t>
            </a:r>
            <a:endParaRPr lang="en-US"/>
          </a:p>
          <a:p>
            <a:r>
              <a:rPr lang="en-US">
                <a:hlinkClick r:id="rId5"/>
              </a:rPr>
              <a:t>Station-Based Classroom</a:t>
            </a:r>
            <a:endParaRPr lang="en-US"/>
          </a:p>
          <a:p>
            <a:r>
              <a:rPr lang="en-US">
                <a:hlinkClick r:id="rId6" tooltip="https://cft.vanderbilt.edu/guides-sub-pages/flipping-the-classroom/"/>
              </a:rPr>
              <a:t>Flipped Classroom</a:t>
            </a:r>
            <a:endParaRPr lang="en-US"/>
          </a:p>
          <a:p>
            <a:r>
              <a:rPr lang="en-US">
                <a:hlinkClick r:id="rId7" tooltip="https://www.schreyerinstitute.psu.edu/pdf/ibl.pdf"/>
              </a:rPr>
              <a:t>Inquiry-Based Teaching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B77F5-43C8-4CB5-A0B2-4FA1E19518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10" name="Graphic 9" descr="Meeting outline">
            <a:extLst>
              <a:ext uri="{FF2B5EF4-FFF2-40B4-BE49-F238E27FC236}">
                <a16:creationId xmlns:a16="http://schemas.microsoft.com/office/drawing/2014/main" id="{4E1C2C8C-E025-4B77-84D1-FBC9D39145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9733" y="1935909"/>
            <a:ext cx="2980004" cy="29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1669910" y="1026082"/>
            <a:ext cx="9702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implement SCL in my classes?</a:t>
            </a:r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body" idx="1"/>
          </p:nvPr>
        </p:nvSpPr>
        <p:spPr>
          <a:xfrm>
            <a:off x="1669910" y="1955700"/>
            <a:ext cx="9702900" cy="29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68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/>
              <a:t>Find out who students are and what they expect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they want to learn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What questions they have</a:t>
            </a:r>
          </a:p>
          <a:p>
            <a:pPr>
              <a:lnSpc>
                <a:spcPct val="114000"/>
              </a:lnSpc>
            </a:pPr>
            <a:r>
              <a:rPr lang="en-US" dirty="0"/>
              <a:t>Use a SCL technique that incorporates grouping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Employ Teams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Assign Roles</a:t>
            </a:r>
          </a:p>
          <a:p>
            <a:pPr>
              <a:lnSpc>
                <a:spcPct val="114000"/>
              </a:lnSpc>
            </a:pPr>
            <a:r>
              <a:rPr lang="en-US" dirty="0"/>
              <a:t>Let students choose some topics</a:t>
            </a:r>
          </a:p>
          <a:p>
            <a:pPr>
              <a:lnSpc>
                <a:spcPct val="114000"/>
              </a:lnSpc>
            </a:pPr>
            <a:r>
              <a:rPr lang="en-US" dirty="0"/>
              <a:t>Create Rubrics (or have students create them)</a:t>
            </a:r>
          </a:p>
          <a:p>
            <a:pPr>
              <a:lnSpc>
                <a:spcPct val="114000"/>
              </a:lnSpc>
            </a:pPr>
            <a:r>
              <a:rPr lang="en-US" dirty="0"/>
              <a:t>Introduce learning contracts (or team contracts)</a:t>
            </a:r>
          </a:p>
          <a:p>
            <a:pPr>
              <a:lnSpc>
                <a:spcPct val="114000"/>
              </a:lnSpc>
            </a:pPr>
            <a:r>
              <a:rPr lang="en-US" dirty="0"/>
              <a:t>Encourage self-assessment</a:t>
            </a:r>
          </a:p>
          <a:p>
            <a:pPr marL="88900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200000"/>
              </a:lnSpc>
            </a:pPr>
            <a:endParaRPr lang="en-US" dirty="0"/>
          </a:p>
        </p:txBody>
      </p:sp>
      <p:sp>
        <p:nvSpPr>
          <p:cNvPr id="287" name="Google Shape;287;p1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25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1F17-5692-4D9F-8EA5-E258CE30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821975"/>
            <a:ext cx="10208632" cy="763500"/>
          </a:xfrm>
        </p:spPr>
        <p:txBody>
          <a:bodyPr/>
          <a:lstStyle/>
          <a:p>
            <a:r>
              <a:rPr lang="en-US" dirty="0"/>
              <a:t>Challenges of SCL: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D4C56-2B40-4E7E-A41A-547F4C5D2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7543" y="1765239"/>
            <a:ext cx="6569527" cy="4555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Still need to maintain course quality and set high expectations for students.</a:t>
            </a:r>
          </a:p>
          <a:p>
            <a:pPr>
              <a:lnSpc>
                <a:spcPct val="150000"/>
              </a:lnSpc>
            </a:pPr>
            <a:r>
              <a:rPr lang="en-US" dirty="0"/>
              <a:t>Still need to stick to the syllabus and course plan, but also need to be flexible and allow “wiggle room.”</a:t>
            </a:r>
          </a:p>
          <a:p>
            <a:pPr>
              <a:lnSpc>
                <a:spcPct val="150000"/>
              </a:lnSpc>
            </a:pPr>
            <a:r>
              <a:rPr lang="en-US" dirty="0"/>
              <a:t>Need to prepare students to take an active role in the course.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1C7FA-6A11-4636-98A4-D204EE9861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8" name="Graphic 7" descr="Group brainstorm outline">
            <a:extLst>
              <a:ext uri="{FF2B5EF4-FFF2-40B4-BE49-F238E27FC236}">
                <a16:creationId xmlns:a16="http://schemas.microsoft.com/office/drawing/2014/main" id="{D749EFB9-DF82-40F7-9049-1E6A0CF71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5863" y="1765239"/>
            <a:ext cx="3358244" cy="33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6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2073275" y="1279175"/>
            <a:ext cx="9702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about Student Learning.</a:t>
            </a:r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body" idx="1"/>
          </p:nvPr>
        </p:nvSpPr>
        <p:spPr>
          <a:xfrm>
            <a:off x="2073275" y="2603446"/>
            <a:ext cx="9702900" cy="29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Educator acts as facilitator… encouraging learners to be self-motivated and independent (Bailey &amp; Colley, 2015).</a:t>
            </a:r>
            <a:endParaRPr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Mode of delivery that lifts engagement.</a:t>
            </a:r>
            <a:endParaRPr/>
          </a:p>
          <a:p>
            <a:pPr marL="457200" lvl="0" indent="-368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/>
              <a:t>More rewarding for both students and instructors.</a:t>
            </a:r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7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CCBDD3A-8FD0-4AD7-8FD8-263E29E53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25" y="385850"/>
            <a:ext cx="6094122" cy="60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" name="Google Shape;312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1523F0-0F58-48A3-8B04-9C2A2B22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39" y="4517272"/>
            <a:ext cx="4364822" cy="1007700"/>
          </a:xfrm>
        </p:spPr>
        <p:txBody>
          <a:bodyPr/>
          <a:lstStyle/>
          <a:p>
            <a:r>
              <a:rPr lang="en-US" b="1" dirty="0"/>
              <a:t>“…in student-centered learning the model shifts from being teacher-centered and standardized to student-centric and individualized”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b="1" dirty="0"/>
              <a:t>(Kaput, 2018)</a:t>
            </a:r>
          </a:p>
        </p:txBody>
      </p:sp>
    </p:spTree>
    <p:extLst>
      <p:ext uri="{BB962C8B-B14F-4D97-AF65-F5344CB8AC3E}">
        <p14:creationId xmlns:p14="http://schemas.microsoft.com/office/powerpoint/2010/main" val="163663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1"/>
          <p:cNvSpPr txBox="1">
            <a:spLocks noGrp="1"/>
          </p:cNvSpPr>
          <p:nvPr>
            <p:ph type="title"/>
          </p:nvPr>
        </p:nvSpPr>
        <p:spPr>
          <a:xfrm>
            <a:off x="1004866" y="870858"/>
            <a:ext cx="7015727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REFERENCES: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38" name="Google Shape;738;p31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" name="Google Shape;1047;p33">
            <a:extLst>
              <a:ext uri="{FF2B5EF4-FFF2-40B4-BE49-F238E27FC236}">
                <a16:creationId xmlns:a16="http://schemas.microsoft.com/office/drawing/2014/main" id="{2F0FD2AF-6B60-442E-A51B-FE685A35CE9C}"/>
              </a:ext>
            </a:extLst>
          </p:cNvPr>
          <p:cNvSpPr txBox="1">
            <a:spLocks/>
          </p:cNvSpPr>
          <p:nvPr/>
        </p:nvSpPr>
        <p:spPr>
          <a:xfrm>
            <a:off x="1541417" y="2281843"/>
            <a:ext cx="6239147" cy="25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/>
            <a:r>
              <a:rPr lang="en-US" sz="1500" b="0" i="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Bailey, G. &amp; Colley, H. (2015). ‘Learner-centered’ assessment policies in further education: putting teachers’ time under pressure. </a:t>
            </a:r>
            <a:r>
              <a:rPr lang="en-US" sz="1500" b="0" i="1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Journal of Vocational Education &amp; Training</a:t>
            </a:r>
            <a:r>
              <a:rPr lang="en-US" sz="1500" b="0" i="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lang="en-US" sz="1500" b="0" i="1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67</a:t>
            </a:r>
            <a:r>
              <a:rPr lang="en-US" sz="1500" b="0" i="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(2), 153–168. </a:t>
            </a:r>
            <a:r>
              <a:rPr lang="en-US" sz="1500" b="0" i="0">
                <a:solidFill>
                  <a:schemeClr val="bg2"/>
                </a:solidFill>
                <a:effectLst/>
                <a:latin typeface="Merriweather" panose="00000500000000000000" pitchFamily="2" charset="0"/>
                <a:hlinkClick r:id="rId3"/>
              </a:rPr>
              <a:t>doi:10.1080/13636820.2014.983956</a:t>
            </a:r>
            <a:endParaRPr lang="en-US" sz="1500" b="0" i="0">
              <a:solidFill>
                <a:schemeClr val="bg2"/>
              </a:solidFill>
              <a:effectLst/>
              <a:latin typeface="Merriweather" panose="00000500000000000000" pitchFamily="2" charset="0"/>
            </a:endParaRPr>
          </a:p>
          <a:p>
            <a:pPr marL="457200" indent="-457200"/>
            <a:r>
              <a:rPr lang="en-US" sz="1500" b="0" i="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Kaput, K. (2018). Evidence for Student-Centered Learning. Saint Paul, MN: Education Evolving. </a:t>
            </a:r>
            <a:r>
              <a:rPr lang="en-US" sz="1500" b="0" i="0">
                <a:solidFill>
                  <a:schemeClr val="tx1"/>
                </a:solidFill>
                <a:effectLst/>
                <a:latin typeface="Merriweather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Address.</a:t>
            </a:r>
            <a:endParaRPr lang="en-US" sz="1500">
              <a:solidFill>
                <a:schemeClr val="tx1"/>
              </a:solidFill>
              <a:effectLst/>
              <a:latin typeface="Merriweather" panose="00000500000000000000" pitchFamily="2" charset="0"/>
            </a:endParaRPr>
          </a:p>
          <a:p>
            <a:pPr marL="457200" indent="-457200"/>
            <a:r>
              <a:rPr lang="en-US" sz="150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O'Neill, G. &amp; </a:t>
            </a:r>
            <a:r>
              <a:rPr lang="en-US" sz="1500" err="1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Mcmahon</a:t>
            </a:r>
            <a:r>
              <a:rPr lang="en-US" sz="150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, T. (2005). Student-</a:t>
            </a:r>
            <a:r>
              <a:rPr lang="en-US" sz="1500" err="1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centred</a:t>
            </a:r>
            <a:r>
              <a:rPr lang="en-US" sz="150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 learning: What does it mean for students and lecturers?. </a:t>
            </a:r>
            <a:r>
              <a:rPr lang="en-US" sz="1500" i="1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Emerging Issues in the Practice of University Learning and Teaching</a:t>
            </a:r>
            <a:r>
              <a:rPr lang="en-US" sz="150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.  AISHE. </a:t>
            </a:r>
            <a:r>
              <a:rPr lang="en-US" sz="1500">
                <a:solidFill>
                  <a:schemeClr val="bg2"/>
                </a:solidFill>
                <a:effectLst/>
                <a:latin typeface="Merriweather" panose="00000500000000000000" pitchFamily="2" charset="0"/>
                <a:hlinkClick r:id="rId5"/>
              </a:rPr>
              <a:t>Web Address</a:t>
            </a:r>
            <a:r>
              <a:rPr lang="en-US" sz="150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.</a:t>
            </a:r>
          </a:p>
          <a:p>
            <a:pPr marL="457200" indent="-457200"/>
            <a:r>
              <a:rPr lang="en-US" sz="150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Valencia College. (n.d.). </a:t>
            </a:r>
            <a:r>
              <a:rPr lang="en-US" sz="1500" i="1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Student Centered Learning</a:t>
            </a:r>
            <a:r>
              <a:rPr lang="en-US" sz="150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. Canvas Essentials Sandbox. Retrieved June 24, 2022, from </a:t>
            </a:r>
            <a:r>
              <a:rPr lang="en-US" sz="1500">
                <a:solidFill>
                  <a:schemeClr val="tx1"/>
                </a:solidFill>
                <a:effectLst/>
                <a:latin typeface="Merriweather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Address</a:t>
            </a:r>
            <a:r>
              <a:rPr lang="en-US" sz="1500">
                <a:solidFill>
                  <a:schemeClr val="tx1"/>
                </a:solidFill>
                <a:effectLst/>
                <a:latin typeface="Merriweather" panose="00000500000000000000" pitchFamily="2" charset="0"/>
              </a:rPr>
              <a:t>.</a:t>
            </a:r>
          </a:p>
          <a:p>
            <a:pPr marL="457200" indent="-457200"/>
            <a:r>
              <a:rPr lang="en-US" sz="1500" b="0" i="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Weimer, Maryellen. (2013). </a:t>
            </a:r>
            <a:r>
              <a:rPr lang="en-US" sz="1500" b="0" i="1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Learner-Centered Teaching: Five Key Changes to Practice</a:t>
            </a:r>
            <a:r>
              <a:rPr lang="en-US" sz="1500" b="0" i="0">
                <a:solidFill>
                  <a:schemeClr val="bg2"/>
                </a:solidFill>
                <a:effectLst/>
                <a:latin typeface="Merriweather" panose="00000500000000000000" pitchFamily="2" charset="0"/>
              </a:rPr>
              <a:t>. (2). Jossey-Bass. </a:t>
            </a:r>
            <a:endParaRPr lang="en-US" sz="1500">
              <a:solidFill>
                <a:schemeClr val="bg2"/>
              </a:solidFill>
              <a:effectLst/>
              <a:latin typeface="Merriweather" panose="00000500000000000000" pitchFamily="2" charset="0"/>
            </a:endParaRPr>
          </a:p>
        </p:txBody>
      </p:sp>
      <p:sp>
        <p:nvSpPr>
          <p:cNvPr id="6" name="Google Shape;737;p31">
            <a:extLst>
              <a:ext uri="{FF2B5EF4-FFF2-40B4-BE49-F238E27FC236}">
                <a16:creationId xmlns:a16="http://schemas.microsoft.com/office/drawing/2014/main" id="{1DB8A333-FDD3-46CA-9168-82EA84C0E3EC}"/>
              </a:ext>
            </a:extLst>
          </p:cNvPr>
          <p:cNvSpPr txBox="1">
            <a:spLocks/>
          </p:cNvSpPr>
          <p:nvPr/>
        </p:nvSpPr>
        <p:spPr>
          <a:xfrm>
            <a:off x="7524206" y="3012193"/>
            <a:ext cx="4494597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Barlow Condensed SemiBold"/>
              <a:buNone/>
              <a:defRPr sz="10000" b="0" i="0" u="none" strike="noStrike" cap="none">
                <a:solidFill>
                  <a:schemeClr val="dk1"/>
                </a:solidFill>
                <a:latin typeface="Barlow Condensed SemiBold"/>
                <a:ea typeface="Barlow Condensed SemiBold"/>
                <a:cs typeface="Barlow Condensed SemiBold"/>
                <a:sym typeface="Barlow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 Condensed"/>
              <a:buNone/>
              <a:defRPr sz="8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 Condensed"/>
              <a:buNone/>
              <a:defRPr sz="8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 Condensed"/>
              <a:buNone/>
              <a:defRPr sz="8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 Condensed"/>
              <a:buNone/>
              <a:defRPr sz="8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 Condensed"/>
              <a:buNone/>
              <a:defRPr sz="8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 Condensed"/>
              <a:buNone/>
              <a:defRPr sz="8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 Condensed"/>
              <a:buNone/>
              <a:defRPr sz="8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boto Condensed"/>
              <a:buNone/>
              <a:defRPr sz="80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F4E7A7-4B0D-4F1E-BD7B-07D4A81B8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EF6BD4DC-64DE-429F-9188-CAE8DBE37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0" y="123206"/>
            <a:ext cx="8556173" cy="66115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4CED8F-9DDD-464B-9B71-365C32E80ABD}"/>
              </a:ext>
            </a:extLst>
          </p:cNvPr>
          <p:cNvSpPr txBox="1"/>
          <p:nvPr/>
        </p:nvSpPr>
        <p:spPr>
          <a:xfrm>
            <a:off x="8825594" y="3077936"/>
            <a:ext cx="336640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Merriweather" panose="00000500000000000000" pitchFamily="2" charset="0"/>
              </a:rPr>
              <a:t>KWL Chart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erriweather" panose="00000500000000000000" pitchFamily="2" charset="0"/>
                <a:hlinkClick r:id="rId3"/>
              </a:rPr>
              <a:t>Facing History</a:t>
            </a:r>
            <a:endParaRPr lang="en-US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erriweather" panose="00000500000000000000" pitchFamily="2" charset="0"/>
                <a:hlinkClick r:id="rId4"/>
              </a:rPr>
              <a:t>Teaching History</a:t>
            </a:r>
            <a:endParaRPr lang="en-US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Merriweather" panose="00000500000000000000" pitchFamily="2" charset="0"/>
            </a:endParaRPr>
          </a:p>
          <a:p>
            <a:r>
              <a:rPr lang="en-US" sz="1600">
                <a:latin typeface="Merriweather" panose="00000500000000000000" pitchFamily="2" charset="0"/>
              </a:rPr>
              <a:t>Extra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erriweather" panose="00000500000000000000" pitchFamily="2" charset="0"/>
                <a:hlinkClick r:id="rId5"/>
              </a:rPr>
              <a:t>Think, Puzzle, Explore</a:t>
            </a:r>
            <a:endParaRPr lang="en-US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erriweather" panose="00000500000000000000" pitchFamily="2" charset="0"/>
                <a:hlinkClick r:id="rId6"/>
              </a:rPr>
              <a:t>3-2-1 Bridge</a:t>
            </a:r>
            <a:endParaRPr lang="en-US">
              <a:latin typeface="Merriweather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Merriweather" panose="00000500000000000000" pitchFamily="2" charset="0"/>
                <a:hlinkClick r:id="rId7"/>
              </a:rPr>
              <a:t>I Used to Think… Now I Think…</a:t>
            </a:r>
            <a:endParaRPr lang="en-US">
              <a:latin typeface="Merriweathe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0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 txBox="1">
            <a:spLocks noGrp="1"/>
          </p:cNvSpPr>
          <p:nvPr>
            <p:ph type="title"/>
          </p:nvPr>
        </p:nvSpPr>
        <p:spPr>
          <a:xfrm>
            <a:off x="1258725" y="533837"/>
            <a:ext cx="6647400" cy="3782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Student Centered Learning (SCL) is a teaching method broadly defined as a shift in the focus of activity (or instruction) from the teacher to the student. </a:t>
            </a:r>
            <a:endParaRPr sz="4000"/>
          </a:p>
        </p:txBody>
      </p:sp>
      <p:sp>
        <p:nvSpPr>
          <p:cNvPr id="293" name="Google Shape;293;p17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270;p14">
            <a:extLst>
              <a:ext uri="{FF2B5EF4-FFF2-40B4-BE49-F238E27FC236}">
                <a16:creationId xmlns:a16="http://schemas.microsoft.com/office/drawing/2014/main" id="{74162CA5-B44C-4F0E-8F1E-92D6FFF5D9D0}"/>
              </a:ext>
            </a:extLst>
          </p:cNvPr>
          <p:cNvSpPr txBox="1">
            <a:spLocks/>
          </p:cNvSpPr>
          <p:nvPr/>
        </p:nvSpPr>
        <p:spPr>
          <a:xfrm>
            <a:off x="1258725" y="4821634"/>
            <a:ext cx="4838019" cy="105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>
                <a:solidFill>
                  <a:schemeClr val="bg1"/>
                </a:solidFill>
                <a:latin typeface="Merriweather"/>
              </a:rPr>
              <a:t>All types of courses from Tech-Enhanced (On Ground) to Tech-Flex (Hybrid) to Tech-Direct (Online) can utilize SCL.</a:t>
            </a:r>
            <a:endParaRPr lang="en" sz="2200">
              <a:solidFill>
                <a:schemeClr val="bg1"/>
              </a:solidFill>
              <a:latin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Online Media 3" title="Education in the 21st Century - Student Centered Learning">
            <a:hlinkClick r:id="" action="ppaction://media"/>
            <a:extLst>
              <a:ext uri="{FF2B5EF4-FFF2-40B4-BE49-F238E27FC236}">
                <a16:creationId xmlns:a16="http://schemas.microsoft.com/office/drawing/2014/main" id="{D80999B0-A1A2-474E-814D-AEE98E5CC3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5614" y="626382"/>
            <a:ext cx="9920772" cy="56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>
            <a:spLocks noGrp="1"/>
          </p:cNvSpPr>
          <p:nvPr>
            <p:ph type="title"/>
          </p:nvPr>
        </p:nvSpPr>
        <p:spPr>
          <a:xfrm>
            <a:off x="7838949" y="4381499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How could this be an example of student centered learning?</a:t>
            </a:r>
            <a:endParaRPr sz="4000" dirty="0"/>
          </a:p>
        </p:txBody>
      </p:sp>
      <p:sp>
        <p:nvSpPr>
          <p:cNvPr id="327" name="Google Shape;327;p22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28" name="Google Shape;328;p22" descr="Students in library"/>
          <p:cNvPicPr preferRelativeResize="0"/>
          <p:nvPr/>
        </p:nvPicPr>
        <p:blipFill rotWithShape="1">
          <a:blip r:embed="rId3"/>
          <a:srcRect t="4902" b="19710"/>
          <a:stretch/>
        </p:blipFill>
        <p:spPr>
          <a:xfrm>
            <a:off x="0" y="1502325"/>
            <a:ext cx="7727601" cy="3886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35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"/>
          <p:cNvSpPr txBox="1">
            <a:spLocks noGrp="1"/>
          </p:cNvSpPr>
          <p:nvPr>
            <p:ph type="title"/>
          </p:nvPr>
        </p:nvSpPr>
        <p:spPr>
          <a:xfrm>
            <a:off x="1542051" y="1435929"/>
            <a:ext cx="9702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Characteristics of SCL:</a:t>
            </a:r>
            <a:endParaRPr dirty="0"/>
          </a:p>
        </p:txBody>
      </p:sp>
      <p:sp>
        <p:nvSpPr>
          <p:cNvPr id="286" name="Google Shape;286;p16"/>
          <p:cNvSpPr txBox="1">
            <a:spLocks noGrp="1"/>
          </p:cNvSpPr>
          <p:nvPr>
            <p:ph type="body" idx="1"/>
          </p:nvPr>
        </p:nvSpPr>
        <p:spPr>
          <a:xfrm>
            <a:off x="1542051" y="2275018"/>
            <a:ext cx="9702900" cy="294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>
                <a:latin typeface="Merriweather" panose="00000500000000000000" pitchFamily="2" charset="0"/>
                <a:cs typeface="Arial" panose="020B0604020202020204" pitchFamily="34" charset="0"/>
              </a:rPr>
              <a:t>Actively engages students with the learning materials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>
                <a:latin typeface="Merriweather" panose="00000500000000000000" pitchFamily="2" charset="0"/>
                <a:cs typeface="Arial" panose="020B0604020202020204" pitchFamily="34" charset="0"/>
              </a:rPr>
              <a:t>Encourages students to think, problem-solve, evaluate evidence, analyze arguments, and generate hypotheses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>
                <a:latin typeface="Merriweather" panose="00000500000000000000" pitchFamily="2" charset="0"/>
                <a:cs typeface="Arial" panose="020B0604020202020204" pitchFamily="34" charset="0"/>
              </a:rPr>
              <a:t>Asks students to reflect on what they are learning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>
                <a:latin typeface="Merriweather" panose="00000500000000000000" pitchFamily="2" charset="0"/>
                <a:cs typeface="Arial" panose="020B0604020202020204" pitchFamily="34" charset="0"/>
              </a:rPr>
              <a:t>Gives students some control over the learning process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>
                <a:latin typeface="Merriweather" panose="00000500000000000000" pitchFamily="2" charset="0"/>
                <a:cs typeface="Arial" panose="020B0604020202020204" pitchFamily="34" charset="0"/>
              </a:rPr>
              <a:t>Encourages collaboration</a:t>
            </a:r>
            <a:endParaRPr dirty="0">
              <a:latin typeface="Merriweather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7" name="Google Shape;287;p16"/>
          <p:cNvSpPr txBox="1">
            <a:spLocks noGrp="1"/>
          </p:cNvSpPr>
          <p:nvPr>
            <p:ph type="sldNum" idx="12"/>
          </p:nvPr>
        </p:nvSpPr>
        <p:spPr>
          <a:xfrm>
            <a:off x="11372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66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2AE34-64E8-4B43-A147-1E74F227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in the typical college classroom?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68AAA-40A6-4976-831E-67AD363C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025" y="1929383"/>
            <a:ext cx="4874700" cy="4162455"/>
          </a:xfrm>
        </p:spPr>
        <p:txBody>
          <a:bodyPr/>
          <a:lstStyle/>
          <a:p>
            <a:pPr marL="107950" indent="0">
              <a:buNone/>
            </a:pPr>
            <a:r>
              <a:rPr lang="en-US"/>
              <a:t>Who is</a:t>
            </a:r>
          </a:p>
          <a:p>
            <a:r>
              <a:rPr lang="en-US"/>
              <a:t>Delivering the content?</a:t>
            </a:r>
          </a:p>
          <a:p>
            <a:r>
              <a:rPr lang="en-US"/>
              <a:t>Leading the discussions?</a:t>
            </a:r>
          </a:p>
          <a:p>
            <a:r>
              <a:rPr lang="en-US"/>
              <a:t>Previewing &amp; reviewing material?</a:t>
            </a:r>
          </a:p>
          <a:p>
            <a:r>
              <a:rPr lang="en-US"/>
              <a:t>Offering the examples?</a:t>
            </a:r>
          </a:p>
          <a:p>
            <a:r>
              <a:rPr lang="en-US"/>
              <a:t>Asking and answering most of the questions?</a:t>
            </a:r>
          </a:p>
          <a:p>
            <a:r>
              <a:rPr lang="en-US"/>
              <a:t>Calling on the students?</a:t>
            </a:r>
          </a:p>
          <a:p>
            <a:r>
              <a:rPr lang="en-US"/>
              <a:t>Solving the problems, providing the graphs, and constructing the matrices?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BD45A-2B5F-4291-9092-45DC2A1475B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15673" y="1929383"/>
            <a:ext cx="4874700" cy="4162456"/>
          </a:xfrm>
        </p:spPr>
        <p:txBody>
          <a:bodyPr/>
          <a:lstStyle/>
          <a:p>
            <a:pPr marL="107950" indent="0">
              <a:lnSpc>
                <a:spcPct val="100000"/>
              </a:lnSpc>
              <a:buNone/>
            </a:pPr>
            <a:r>
              <a:rPr lang="en-US" sz="4400">
                <a:solidFill>
                  <a:schemeClr val="accent2"/>
                </a:solidFill>
                <a:latin typeface="+mj-lt"/>
              </a:rPr>
              <a:t>In most classrooms… it’s the teacher.</a:t>
            </a:r>
          </a:p>
          <a:p>
            <a:pPr marL="107950" indent="0">
              <a:buNone/>
            </a:pPr>
            <a:endParaRPr lang="en-US"/>
          </a:p>
          <a:p>
            <a:pPr marL="107950" indent="0">
              <a:buNone/>
            </a:pPr>
            <a:r>
              <a:rPr lang="en-US"/>
              <a:t>“When it comes to who’s working the hardest most days, teachers win hands down. Students are there, but too often education is being done unto them.”</a:t>
            </a:r>
          </a:p>
          <a:p>
            <a:pPr marL="107950" indent="0" algn="r">
              <a:buNone/>
            </a:pPr>
            <a:r>
              <a:rPr lang="en-US"/>
              <a:t>(Weimer, 2013)</a:t>
            </a:r>
          </a:p>
        </p:txBody>
      </p:sp>
      <p:sp>
        <p:nvSpPr>
          <p:cNvPr id="320" name="Google Shape;320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41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2CD0-5DF4-4722-8E45-BC1271D9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3050" y="2726574"/>
            <a:ext cx="5422900" cy="763500"/>
          </a:xfrm>
        </p:spPr>
        <p:txBody>
          <a:bodyPr/>
          <a:lstStyle/>
          <a:p>
            <a:r>
              <a:rPr lang="en-US"/>
              <a:t>Bloom’s Taxonomy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CFD6F-81DF-45C4-BF28-9A56891055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9FA30A-9C19-40CE-BDC5-276048A4B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20151" y="876299"/>
            <a:ext cx="5724024" cy="4943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47475B-E57C-4AAB-87D1-724E7893AAA3}"/>
              </a:ext>
            </a:extLst>
          </p:cNvPr>
          <p:cNvSpPr txBox="1"/>
          <p:nvPr/>
        </p:nvSpPr>
        <p:spPr>
          <a:xfrm>
            <a:off x="1905000" y="6626906"/>
            <a:ext cx="419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Bloom's_taxonom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5130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2AE34-64E8-4B43-A147-1E74F227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in the typical college classroom?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68AAA-40A6-4976-831E-67AD363C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025" y="1929383"/>
            <a:ext cx="4874700" cy="4162455"/>
          </a:xfrm>
        </p:spPr>
        <p:txBody>
          <a:bodyPr/>
          <a:lstStyle/>
          <a:p>
            <a:pPr marL="107950" indent="0">
              <a:buNone/>
            </a:pPr>
            <a:r>
              <a:rPr lang="en-US"/>
              <a:t>Who is</a:t>
            </a:r>
          </a:p>
          <a:p>
            <a:r>
              <a:rPr lang="en-US"/>
              <a:t>Delivering the content?</a:t>
            </a:r>
          </a:p>
          <a:p>
            <a:r>
              <a:rPr lang="en-US"/>
              <a:t>Leading the discussions?</a:t>
            </a:r>
          </a:p>
          <a:p>
            <a:r>
              <a:rPr lang="en-US"/>
              <a:t>Previewing &amp; reviewing material?</a:t>
            </a:r>
          </a:p>
          <a:p>
            <a:r>
              <a:rPr lang="en-US"/>
              <a:t>Offering the examples?</a:t>
            </a:r>
          </a:p>
          <a:p>
            <a:r>
              <a:rPr lang="en-US"/>
              <a:t>Asking and answering most of the questions?</a:t>
            </a:r>
          </a:p>
          <a:p>
            <a:r>
              <a:rPr lang="en-US"/>
              <a:t>Calling on the students?</a:t>
            </a:r>
          </a:p>
          <a:p>
            <a:r>
              <a:rPr lang="en-US"/>
              <a:t>Solving the problems, providing the graphs, and constructing the matrices?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9BD45A-2B5F-4291-9092-45DC2A1475B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1929384"/>
            <a:ext cx="4874700" cy="3583650"/>
          </a:xfrm>
        </p:spPr>
        <p:txBody>
          <a:bodyPr anchor="ctr"/>
          <a:lstStyle/>
          <a:p>
            <a:pPr marL="107950" indent="0">
              <a:lnSpc>
                <a:spcPct val="100000"/>
              </a:lnSpc>
              <a:buNone/>
            </a:pPr>
            <a:r>
              <a:rPr lang="en-US" sz="4400">
                <a:solidFill>
                  <a:schemeClr val="accent2"/>
                </a:solidFill>
                <a:latin typeface="+mj-lt"/>
              </a:rPr>
              <a:t>How can we take 2-3 of these and convert them to being student-centered learning?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20" name="Google Shape;320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42609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Custom 17">
      <a:dk1>
        <a:srgbClr val="4F2984"/>
      </a:dk1>
      <a:lt1>
        <a:srgbClr val="F7F7F7"/>
      </a:lt1>
      <a:dk2>
        <a:srgbClr val="000000"/>
      </a:dk2>
      <a:lt2>
        <a:srgbClr val="EEEEEE"/>
      </a:lt2>
      <a:accent1>
        <a:srgbClr val="4F2984"/>
      </a:accent1>
      <a:accent2>
        <a:srgbClr val="F7D101"/>
      </a:accent2>
      <a:accent3>
        <a:srgbClr val="D0CECE"/>
      </a:accent3>
      <a:accent4>
        <a:srgbClr val="E0BE01"/>
      </a:accent4>
      <a:accent5>
        <a:srgbClr val="434343"/>
      </a:accent5>
      <a:accent6>
        <a:srgbClr val="999999"/>
      </a:accent6>
      <a:hlink>
        <a:srgbClr val="4F2984"/>
      </a:hlink>
      <a:folHlink>
        <a:srgbClr val="4F2984"/>
      </a:folHlink>
    </a:clrScheme>
    <a:fontScheme name="Custom 1">
      <a:majorFont>
        <a:latin typeface="Barlow Condensed SemiBold"/>
        <a:ea typeface=""/>
        <a:cs typeface=""/>
      </a:majorFont>
      <a:minorFont>
        <a:latin typeface="Articula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1315</Words>
  <Application>Microsoft Office PowerPoint</Application>
  <PresentationFormat>Widescreen</PresentationFormat>
  <Paragraphs>147</Paragraphs>
  <Slides>15</Slides>
  <Notes>13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SlidesMania</vt:lpstr>
      <vt:lpstr>Student- Centered Learning</vt:lpstr>
      <vt:lpstr>PowerPoint Presentation</vt:lpstr>
      <vt:lpstr>Student Centered Learning (SCL) is a teaching method broadly defined as a shift in the focus of activity (or instruction) from the teacher to the student. </vt:lpstr>
      <vt:lpstr>PowerPoint Presentation</vt:lpstr>
      <vt:lpstr>How could this be an example of student centered learning?</vt:lpstr>
      <vt:lpstr>Key Characteristics of SCL:</vt:lpstr>
      <vt:lpstr>What happens in the typical college classroom?</vt:lpstr>
      <vt:lpstr>Bloom’s Taxonomy</vt:lpstr>
      <vt:lpstr>What happens in the typical college classroom?</vt:lpstr>
      <vt:lpstr>Forms of SCL</vt:lpstr>
      <vt:lpstr>How do I implement SCL in my classes?</vt:lpstr>
      <vt:lpstr>Challenges of SCL:</vt:lpstr>
      <vt:lpstr>It’s about Student Learning.</vt:lpstr>
      <vt:lpstr>“…in student-centered learning the model shifts from being teacher-centered and standardized to student-centric and individualized”  (Kaput, 2018)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GOES YOUR PRESENTATION TITLE</dc:title>
  <cp:lastModifiedBy>Chesson, Taylor</cp:lastModifiedBy>
  <cp:revision>18</cp:revision>
  <dcterms:modified xsi:type="dcterms:W3CDTF">2022-07-22T17:33:23Z</dcterms:modified>
</cp:coreProperties>
</file>