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0.xml" ContentType="application/vnd.openxmlformats-officedocument.presentationml.tags+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1.xml" ContentType="application/vnd.openxmlformats-officedocument.presentationml.tags+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31.xml" ContentType="application/vnd.openxmlformats-officedocument.presentationml.notesSlide+xml"/>
  <Override PartName="/ppt/tags/tag45.xml" ContentType="application/vnd.openxmlformats-officedocument.presentationml.tags+xml"/>
  <Override PartName="/ppt/notesSlides/notesSlide32.xml" ContentType="application/vnd.openxmlformats-officedocument.presentationml.notesSlide+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notesSlides/notesSlide3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7.xml" ContentType="application/vnd.openxmlformats-officedocument.presentationml.notesSlide+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41.xml" ContentType="application/vnd.openxmlformats-officedocument.presentationml.notesSlide+xml"/>
  <Override PartName="/ppt/tags/tag59.xml" ContentType="application/vnd.openxmlformats-officedocument.presentationml.tags+xml"/>
  <Override PartName="/ppt/notesSlides/notesSlide42.xml" ContentType="application/vnd.openxmlformats-officedocument.presentationml.notesSlide+xml"/>
  <Override PartName="/ppt/tags/tag60.xml" ContentType="application/vnd.openxmlformats-officedocument.presentationml.tags+xml"/>
  <Override PartName="/ppt/notesSlides/notesSlide43.xml" ContentType="application/vnd.openxmlformats-officedocument.presentationml.notesSlide+xml"/>
  <Override PartName="/ppt/tags/tag61.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48"/>
  </p:notesMasterIdLst>
  <p:sldIdLst>
    <p:sldId id="256" r:id="rId2"/>
    <p:sldId id="555" r:id="rId3"/>
    <p:sldId id="556" r:id="rId4"/>
    <p:sldId id="259" r:id="rId5"/>
    <p:sldId id="552" r:id="rId6"/>
    <p:sldId id="544" r:id="rId7"/>
    <p:sldId id="475" r:id="rId8"/>
    <p:sldId id="474" r:id="rId9"/>
    <p:sldId id="473" r:id="rId10"/>
    <p:sldId id="543" r:id="rId11"/>
    <p:sldId id="546" r:id="rId12"/>
    <p:sldId id="547" r:id="rId13"/>
    <p:sldId id="478" r:id="rId14"/>
    <p:sldId id="479" r:id="rId15"/>
    <p:sldId id="486" r:id="rId16"/>
    <p:sldId id="434" r:id="rId17"/>
    <p:sldId id="536" r:id="rId18"/>
    <p:sldId id="557" r:id="rId19"/>
    <p:sldId id="457" r:id="rId20"/>
    <p:sldId id="541" r:id="rId21"/>
    <p:sldId id="549" r:id="rId22"/>
    <p:sldId id="550" r:id="rId23"/>
    <p:sldId id="545" r:id="rId24"/>
    <p:sldId id="537" r:id="rId25"/>
    <p:sldId id="553" r:id="rId26"/>
    <p:sldId id="283" r:id="rId27"/>
    <p:sldId id="289" r:id="rId28"/>
    <p:sldId id="290" r:id="rId29"/>
    <p:sldId id="491" r:id="rId30"/>
    <p:sldId id="538" r:id="rId31"/>
    <p:sldId id="554" r:id="rId32"/>
    <p:sldId id="261" r:id="rId33"/>
    <p:sldId id="534" r:id="rId34"/>
    <p:sldId id="493" r:id="rId35"/>
    <p:sldId id="280" r:id="rId36"/>
    <p:sldId id="539" r:id="rId37"/>
    <p:sldId id="560" r:id="rId38"/>
    <p:sldId id="262" r:id="rId39"/>
    <p:sldId id="551" r:id="rId40"/>
    <p:sldId id="558" r:id="rId41"/>
    <p:sldId id="260" r:id="rId42"/>
    <p:sldId id="561" r:id="rId43"/>
    <p:sldId id="559" r:id="rId44"/>
    <p:sldId id="274" r:id="rId45"/>
    <p:sldId id="540" r:id="rId46"/>
    <p:sldId id="275" r:id="rId47"/>
  </p:sldIdLst>
  <p:sldSz cx="12192000" cy="6858000"/>
  <p:notesSz cx="6858000" cy="9144000"/>
  <p:embeddedFontLst>
    <p:embeddedFont>
      <p:font typeface="Abril Fatface" panose="02000503000000020003" pitchFamily="2" charset="77"/>
      <p:regular r:id="rId49"/>
    </p:embeddedFont>
    <p:embeddedFont>
      <p:font typeface="Calibri" panose="020F0502020204030204" pitchFamily="34" charset="0"/>
      <p:regular r:id="rId50"/>
      <p:bold r:id="rId51"/>
      <p:italic r:id="rId52"/>
      <p:boldItalic r:id="rId53"/>
    </p:embeddedFont>
    <p:embeddedFont>
      <p:font typeface="Lato" panose="020F0502020204030203" pitchFamily="34" charset="0"/>
      <p:regular r:id="rId54"/>
      <p:bold r:id="rId55"/>
      <p:italic r:id="rId56"/>
      <p:boldItalic r:id="rId57"/>
    </p:embeddedFont>
    <p:embeddedFont>
      <p:font typeface="Roboto" panose="02000000000000000000" pitchFamily="2" charset="0"/>
      <p:regular r:id="rId58"/>
      <p:bold r:id="rId59"/>
      <p:italic r:id="rId60"/>
      <p:boldItalic r:id="rId61"/>
    </p:embeddedFont>
    <p:embeddedFont>
      <p:font typeface="Roboto Medium" panose="020F0502020204030204" pitchFamily="34" charset="0"/>
      <p:regular r:id="rId62"/>
      <p:bold r:id="rId63"/>
      <p:italic r:id="rId64"/>
      <p:boldItalic r:id="rId65"/>
    </p:embeddedFont>
  </p:embeddedFontLst>
  <p:custDataLst>
    <p:tags r:id="rId6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DF1FD7C-AFDD-4DD5-875C-6D8933470E21}">
          <p14:sldIdLst>
            <p14:sldId id="256"/>
            <p14:sldId id="555"/>
            <p14:sldId id="556"/>
            <p14:sldId id="259"/>
            <p14:sldId id="552"/>
            <p14:sldId id="544"/>
            <p14:sldId id="475"/>
            <p14:sldId id="474"/>
            <p14:sldId id="473"/>
            <p14:sldId id="543"/>
            <p14:sldId id="546"/>
            <p14:sldId id="547"/>
            <p14:sldId id="478"/>
            <p14:sldId id="479"/>
            <p14:sldId id="486"/>
            <p14:sldId id="434"/>
            <p14:sldId id="536"/>
            <p14:sldId id="557"/>
            <p14:sldId id="457"/>
            <p14:sldId id="541"/>
            <p14:sldId id="549"/>
            <p14:sldId id="550"/>
            <p14:sldId id="545"/>
            <p14:sldId id="537"/>
            <p14:sldId id="553"/>
            <p14:sldId id="283"/>
            <p14:sldId id="289"/>
            <p14:sldId id="290"/>
            <p14:sldId id="491"/>
            <p14:sldId id="538"/>
            <p14:sldId id="554"/>
            <p14:sldId id="261"/>
            <p14:sldId id="534"/>
            <p14:sldId id="493"/>
            <p14:sldId id="280"/>
            <p14:sldId id="539"/>
            <p14:sldId id="560"/>
            <p14:sldId id="262"/>
            <p14:sldId id="551"/>
            <p14:sldId id="558"/>
            <p14:sldId id="260"/>
            <p14:sldId id="561"/>
            <p14:sldId id="559"/>
            <p14:sldId id="274"/>
            <p14:sldId id="540"/>
            <p14:sldId id="27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DAE1E7"/>
    <a:srgbClr val="BBB5B5"/>
    <a:srgbClr val="929292"/>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EAB7D-8488-4E6F-A1FB-EE253746717F}" v="1024" dt="2022-09-13T13:51:14.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autoAdjust="0"/>
  </p:normalViewPr>
  <p:slideViewPr>
    <p:cSldViewPr snapToGrid="0">
      <p:cViewPr varScale="1">
        <p:scale>
          <a:sx n="123" d="100"/>
          <a:sy n="123" d="100"/>
        </p:scale>
        <p:origin x="696" y="192"/>
      </p:cViewPr>
      <p:guideLst>
        <p:guide orient="horz" pos="2160"/>
        <p:guide pos="3840"/>
      </p:guideLst>
    </p:cSldViewPr>
  </p:slideViewPr>
  <p:notesTextViewPr>
    <p:cViewPr>
      <p:scale>
        <a:sx n="1" d="1"/>
        <a:sy n="1" d="1"/>
      </p:scale>
      <p:origin x="0" y="0"/>
    </p:cViewPr>
  </p:notesTextViewPr>
  <p:notesViewPr>
    <p:cSldViewPr snapToGrid="0">
      <p:cViewPr varScale="1">
        <p:scale>
          <a:sx n="115" d="100"/>
          <a:sy n="115" d="100"/>
        </p:scale>
        <p:origin x="2658"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203DAB-4840-4474-9988-1D58995BDD5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BA1D4A3-BE7D-4655-B232-A63CF47D3D78}">
      <dgm:prSet/>
      <dgm:spPr/>
      <dgm:t>
        <a:bodyPr/>
        <a:lstStyle/>
        <a:p>
          <a:r>
            <a:rPr lang="en-US" b="0" i="0" dirty="0"/>
            <a:t>A concept seen in both business and education</a:t>
          </a:r>
          <a:endParaRPr lang="en-US" dirty="0"/>
        </a:p>
      </dgm:t>
    </dgm:pt>
    <dgm:pt modelId="{4F88E033-B1F4-4874-92BF-48F6BBF503B5}" type="parTrans" cxnId="{1D560185-02F6-4333-A3FB-6B3A5B19CBD4}">
      <dgm:prSet/>
      <dgm:spPr/>
      <dgm:t>
        <a:bodyPr/>
        <a:lstStyle/>
        <a:p>
          <a:endParaRPr lang="en-US"/>
        </a:p>
      </dgm:t>
    </dgm:pt>
    <dgm:pt modelId="{604C0D6C-B1BE-4E0C-8CAB-143416F7BB14}" type="sibTrans" cxnId="{1D560185-02F6-4333-A3FB-6B3A5B19CBD4}">
      <dgm:prSet/>
      <dgm:spPr/>
      <dgm:t>
        <a:bodyPr/>
        <a:lstStyle/>
        <a:p>
          <a:endParaRPr lang="en-US"/>
        </a:p>
      </dgm:t>
    </dgm:pt>
    <dgm:pt modelId="{B6C45E40-1460-464E-B0B6-50E96FABECFC}">
      <dgm:prSet/>
      <dgm:spPr/>
      <dgm:t>
        <a:bodyPr/>
        <a:lstStyle/>
        <a:p>
          <a:r>
            <a:rPr lang="en-US" b="0" i="0" dirty="0"/>
            <a:t>Feedback specifying what to do in future performances</a:t>
          </a:r>
          <a:endParaRPr lang="en-US" dirty="0"/>
        </a:p>
      </dgm:t>
    </dgm:pt>
    <dgm:pt modelId="{6E3D70BD-9BA4-4C50-899A-FC6EC114A06C}" type="parTrans" cxnId="{21A0DADE-3688-4DB4-AC92-2E23A3224444}">
      <dgm:prSet/>
      <dgm:spPr/>
      <dgm:t>
        <a:bodyPr/>
        <a:lstStyle/>
        <a:p>
          <a:endParaRPr lang="en-US"/>
        </a:p>
      </dgm:t>
    </dgm:pt>
    <dgm:pt modelId="{4772A3FC-C802-4B98-AE63-9A00E87E3D1D}" type="sibTrans" cxnId="{21A0DADE-3688-4DB4-AC92-2E23A3224444}">
      <dgm:prSet/>
      <dgm:spPr/>
      <dgm:t>
        <a:bodyPr/>
        <a:lstStyle/>
        <a:p>
          <a:endParaRPr lang="en-US"/>
        </a:p>
      </dgm:t>
    </dgm:pt>
    <dgm:pt modelId="{B07CDB18-CE85-40B6-A299-DC5362E03ACB}" type="pres">
      <dgm:prSet presAssocID="{05203DAB-4840-4474-9988-1D58995BDD54}" presName="root" presStyleCnt="0">
        <dgm:presLayoutVars>
          <dgm:dir/>
          <dgm:resizeHandles val="exact"/>
        </dgm:presLayoutVars>
      </dgm:prSet>
      <dgm:spPr/>
    </dgm:pt>
    <dgm:pt modelId="{495E0A5D-27ED-4519-A8CC-DCD6129B7E5F}" type="pres">
      <dgm:prSet presAssocID="{DBA1D4A3-BE7D-4655-B232-A63CF47D3D78}" presName="compNode" presStyleCnt="0"/>
      <dgm:spPr/>
    </dgm:pt>
    <dgm:pt modelId="{A5B942E1-BCE7-46E7-AAF8-53E6075771C6}" type="pres">
      <dgm:prSet presAssocID="{DBA1D4A3-BE7D-4655-B232-A63CF47D3D78}" presName="bgRect" presStyleLbl="bgShp" presStyleIdx="0" presStyleCnt="2"/>
      <dgm:spPr>
        <a:solidFill>
          <a:schemeClr val="accent6"/>
        </a:solidFill>
      </dgm:spPr>
    </dgm:pt>
    <dgm:pt modelId="{3C122928-043E-4973-BE05-44965D8AD1B8}" type="pres">
      <dgm:prSet presAssocID="{DBA1D4A3-BE7D-4655-B232-A63CF47D3D7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3A7653F4-0AC8-43F5-B741-C802A037A002}" type="pres">
      <dgm:prSet presAssocID="{DBA1D4A3-BE7D-4655-B232-A63CF47D3D78}" presName="spaceRect" presStyleCnt="0"/>
      <dgm:spPr/>
    </dgm:pt>
    <dgm:pt modelId="{1A7FE75E-BC04-4B55-A654-157BEE3D4DEE}" type="pres">
      <dgm:prSet presAssocID="{DBA1D4A3-BE7D-4655-B232-A63CF47D3D78}" presName="parTx" presStyleLbl="revTx" presStyleIdx="0" presStyleCnt="2">
        <dgm:presLayoutVars>
          <dgm:chMax val="0"/>
          <dgm:chPref val="0"/>
        </dgm:presLayoutVars>
      </dgm:prSet>
      <dgm:spPr/>
    </dgm:pt>
    <dgm:pt modelId="{E3CCB8B9-4F43-402F-83FC-F10EE4BD18EE}" type="pres">
      <dgm:prSet presAssocID="{604C0D6C-B1BE-4E0C-8CAB-143416F7BB14}" presName="sibTrans" presStyleCnt="0"/>
      <dgm:spPr/>
    </dgm:pt>
    <dgm:pt modelId="{207231EB-452F-4B07-AE3A-416EABA56E79}" type="pres">
      <dgm:prSet presAssocID="{B6C45E40-1460-464E-B0B6-50E96FABECFC}" presName="compNode" presStyleCnt="0"/>
      <dgm:spPr/>
    </dgm:pt>
    <dgm:pt modelId="{44BE9C6D-6EBD-4F00-B115-4DDA0D39ED79}" type="pres">
      <dgm:prSet presAssocID="{B6C45E40-1460-464E-B0B6-50E96FABECFC}" presName="bgRect" presStyleLbl="bgShp" presStyleIdx="1" presStyleCnt="2"/>
      <dgm:spPr>
        <a:solidFill>
          <a:schemeClr val="accent6"/>
        </a:solidFill>
      </dgm:spPr>
    </dgm:pt>
    <dgm:pt modelId="{9451F834-12C2-4952-AEDC-C5F47E1A101D}" type="pres">
      <dgm:prSet presAssocID="{B6C45E40-1460-464E-B0B6-50E96FABECF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12E1D551-B73E-48ED-921B-31E027A01F4D}" type="pres">
      <dgm:prSet presAssocID="{B6C45E40-1460-464E-B0B6-50E96FABECFC}" presName="spaceRect" presStyleCnt="0"/>
      <dgm:spPr/>
    </dgm:pt>
    <dgm:pt modelId="{83398ADF-5617-4122-BADA-82C0D3DFE544}" type="pres">
      <dgm:prSet presAssocID="{B6C45E40-1460-464E-B0B6-50E96FABECFC}" presName="parTx" presStyleLbl="revTx" presStyleIdx="1" presStyleCnt="2">
        <dgm:presLayoutVars>
          <dgm:chMax val="0"/>
          <dgm:chPref val="0"/>
        </dgm:presLayoutVars>
      </dgm:prSet>
      <dgm:spPr/>
    </dgm:pt>
  </dgm:ptLst>
  <dgm:cxnLst>
    <dgm:cxn modelId="{070E1124-21E1-4DE3-9221-A3D128070A7D}" type="presOf" srcId="{05203DAB-4840-4474-9988-1D58995BDD54}" destId="{B07CDB18-CE85-40B6-A299-DC5362E03ACB}" srcOrd="0" destOrd="0" presId="urn:microsoft.com/office/officeart/2018/2/layout/IconVerticalSolidList"/>
    <dgm:cxn modelId="{1FCC7245-C5A5-40A4-9A68-AB9A9C68B773}" type="presOf" srcId="{B6C45E40-1460-464E-B0B6-50E96FABECFC}" destId="{83398ADF-5617-4122-BADA-82C0D3DFE544}" srcOrd="0" destOrd="0" presId="urn:microsoft.com/office/officeart/2018/2/layout/IconVerticalSolidList"/>
    <dgm:cxn modelId="{8A293276-2448-4FA9-B32C-EE276091015D}" type="presOf" srcId="{DBA1D4A3-BE7D-4655-B232-A63CF47D3D78}" destId="{1A7FE75E-BC04-4B55-A654-157BEE3D4DEE}" srcOrd="0" destOrd="0" presId="urn:microsoft.com/office/officeart/2018/2/layout/IconVerticalSolidList"/>
    <dgm:cxn modelId="{1D560185-02F6-4333-A3FB-6B3A5B19CBD4}" srcId="{05203DAB-4840-4474-9988-1D58995BDD54}" destId="{DBA1D4A3-BE7D-4655-B232-A63CF47D3D78}" srcOrd="0" destOrd="0" parTransId="{4F88E033-B1F4-4874-92BF-48F6BBF503B5}" sibTransId="{604C0D6C-B1BE-4E0C-8CAB-143416F7BB14}"/>
    <dgm:cxn modelId="{21A0DADE-3688-4DB4-AC92-2E23A3224444}" srcId="{05203DAB-4840-4474-9988-1D58995BDD54}" destId="{B6C45E40-1460-464E-B0B6-50E96FABECFC}" srcOrd="1" destOrd="0" parTransId="{6E3D70BD-9BA4-4C50-899A-FC6EC114A06C}" sibTransId="{4772A3FC-C802-4B98-AE63-9A00E87E3D1D}"/>
    <dgm:cxn modelId="{B217DB56-0626-481E-BD7D-EB38B9B2636A}" type="presParOf" srcId="{B07CDB18-CE85-40B6-A299-DC5362E03ACB}" destId="{495E0A5D-27ED-4519-A8CC-DCD6129B7E5F}" srcOrd="0" destOrd="0" presId="urn:microsoft.com/office/officeart/2018/2/layout/IconVerticalSolidList"/>
    <dgm:cxn modelId="{392DC68F-68A6-4872-803D-DC9CB2980BCC}" type="presParOf" srcId="{495E0A5D-27ED-4519-A8CC-DCD6129B7E5F}" destId="{A5B942E1-BCE7-46E7-AAF8-53E6075771C6}" srcOrd="0" destOrd="0" presId="urn:microsoft.com/office/officeart/2018/2/layout/IconVerticalSolidList"/>
    <dgm:cxn modelId="{3E800DC1-2CFA-49AB-83FB-349541151471}" type="presParOf" srcId="{495E0A5D-27ED-4519-A8CC-DCD6129B7E5F}" destId="{3C122928-043E-4973-BE05-44965D8AD1B8}" srcOrd="1" destOrd="0" presId="urn:microsoft.com/office/officeart/2018/2/layout/IconVerticalSolidList"/>
    <dgm:cxn modelId="{85D84933-3E65-4AE2-ABA2-B0A16B76266D}" type="presParOf" srcId="{495E0A5D-27ED-4519-A8CC-DCD6129B7E5F}" destId="{3A7653F4-0AC8-43F5-B741-C802A037A002}" srcOrd="2" destOrd="0" presId="urn:microsoft.com/office/officeart/2018/2/layout/IconVerticalSolidList"/>
    <dgm:cxn modelId="{2D322827-97B9-45D0-8603-8F62CFB138EB}" type="presParOf" srcId="{495E0A5D-27ED-4519-A8CC-DCD6129B7E5F}" destId="{1A7FE75E-BC04-4B55-A654-157BEE3D4DEE}" srcOrd="3" destOrd="0" presId="urn:microsoft.com/office/officeart/2018/2/layout/IconVerticalSolidList"/>
    <dgm:cxn modelId="{7E69CAF2-5015-4ACA-BFA7-70B5DD26C6D9}" type="presParOf" srcId="{B07CDB18-CE85-40B6-A299-DC5362E03ACB}" destId="{E3CCB8B9-4F43-402F-83FC-F10EE4BD18EE}" srcOrd="1" destOrd="0" presId="urn:microsoft.com/office/officeart/2018/2/layout/IconVerticalSolidList"/>
    <dgm:cxn modelId="{8645A72C-5CF5-4EBD-B46B-1D5FD187D332}" type="presParOf" srcId="{B07CDB18-CE85-40B6-A299-DC5362E03ACB}" destId="{207231EB-452F-4B07-AE3A-416EABA56E79}" srcOrd="2" destOrd="0" presId="urn:microsoft.com/office/officeart/2018/2/layout/IconVerticalSolidList"/>
    <dgm:cxn modelId="{61994335-27A0-4DC9-B93E-A7022765673D}" type="presParOf" srcId="{207231EB-452F-4B07-AE3A-416EABA56E79}" destId="{44BE9C6D-6EBD-4F00-B115-4DDA0D39ED79}" srcOrd="0" destOrd="0" presId="urn:microsoft.com/office/officeart/2018/2/layout/IconVerticalSolidList"/>
    <dgm:cxn modelId="{DB5A3C84-E893-4F27-A225-39BC3F594C25}" type="presParOf" srcId="{207231EB-452F-4B07-AE3A-416EABA56E79}" destId="{9451F834-12C2-4952-AEDC-C5F47E1A101D}" srcOrd="1" destOrd="0" presId="urn:microsoft.com/office/officeart/2018/2/layout/IconVerticalSolidList"/>
    <dgm:cxn modelId="{6A9D47E8-7824-4B4B-84BA-9C3EA32BE148}" type="presParOf" srcId="{207231EB-452F-4B07-AE3A-416EABA56E79}" destId="{12E1D551-B73E-48ED-921B-31E027A01F4D}" srcOrd="2" destOrd="0" presId="urn:microsoft.com/office/officeart/2018/2/layout/IconVerticalSolidList"/>
    <dgm:cxn modelId="{30803A34-9E7D-4A54-ADD5-CE19C8D10D26}" type="presParOf" srcId="{207231EB-452F-4B07-AE3A-416EABA56E79}" destId="{83398ADF-5617-4122-BADA-82C0D3DFE54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204FFC-E6EE-4596-8381-34D18D341D5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C63D82B-9430-450A-83F6-F8801D5064D5}">
      <dgm:prSet phldrT="[Text]"/>
      <dgm:spPr/>
      <dgm:t>
        <a:bodyPr/>
        <a:lstStyle/>
        <a:p>
          <a:r>
            <a:rPr lang="en-US" dirty="0"/>
            <a:t>Concentrated on the receiver</a:t>
          </a:r>
        </a:p>
      </dgm:t>
    </dgm:pt>
    <dgm:pt modelId="{13B67467-75D0-4337-8ACB-4EDBB622A11B}" type="parTrans" cxnId="{F7837B7C-B7F3-4BFF-B138-1E1E1D27E381}">
      <dgm:prSet/>
      <dgm:spPr/>
      <dgm:t>
        <a:bodyPr/>
        <a:lstStyle/>
        <a:p>
          <a:endParaRPr lang="en-US"/>
        </a:p>
      </dgm:t>
    </dgm:pt>
    <dgm:pt modelId="{51DCAFEC-3817-452F-B4EC-DEB14C20E084}" type="sibTrans" cxnId="{F7837B7C-B7F3-4BFF-B138-1E1E1D27E381}">
      <dgm:prSet/>
      <dgm:spPr/>
      <dgm:t>
        <a:bodyPr/>
        <a:lstStyle/>
        <a:p>
          <a:endParaRPr lang="en-US"/>
        </a:p>
      </dgm:t>
    </dgm:pt>
    <dgm:pt modelId="{4151EE9E-B86C-4A6E-89AA-C986AD613DC0}">
      <dgm:prSet phldrT="[Text]"/>
      <dgm:spPr/>
      <dgm:t>
        <a:bodyPr/>
        <a:lstStyle/>
        <a:p>
          <a:r>
            <a:rPr lang="en-US" dirty="0"/>
            <a:t>Focused on the future</a:t>
          </a:r>
        </a:p>
      </dgm:t>
    </dgm:pt>
    <dgm:pt modelId="{A0626FC2-CCCC-47D2-A5F6-4BB180E8F3A6}" type="parTrans" cxnId="{9A614D4B-78DB-4BC6-9DA6-F52082D81FA2}">
      <dgm:prSet/>
      <dgm:spPr/>
      <dgm:t>
        <a:bodyPr/>
        <a:lstStyle/>
        <a:p>
          <a:endParaRPr lang="en-US"/>
        </a:p>
      </dgm:t>
    </dgm:pt>
    <dgm:pt modelId="{64B580B9-7F48-4976-8CF8-9AADA320CB69}" type="sibTrans" cxnId="{9A614D4B-78DB-4BC6-9DA6-F52082D81FA2}">
      <dgm:prSet/>
      <dgm:spPr/>
      <dgm:t>
        <a:bodyPr/>
        <a:lstStyle/>
        <a:p>
          <a:endParaRPr lang="en-US"/>
        </a:p>
      </dgm:t>
    </dgm:pt>
    <dgm:pt modelId="{7D5909D9-B1C2-4760-A749-8993B1171E0D}">
      <dgm:prSet phldrT="[Text]"/>
      <dgm:spPr/>
      <dgm:t>
        <a:bodyPr/>
        <a:lstStyle/>
        <a:p>
          <a:r>
            <a:rPr lang="en-US" dirty="0"/>
            <a:t>Centered around potential</a:t>
          </a:r>
        </a:p>
      </dgm:t>
    </dgm:pt>
    <dgm:pt modelId="{CE693667-AE7C-40C6-85D4-930A768F8E85}" type="parTrans" cxnId="{E7A4B87D-E10C-4C1E-9BF8-1892FE41214F}">
      <dgm:prSet/>
      <dgm:spPr/>
      <dgm:t>
        <a:bodyPr/>
        <a:lstStyle/>
        <a:p>
          <a:endParaRPr lang="en-US"/>
        </a:p>
      </dgm:t>
    </dgm:pt>
    <dgm:pt modelId="{6563FE22-1B4B-44B6-9B15-3959B74A1C78}" type="sibTrans" cxnId="{E7A4B87D-E10C-4C1E-9BF8-1892FE41214F}">
      <dgm:prSet/>
      <dgm:spPr/>
      <dgm:t>
        <a:bodyPr/>
        <a:lstStyle/>
        <a:p>
          <a:endParaRPr lang="en-US"/>
        </a:p>
      </dgm:t>
    </dgm:pt>
    <dgm:pt modelId="{0527F3A1-521D-4626-9E76-6B2E52928790}" type="pres">
      <dgm:prSet presAssocID="{2E204FFC-E6EE-4596-8381-34D18D341D5B}" presName="linear" presStyleCnt="0">
        <dgm:presLayoutVars>
          <dgm:dir/>
          <dgm:animLvl val="lvl"/>
          <dgm:resizeHandles val="exact"/>
        </dgm:presLayoutVars>
      </dgm:prSet>
      <dgm:spPr/>
    </dgm:pt>
    <dgm:pt modelId="{A7A945EF-BA6E-45FD-AC31-7F9B08331A6F}" type="pres">
      <dgm:prSet presAssocID="{5C63D82B-9430-450A-83F6-F8801D5064D5}" presName="parentLin" presStyleCnt="0"/>
      <dgm:spPr/>
    </dgm:pt>
    <dgm:pt modelId="{72CE3378-A1D6-44B3-88A2-4424DF8A9E3A}" type="pres">
      <dgm:prSet presAssocID="{5C63D82B-9430-450A-83F6-F8801D5064D5}" presName="parentLeftMargin" presStyleLbl="node1" presStyleIdx="0" presStyleCnt="3"/>
      <dgm:spPr/>
    </dgm:pt>
    <dgm:pt modelId="{4F1FB2D2-F7F0-49EF-89C2-1E5492D8D720}" type="pres">
      <dgm:prSet presAssocID="{5C63D82B-9430-450A-83F6-F8801D5064D5}" presName="parentText" presStyleLbl="node1" presStyleIdx="0" presStyleCnt="3">
        <dgm:presLayoutVars>
          <dgm:chMax val="0"/>
          <dgm:bulletEnabled val="1"/>
        </dgm:presLayoutVars>
      </dgm:prSet>
      <dgm:spPr/>
    </dgm:pt>
    <dgm:pt modelId="{E53D760F-F6AA-4E16-B218-03067231DF2D}" type="pres">
      <dgm:prSet presAssocID="{5C63D82B-9430-450A-83F6-F8801D5064D5}" presName="negativeSpace" presStyleCnt="0"/>
      <dgm:spPr/>
    </dgm:pt>
    <dgm:pt modelId="{F7A36A32-EAAF-40B2-9E7B-58A23A08450F}" type="pres">
      <dgm:prSet presAssocID="{5C63D82B-9430-450A-83F6-F8801D5064D5}" presName="childText" presStyleLbl="conFgAcc1" presStyleIdx="0" presStyleCnt="3">
        <dgm:presLayoutVars>
          <dgm:bulletEnabled val="1"/>
        </dgm:presLayoutVars>
      </dgm:prSet>
      <dgm:spPr/>
    </dgm:pt>
    <dgm:pt modelId="{3E2D554A-2CE8-4370-996B-053553E51200}" type="pres">
      <dgm:prSet presAssocID="{51DCAFEC-3817-452F-B4EC-DEB14C20E084}" presName="spaceBetweenRectangles" presStyleCnt="0"/>
      <dgm:spPr/>
    </dgm:pt>
    <dgm:pt modelId="{0B36075D-011A-4DD3-846C-194B162FB2E5}" type="pres">
      <dgm:prSet presAssocID="{4151EE9E-B86C-4A6E-89AA-C986AD613DC0}" presName="parentLin" presStyleCnt="0"/>
      <dgm:spPr/>
    </dgm:pt>
    <dgm:pt modelId="{AEDD5DCE-F014-4879-AC11-AD70895C2E52}" type="pres">
      <dgm:prSet presAssocID="{4151EE9E-B86C-4A6E-89AA-C986AD613DC0}" presName="parentLeftMargin" presStyleLbl="node1" presStyleIdx="0" presStyleCnt="3"/>
      <dgm:spPr/>
    </dgm:pt>
    <dgm:pt modelId="{9F13AE49-921C-4352-A39E-3CF2C175D209}" type="pres">
      <dgm:prSet presAssocID="{4151EE9E-B86C-4A6E-89AA-C986AD613DC0}" presName="parentText" presStyleLbl="node1" presStyleIdx="1" presStyleCnt="3">
        <dgm:presLayoutVars>
          <dgm:chMax val="0"/>
          <dgm:bulletEnabled val="1"/>
        </dgm:presLayoutVars>
      </dgm:prSet>
      <dgm:spPr/>
    </dgm:pt>
    <dgm:pt modelId="{79EAEE00-6A5C-4033-9D5E-597E42703DB9}" type="pres">
      <dgm:prSet presAssocID="{4151EE9E-B86C-4A6E-89AA-C986AD613DC0}" presName="negativeSpace" presStyleCnt="0"/>
      <dgm:spPr/>
    </dgm:pt>
    <dgm:pt modelId="{FB742066-73E3-4A91-A98D-4E99539EB77D}" type="pres">
      <dgm:prSet presAssocID="{4151EE9E-B86C-4A6E-89AA-C986AD613DC0}" presName="childText" presStyleLbl="conFgAcc1" presStyleIdx="1" presStyleCnt="3">
        <dgm:presLayoutVars>
          <dgm:bulletEnabled val="1"/>
        </dgm:presLayoutVars>
      </dgm:prSet>
      <dgm:spPr/>
    </dgm:pt>
    <dgm:pt modelId="{241D33B3-6444-48BA-B135-A647397A44F4}" type="pres">
      <dgm:prSet presAssocID="{64B580B9-7F48-4976-8CF8-9AADA320CB69}" presName="spaceBetweenRectangles" presStyleCnt="0"/>
      <dgm:spPr/>
    </dgm:pt>
    <dgm:pt modelId="{F5F24026-3036-4728-B379-20C590793066}" type="pres">
      <dgm:prSet presAssocID="{7D5909D9-B1C2-4760-A749-8993B1171E0D}" presName="parentLin" presStyleCnt="0"/>
      <dgm:spPr/>
    </dgm:pt>
    <dgm:pt modelId="{47502F36-D9CD-4E32-8336-9757572B8F21}" type="pres">
      <dgm:prSet presAssocID="{7D5909D9-B1C2-4760-A749-8993B1171E0D}" presName="parentLeftMargin" presStyleLbl="node1" presStyleIdx="1" presStyleCnt="3"/>
      <dgm:spPr/>
    </dgm:pt>
    <dgm:pt modelId="{B5F95433-E96A-4668-BD05-755568F12B7F}" type="pres">
      <dgm:prSet presAssocID="{7D5909D9-B1C2-4760-A749-8993B1171E0D}" presName="parentText" presStyleLbl="node1" presStyleIdx="2" presStyleCnt="3">
        <dgm:presLayoutVars>
          <dgm:chMax val="0"/>
          <dgm:bulletEnabled val="1"/>
        </dgm:presLayoutVars>
      </dgm:prSet>
      <dgm:spPr/>
    </dgm:pt>
    <dgm:pt modelId="{931655C8-54B0-4D39-AE79-A3AFE253C216}" type="pres">
      <dgm:prSet presAssocID="{7D5909D9-B1C2-4760-A749-8993B1171E0D}" presName="negativeSpace" presStyleCnt="0"/>
      <dgm:spPr/>
    </dgm:pt>
    <dgm:pt modelId="{D774D9AF-E54C-4F4F-B136-47E8EEA368F3}" type="pres">
      <dgm:prSet presAssocID="{7D5909D9-B1C2-4760-A749-8993B1171E0D}" presName="childText" presStyleLbl="conFgAcc1" presStyleIdx="2" presStyleCnt="3">
        <dgm:presLayoutVars>
          <dgm:bulletEnabled val="1"/>
        </dgm:presLayoutVars>
      </dgm:prSet>
      <dgm:spPr/>
    </dgm:pt>
  </dgm:ptLst>
  <dgm:cxnLst>
    <dgm:cxn modelId="{4924E001-3CB9-4095-A1D7-914BD32DB751}" type="presOf" srcId="{2E204FFC-E6EE-4596-8381-34D18D341D5B}" destId="{0527F3A1-521D-4626-9E76-6B2E52928790}" srcOrd="0" destOrd="0" presId="urn:microsoft.com/office/officeart/2005/8/layout/list1"/>
    <dgm:cxn modelId="{E4D61E0F-8E31-43FB-A56E-B51E56335CFD}" type="presOf" srcId="{4151EE9E-B86C-4A6E-89AA-C986AD613DC0}" destId="{9F13AE49-921C-4352-A39E-3CF2C175D209}" srcOrd="1" destOrd="0" presId="urn:microsoft.com/office/officeart/2005/8/layout/list1"/>
    <dgm:cxn modelId="{866B8532-DC08-4E28-B461-FB3ABB43F30B}" type="presOf" srcId="{5C63D82B-9430-450A-83F6-F8801D5064D5}" destId="{72CE3378-A1D6-44B3-88A2-4424DF8A9E3A}" srcOrd="0" destOrd="0" presId="urn:microsoft.com/office/officeart/2005/8/layout/list1"/>
    <dgm:cxn modelId="{9A614D4B-78DB-4BC6-9DA6-F52082D81FA2}" srcId="{2E204FFC-E6EE-4596-8381-34D18D341D5B}" destId="{4151EE9E-B86C-4A6E-89AA-C986AD613DC0}" srcOrd="1" destOrd="0" parTransId="{A0626FC2-CCCC-47D2-A5F6-4BB180E8F3A6}" sibTransId="{64B580B9-7F48-4976-8CF8-9AADA320CB69}"/>
    <dgm:cxn modelId="{44F9645F-4D01-4B26-B5D6-46F39582C08E}" type="presOf" srcId="{7D5909D9-B1C2-4760-A749-8993B1171E0D}" destId="{B5F95433-E96A-4668-BD05-755568F12B7F}" srcOrd="1" destOrd="0" presId="urn:microsoft.com/office/officeart/2005/8/layout/list1"/>
    <dgm:cxn modelId="{F7837B7C-B7F3-4BFF-B138-1E1E1D27E381}" srcId="{2E204FFC-E6EE-4596-8381-34D18D341D5B}" destId="{5C63D82B-9430-450A-83F6-F8801D5064D5}" srcOrd="0" destOrd="0" parTransId="{13B67467-75D0-4337-8ACB-4EDBB622A11B}" sibTransId="{51DCAFEC-3817-452F-B4EC-DEB14C20E084}"/>
    <dgm:cxn modelId="{E7A4B87D-E10C-4C1E-9BF8-1892FE41214F}" srcId="{2E204FFC-E6EE-4596-8381-34D18D341D5B}" destId="{7D5909D9-B1C2-4760-A749-8993B1171E0D}" srcOrd="2" destOrd="0" parTransId="{CE693667-AE7C-40C6-85D4-930A768F8E85}" sibTransId="{6563FE22-1B4B-44B6-9B15-3959B74A1C78}"/>
    <dgm:cxn modelId="{98DD1593-A0E3-47AC-A056-3DF9004A817E}" type="presOf" srcId="{4151EE9E-B86C-4A6E-89AA-C986AD613DC0}" destId="{AEDD5DCE-F014-4879-AC11-AD70895C2E52}" srcOrd="0" destOrd="0" presId="urn:microsoft.com/office/officeart/2005/8/layout/list1"/>
    <dgm:cxn modelId="{2192C4E9-7D51-430D-AB41-00E8346F8811}" type="presOf" srcId="{7D5909D9-B1C2-4760-A749-8993B1171E0D}" destId="{47502F36-D9CD-4E32-8336-9757572B8F21}" srcOrd="0" destOrd="0" presId="urn:microsoft.com/office/officeart/2005/8/layout/list1"/>
    <dgm:cxn modelId="{40379EF1-2A77-4C49-9B8B-20B42D0C3CB5}" type="presOf" srcId="{5C63D82B-9430-450A-83F6-F8801D5064D5}" destId="{4F1FB2D2-F7F0-49EF-89C2-1E5492D8D720}" srcOrd="1" destOrd="0" presId="urn:microsoft.com/office/officeart/2005/8/layout/list1"/>
    <dgm:cxn modelId="{F37E41B7-9C99-4855-8A89-5B43D520FD09}" type="presParOf" srcId="{0527F3A1-521D-4626-9E76-6B2E52928790}" destId="{A7A945EF-BA6E-45FD-AC31-7F9B08331A6F}" srcOrd="0" destOrd="0" presId="urn:microsoft.com/office/officeart/2005/8/layout/list1"/>
    <dgm:cxn modelId="{564C7656-CB33-40F4-82EE-79844EB5A1EC}" type="presParOf" srcId="{A7A945EF-BA6E-45FD-AC31-7F9B08331A6F}" destId="{72CE3378-A1D6-44B3-88A2-4424DF8A9E3A}" srcOrd="0" destOrd="0" presId="urn:microsoft.com/office/officeart/2005/8/layout/list1"/>
    <dgm:cxn modelId="{90E01BB3-D6EA-4BFC-885A-B9B30A007695}" type="presParOf" srcId="{A7A945EF-BA6E-45FD-AC31-7F9B08331A6F}" destId="{4F1FB2D2-F7F0-49EF-89C2-1E5492D8D720}" srcOrd="1" destOrd="0" presId="urn:microsoft.com/office/officeart/2005/8/layout/list1"/>
    <dgm:cxn modelId="{7CDD96EB-6E10-4C6C-BBE6-5547739EA17B}" type="presParOf" srcId="{0527F3A1-521D-4626-9E76-6B2E52928790}" destId="{E53D760F-F6AA-4E16-B218-03067231DF2D}" srcOrd="1" destOrd="0" presId="urn:microsoft.com/office/officeart/2005/8/layout/list1"/>
    <dgm:cxn modelId="{27ACC967-6F27-4151-B1AB-C09E8C7CCC09}" type="presParOf" srcId="{0527F3A1-521D-4626-9E76-6B2E52928790}" destId="{F7A36A32-EAAF-40B2-9E7B-58A23A08450F}" srcOrd="2" destOrd="0" presId="urn:microsoft.com/office/officeart/2005/8/layout/list1"/>
    <dgm:cxn modelId="{5EDAAE36-99FD-4E76-935D-C27F9E0B93F6}" type="presParOf" srcId="{0527F3A1-521D-4626-9E76-6B2E52928790}" destId="{3E2D554A-2CE8-4370-996B-053553E51200}" srcOrd="3" destOrd="0" presId="urn:microsoft.com/office/officeart/2005/8/layout/list1"/>
    <dgm:cxn modelId="{A7D3F5C1-7AD5-49C8-B76B-0D2858EDB99F}" type="presParOf" srcId="{0527F3A1-521D-4626-9E76-6B2E52928790}" destId="{0B36075D-011A-4DD3-846C-194B162FB2E5}" srcOrd="4" destOrd="0" presId="urn:microsoft.com/office/officeart/2005/8/layout/list1"/>
    <dgm:cxn modelId="{3666108C-F412-44A3-BDC0-8D7F7BAF3789}" type="presParOf" srcId="{0B36075D-011A-4DD3-846C-194B162FB2E5}" destId="{AEDD5DCE-F014-4879-AC11-AD70895C2E52}" srcOrd="0" destOrd="0" presId="urn:microsoft.com/office/officeart/2005/8/layout/list1"/>
    <dgm:cxn modelId="{764B0207-BC23-4329-8262-3941113528BC}" type="presParOf" srcId="{0B36075D-011A-4DD3-846C-194B162FB2E5}" destId="{9F13AE49-921C-4352-A39E-3CF2C175D209}" srcOrd="1" destOrd="0" presId="urn:microsoft.com/office/officeart/2005/8/layout/list1"/>
    <dgm:cxn modelId="{29F2F9B4-7113-42C6-B023-100B351CDDC0}" type="presParOf" srcId="{0527F3A1-521D-4626-9E76-6B2E52928790}" destId="{79EAEE00-6A5C-4033-9D5E-597E42703DB9}" srcOrd="5" destOrd="0" presId="urn:microsoft.com/office/officeart/2005/8/layout/list1"/>
    <dgm:cxn modelId="{74A6C0DD-6706-404C-BECD-1C920A292F9F}" type="presParOf" srcId="{0527F3A1-521D-4626-9E76-6B2E52928790}" destId="{FB742066-73E3-4A91-A98D-4E99539EB77D}" srcOrd="6" destOrd="0" presId="urn:microsoft.com/office/officeart/2005/8/layout/list1"/>
    <dgm:cxn modelId="{8DDFB855-21BB-49B6-9573-2E732813D4F8}" type="presParOf" srcId="{0527F3A1-521D-4626-9E76-6B2E52928790}" destId="{241D33B3-6444-48BA-B135-A647397A44F4}" srcOrd="7" destOrd="0" presId="urn:microsoft.com/office/officeart/2005/8/layout/list1"/>
    <dgm:cxn modelId="{4503D407-8588-48D7-AE95-A7DBEDAD955F}" type="presParOf" srcId="{0527F3A1-521D-4626-9E76-6B2E52928790}" destId="{F5F24026-3036-4728-B379-20C590793066}" srcOrd="8" destOrd="0" presId="urn:microsoft.com/office/officeart/2005/8/layout/list1"/>
    <dgm:cxn modelId="{BBD2EAE7-17BE-49DF-8705-C22C4039D0B3}" type="presParOf" srcId="{F5F24026-3036-4728-B379-20C590793066}" destId="{47502F36-D9CD-4E32-8336-9757572B8F21}" srcOrd="0" destOrd="0" presId="urn:microsoft.com/office/officeart/2005/8/layout/list1"/>
    <dgm:cxn modelId="{71596AAC-EDAF-4A65-8EF1-8FB9A77BCC86}" type="presParOf" srcId="{F5F24026-3036-4728-B379-20C590793066}" destId="{B5F95433-E96A-4668-BD05-755568F12B7F}" srcOrd="1" destOrd="0" presId="urn:microsoft.com/office/officeart/2005/8/layout/list1"/>
    <dgm:cxn modelId="{BE962033-A9D2-4CF6-901F-9FC696E00069}" type="presParOf" srcId="{0527F3A1-521D-4626-9E76-6B2E52928790}" destId="{931655C8-54B0-4D39-AE79-A3AFE253C216}" srcOrd="9" destOrd="0" presId="urn:microsoft.com/office/officeart/2005/8/layout/list1"/>
    <dgm:cxn modelId="{1A5FC009-ED48-4733-9DDA-811FF16E1790}" type="presParOf" srcId="{0527F3A1-521D-4626-9E76-6B2E52928790}" destId="{D774D9AF-E54C-4F4F-B136-47E8EEA368F3}"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7E1005-A62F-4673-AA05-CB8378F67373}" type="doc">
      <dgm:prSet loTypeId="urn:microsoft.com/office/officeart/2005/8/layout/process1" loCatId="process" qsTypeId="urn:microsoft.com/office/officeart/2005/8/quickstyle/simple1" qsCatId="simple" csTypeId="urn:microsoft.com/office/officeart/2005/8/colors/accent1_2" csCatId="accent1" phldr="1"/>
      <dgm:spPr/>
    </dgm:pt>
    <dgm:pt modelId="{CF3FD9BE-0B48-40ED-BBDA-6C9EF15C68E7}">
      <dgm:prSet phldrT="[Text]"/>
      <dgm:spPr/>
      <dgm:t>
        <a:bodyPr/>
        <a:lstStyle/>
        <a:p>
          <a:r>
            <a:rPr lang="en-US" dirty="0"/>
            <a:t>Take an active role to seek information</a:t>
          </a:r>
        </a:p>
      </dgm:t>
    </dgm:pt>
    <dgm:pt modelId="{E7C3ADCD-C906-49C8-88AE-4CE6AE2029A2}" type="parTrans" cxnId="{F0D2E8E5-4AC9-4C31-B3CE-BBFDD5A86D4C}">
      <dgm:prSet/>
      <dgm:spPr/>
      <dgm:t>
        <a:bodyPr/>
        <a:lstStyle/>
        <a:p>
          <a:endParaRPr lang="en-US"/>
        </a:p>
      </dgm:t>
    </dgm:pt>
    <dgm:pt modelId="{C712D59D-DA09-4AEE-AA10-69CC97202A7D}" type="sibTrans" cxnId="{F0D2E8E5-4AC9-4C31-B3CE-BBFDD5A86D4C}">
      <dgm:prSet/>
      <dgm:spPr/>
      <dgm:t>
        <a:bodyPr/>
        <a:lstStyle/>
        <a:p>
          <a:endParaRPr lang="en-US"/>
        </a:p>
      </dgm:t>
    </dgm:pt>
    <dgm:pt modelId="{24A29C1E-5109-43F1-8CE3-EFF0C5E0EE47}">
      <dgm:prSet phldrT="[Text]"/>
      <dgm:spPr/>
      <dgm:t>
        <a:bodyPr/>
        <a:lstStyle/>
        <a:p>
          <a:r>
            <a:rPr lang="en-US" dirty="0"/>
            <a:t>Make sense of that information</a:t>
          </a:r>
        </a:p>
      </dgm:t>
    </dgm:pt>
    <dgm:pt modelId="{D5EF1A95-92BA-4A02-81ED-F69B62ADDF68}" type="parTrans" cxnId="{012985A5-08B8-414B-ADB3-86DB7AADF5FB}">
      <dgm:prSet/>
      <dgm:spPr/>
      <dgm:t>
        <a:bodyPr/>
        <a:lstStyle/>
        <a:p>
          <a:endParaRPr lang="en-US"/>
        </a:p>
      </dgm:t>
    </dgm:pt>
    <dgm:pt modelId="{030EF4B7-6DCC-42B6-A7D3-C5BA4A07B25E}" type="sibTrans" cxnId="{012985A5-08B8-414B-ADB3-86DB7AADF5FB}">
      <dgm:prSet/>
      <dgm:spPr/>
      <dgm:t>
        <a:bodyPr/>
        <a:lstStyle/>
        <a:p>
          <a:endParaRPr lang="en-US"/>
        </a:p>
      </dgm:t>
    </dgm:pt>
    <dgm:pt modelId="{A76C5966-A685-43CB-90A9-86AABAB5333F}">
      <dgm:prSet phldrT="[Text]"/>
      <dgm:spPr/>
      <dgm:t>
        <a:bodyPr/>
        <a:lstStyle/>
        <a:p>
          <a:r>
            <a:rPr lang="en-US" dirty="0"/>
            <a:t>Undertake subsequent tasks to enable translation of newly constructed knowledge into practice</a:t>
          </a:r>
        </a:p>
      </dgm:t>
    </dgm:pt>
    <dgm:pt modelId="{FC63689D-E811-4DDB-A69A-C5EFE925B7C6}" type="parTrans" cxnId="{06FED59A-17B8-4FE9-A5D2-64843BDE6DB0}">
      <dgm:prSet/>
      <dgm:spPr/>
      <dgm:t>
        <a:bodyPr/>
        <a:lstStyle/>
        <a:p>
          <a:endParaRPr lang="en-US"/>
        </a:p>
      </dgm:t>
    </dgm:pt>
    <dgm:pt modelId="{2BB741DC-A9F0-4EE5-88DE-8F6497FC9333}" type="sibTrans" cxnId="{06FED59A-17B8-4FE9-A5D2-64843BDE6DB0}">
      <dgm:prSet/>
      <dgm:spPr/>
      <dgm:t>
        <a:bodyPr/>
        <a:lstStyle/>
        <a:p>
          <a:endParaRPr lang="en-US"/>
        </a:p>
      </dgm:t>
    </dgm:pt>
    <dgm:pt modelId="{B19566E6-AF82-4520-8B2C-D0B11531987E}" type="pres">
      <dgm:prSet presAssocID="{CB7E1005-A62F-4673-AA05-CB8378F67373}" presName="Name0" presStyleCnt="0">
        <dgm:presLayoutVars>
          <dgm:dir/>
          <dgm:resizeHandles val="exact"/>
        </dgm:presLayoutVars>
      </dgm:prSet>
      <dgm:spPr/>
    </dgm:pt>
    <dgm:pt modelId="{7851911F-BABF-4BC8-8729-C499C07284A5}" type="pres">
      <dgm:prSet presAssocID="{CF3FD9BE-0B48-40ED-BBDA-6C9EF15C68E7}" presName="node" presStyleLbl="node1" presStyleIdx="0" presStyleCnt="3">
        <dgm:presLayoutVars>
          <dgm:bulletEnabled val="1"/>
        </dgm:presLayoutVars>
      </dgm:prSet>
      <dgm:spPr/>
    </dgm:pt>
    <dgm:pt modelId="{A90B969B-37FE-4FC3-9386-B6ADA9038EBC}" type="pres">
      <dgm:prSet presAssocID="{C712D59D-DA09-4AEE-AA10-69CC97202A7D}" presName="sibTrans" presStyleLbl="sibTrans2D1" presStyleIdx="0" presStyleCnt="2"/>
      <dgm:spPr/>
    </dgm:pt>
    <dgm:pt modelId="{B4776682-770D-43F2-8318-948881CD90A2}" type="pres">
      <dgm:prSet presAssocID="{C712D59D-DA09-4AEE-AA10-69CC97202A7D}" presName="connectorText" presStyleLbl="sibTrans2D1" presStyleIdx="0" presStyleCnt="2"/>
      <dgm:spPr/>
    </dgm:pt>
    <dgm:pt modelId="{F8E20C54-EE9E-4DC5-9590-3719E29C0687}" type="pres">
      <dgm:prSet presAssocID="{24A29C1E-5109-43F1-8CE3-EFF0C5E0EE47}" presName="node" presStyleLbl="node1" presStyleIdx="1" presStyleCnt="3">
        <dgm:presLayoutVars>
          <dgm:bulletEnabled val="1"/>
        </dgm:presLayoutVars>
      </dgm:prSet>
      <dgm:spPr/>
    </dgm:pt>
    <dgm:pt modelId="{1B00DC53-959B-4D0D-BB8D-E2204C71BB6E}" type="pres">
      <dgm:prSet presAssocID="{030EF4B7-6DCC-42B6-A7D3-C5BA4A07B25E}" presName="sibTrans" presStyleLbl="sibTrans2D1" presStyleIdx="1" presStyleCnt="2"/>
      <dgm:spPr/>
    </dgm:pt>
    <dgm:pt modelId="{E12A0FF4-859B-4E4B-B973-76CD47FBB9C9}" type="pres">
      <dgm:prSet presAssocID="{030EF4B7-6DCC-42B6-A7D3-C5BA4A07B25E}" presName="connectorText" presStyleLbl="sibTrans2D1" presStyleIdx="1" presStyleCnt="2"/>
      <dgm:spPr/>
    </dgm:pt>
    <dgm:pt modelId="{9C4F4417-1218-4866-96F7-C1A66FE08ADA}" type="pres">
      <dgm:prSet presAssocID="{A76C5966-A685-43CB-90A9-86AABAB5333F}" presName="node" presStyleLbl="node1" presStyleIdx="2" presStyleCnt="3">
        <dgm:presLayoutVars>
          <dgm:bulletEnabled val="1"/>
        </dgm:presLayoutVars>
      </dgm:prSet>
      <dgm:spPr/>
    </dgm:pt>
  </dgm:ptLst>
  <dgm:cxnLst>
    <dgm:cxn modelId="{EFE40607-84E0-4602-A704-C2709CDB573F}" type="presOf" srcId="{C712D59D-DA09-4AEE-AA10-69CC97202A7D}" destId="{B4776682-770D-43F2-8318-948881CD90A2}" srcOrd="1" destOrd="0" presId="urn:microsoft.com/office/officeart/2005/8/layout/process1"/>
    <dgm:cxn modelId="{36DD9C52-FA00-4D30-A7D4-0EB32A310BBA}" type="presOf" srcId="{24A29C1E-5109-43F1-8CE3-EFF0C5E0EE47}" destId="{F8E20C54-EE9E-4DC5-9590-3719E29C0687}" srcOrd="0" destOrd="0" presId="urn:microsoft.com/office/officeart/2005/8/layout/process1"/>
    <dgm:cxn modelId="{0E2D5760-E5AF-418B-8DD0-17162694B18B}" type="presOf" srcId="{C712D59D-DA09-4AEE-AA10-69CC97202A7D}" destId="{A90B969B-37FE-4FC3-9386-B6ADA9038EBC}" srcOrd="0" destOrd="0" presId="urn:microsoft.com/office/officeart/2005/8/layout/process1"/>
    <dgm:cxn modelId="{06FED59A-17B8-4FE9-A5D2-64843BDE6DB0}" srcId="{CB7E1005-A62F-4673-AA05-CB8378F67373}" destId="{A76C5966-A685-43CB-90A9-86AABAB5333F}" srcOrd="2" destOrd="0" parTransId="{FC63689D-E811-4DDB-A69A-C5EFE925B7C6}" sibTransId="{2BB741DC-A9F0-4EE5-88DE-8F6497FC9333}"/>
    <dgm:cxn modelId="{012985A5-08B8-414B-ADB3-86DB7AADF5FB}" srcId="{CB7E1005-A62F-4673-AA05-CB8378F67373}" destId="{24A29C1E-5109-43F1-8CE3-EFF0C5E0EE47}" srcOrd="1" destOrd="0" parTransId="{D5EF1A95-92BA-4A02-81ED-F69B62ADDF68}" sibTransId="{030EF4B7-6DCC-42B6-A7D3-C5BA4A07B25E}"/>
    <dgm:cxn modelId="{821EADC6-540C-4E71-8909-F090CC2D1966}" type="presOf" srcId="{030EF4B7-6DCC-42B6-A7D3-C5BA4A07B25E}" destId="{1B00DC53-959B-4D0D-BB8D-E2204C71BB6E}" srcOrd="0" destOrd="0" presId="urn:microsoft.com/office/officeart/2005/8/layout/process1"/>
    <dgm:cxn modelId="{4DD8ADD3-388C-436C-9BCA-7057F6EEAB6B}" type="presOf" srcId="{A76C5966-A685-43CB-90A9-86AABAB5333F}" destId="{9C4F4417-1218-4866-96F7-C1A66FE08ADA}" srcOrd="0" destOrd="0" presId="urn:microsoft.com/office/officeart/2005/8/layout/process1"/>
    <dgm:cxn modelId="{77D8ADDF-E710-4B8C-A38F-AB99E20B209D}" type="presOf" srcId="{CB7E1005-A62F-4673-AA05-CB8378F67373}" destId="{B19566E6-AF82-4520-8B2C-D0B11531987E}" srcOrd="0" destOrd="0" presId="urn:microsoft.com/office/officeart/2005/8/layout/process1"/>
    <dgm:cxn modelId="{F0D2E8E5-4AC9-4C31-B3CE-BBFDD5A86D4C}" srcId="{CB7E1005-A62F-4673-AA05-CB8378F67373}" destId="{CF3FD9BE-0B48-40ED-BBDA-6C9EF15C68E7}" srcOrd="0" destOrd="0" parTransId="{E7C3ADCD-C906-49C8-88AE-4CE6AE2029A2}" sibTransId="{C712D59D-DA09-4AEE-AA10-69CC97202A7D}"/>
    <dgm:cxn modelId="{556AE5F6-E885-4C48-916A-291B1B47B954}" type="presOf" srcId="{CF3FD9BE-0B48-40ED-BBDA-6C9EF15C68E7}" destId="{7851911F-BABF-4BC8-8729-C499C07284A5}" srcOrd="0" destOrd="0" presId="urn:microsoft.com/office/officeart/2005/8/layout/process1"/>
    <dgm:cxn modelId="{DAB8E3F7-576A-4614-ABD1-034F6070508F}" type="presOf" srcId="{030EF4B7-6DCC-42B6-A7D3-C5BA4A07B25E}" destId="{E12A0FF4-859B-4E4B-B973-76CD47FBB9C9}" srcOrd="1" destOrd="0" presId="urn:microsoft.com/office/officeart/2005/8/layout/process1"/>
    <dgm:cxn modelId="{A6EAA07B-220B-4719-93EE-EB54B00D56E6}" type="presParOf" srcId="{B19566E6-AF82-4520-8B2C-D0B11531987E}" destId="{7851911F-BABF-4BC8-8729-C499C07284A5}" srcOrd="0" destOrd="0" presId="urn:microsoft.com/office/officeart/2005/8/layout/process1"/>
    <dgm:cxn modelId="{E093A163-273F-4DD8-8680-7F588AFF8BE4}" type="presParOf" srcId="{B19566E6-AF82-4520-8B2C-D0B11531987E}" destId="{A90B969B-37FE-4FC3-9386-B6ADA9038EBC}" srcOrd="1" destOrd="0" presId="urn:microsoft.com/office/officeart/2005/8/layout/process1"/>
    <dgm:cxn modelId="{4E785B13-FA90-4B2F-BEF7-0F6103BDBE26}" type="presParOf" srcId="{A90B969B-37FE-4FC3-9386-B6ADA9038EBC}" destId="{B4776682-770D-43F2-8318-948881CD90A2}" srcOrd="0" destOrd="0" presId="urn:microsoft.com/office/officeart/2005/8/layout/process1"/>
    <dgm:cxn modelId="{CD03E3C7-A7BF-4A14-8F78-07BF3F6F1518}" type="presParOf" srcId="{B19566E6-AF82-4520-8B2C-D0B11531987E}" destId="{F8E20C54-EE9E-4DC5-9590-3719E29C0687}" srcOrd="2" destOrd="0" presId="urn:microsoft.com/office/officeart/2005/8/layout/process1"/>
    <dgm:cxn modelId="{FA24BA66-9750-40F8-91B2-157840DEA23F}" type="presParOf" srcId="{B19566E6-AF82-4520-8B2C-D0B11531987E}" destId="{1B00DC53-959B-4D0D-BB8D-E2204C71BB6E}" srcOrd="3" destOrd="0" presId="urn:microsoft.com/office/officeart/2005/8/layout/process1"/>
    <dgm:cxn modelId="{5336C023-BF42-41F9-9C32-B9B7AD502A06}" type="presParOf" srcId="{1B00DC53-959B-4D0D-BB8D-E2204C71BB6E}" destId="{E12A0FF4-859B-4E4B-B973-76CD47FBB9C9}" srcOrd="0" destOrd="0" presId="urn:microsoft.com/office/officeart/2005/8/layout/process1"/>
    <dgm:cxn modelId="{6BECF2FB-E719-41E8-BBA7-21F7A99CF1B3}" type="presParOf" srcId="{B19566E6-AF82-4520-8B2C-D0B11531987E}" destId="{9C4F4417-1218-4866-96F7-C1A66FE08ADA}"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431A48-539D-483B-9170-344D24C7E40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ED78D1D-B649-49B5-B85E-8398EE2E6F07}">
      <dgm:prSet phldrT="[Text]"/>
      <dgm:spPr/>
      <dgm:t>
        <a:bodyPr/>
        <a:lstStyle/>
        <a:p>
          <a:r>
            <a:rPr lang="en-US" dirty="0"/>
            <a:t>Appreciating feedback</a:t>
          </a:r>
        </a:p>
      </dgm:t>
    </dgm:pt>
    <dgm:pt modelId="{D4DD96EC-6260-47AB-95B8-EBD0AE35B62D}" type="parTrans" cxnId="{BE15C319-6062-4BE9-8D22-F38398CE9583}">
      <dgm:prSet/>
      <dgm:spPr/>
      <dgm:t>
        <a:bodyPr/>
        <a:lstStyle/>
        <a:p>
          <a:endParaRPr lang="en-US"/>
        </a:p>
      </dgm:t>
    </dgm:pt>
    <dgm:pt modelId="{D22D7B54-FE03-450B-9532-E0C9559D74F5}" type="sibTrans" cxnId="{BE15C319-6062-4BE9-8D22-F38398CE9583}">
      <dgm:prSet/>
      <dgm:spPr/>
      <dgm:t>
        <a:bodyPr/>
        <a:lstStyle/>
        <a:p>
          <a:endParaRPr lang="en-US"/>
        </a:p>
      </dgm:t>
    </dgm:pt>
    <dgm:pt modelId="{1F6C740D-12C8-454B-BFF2-E6DFAF727EB7}">
      <dgm:prSet phldrT="[Text]"/>
      <dgm:spPr/>
      <dgm:t>
        <a:bodyPr/>
        <a:lstStyle/>
        <a:p>
          <a:r>
            <a:rPr lang="en-US" dirty="0"/>
            <a:t>Making judgments</a:t>
          </a:r>
        </a:p>
      </dgm:t>
    </dgm:pt>
    <dgm:pt modelId="{BC9D5417-7344-4B13-A82C-3B60AA0DE451}" type="parTrans" cxnId="{E289D2C0-C99F-48B2-98F5-5F416C28D160}">
      <dgm:prSet/>
      <dgm:spPr/>
      <dgm:t>
        <a:bodyPr/>
        <a:lstStyle/>
        <a:p>
          <a:endParaRPr lang="en-US"/>
        </a:p>
      </dgm:t>
    </dgm:pt>
    <dgm:pt modelId="{7968F48F-638E-4796-9D54-34CE08CB97E2}" type="sibTrans" cxnId="{E289D2C0-C99F-48B2-98F5-5F416C28D160}">
      <dgm:prSet/>
      <dgm:spPr/>
      <dgm:t>
        <a:bodyPr/>
        <a:lstStyle/>
        <a:p>
          <a:endParaRPr lang="en-US"/>
        </a:p>
      </dgm:t>
    </dgm:pt>
    <dgm:pt modelId="{D0B278AD-A4D6-47A8-8521-6B35012E6251}">
      <dgm:prSet phldrT="[Text]"/>
      <dgm:spPr/>
      <dgm:t>
        <a:bodyPr/>
        <a:lstStyle/>
        <a:p>
          <a:r>
            <a:rPr lang="en-US" dirty="0"/>
            <a:t>Managing affect</a:t>
          </a:r>
        </a:p>
      </dgm:t>
    </dgm:pt>
    <dgm:pt modelId="{492F6A9B-A2D6-4E39-885D-6944E1865875}" type="parTrans" cxnId="{3C16CDA5-4D1C-4915-A774-1F8CC80AFFAB}">
      <dgm:prSet/>
      <dgm:spPr/>
      <dgm:t>
        <a:bodyPr/>
        <a:lstStyle/>
        <a:p>
          <a:endParaRPr lang="en-US"/>
        </a:p>
      </dgm:t>
    </dgm:pt>
    <dgm:pt modelId="{9C017389-B37F-4FD5-B0A5-60E73D9EA052}" type="sibTrans" cxnId="{3C16CDA5-4D1C-4915-A774-1F8CC80AFFAB}">
      <dgm:prSet/>
      <dgm:spPr/>
      <dgm:t>
        <a:bodyPr/>
        <a:lstStyle/>
        <a:p>
          <a:endParaRPr lang="en-US"/>
        </a:p>
      </dgm:t>
    </dgm:pt>
    <dgm:pt modelId="{764C8B5E-F4CD-45F3-99DA-D07F001BA93C}">
      <dgm:prSet phldrT="[Text]"/>
      <dgm:spPr/>
      <dgm:t>
        <a:bodyPr/>
        <a:lstStyle/>
        <a:p>
          <a:r>
            <a:rPr lang="en-US" dirty="0"/>
            <a:t>Taking action</a:t>
          </a:r>
        </a:p>
      </dgm:t>
    </dgm:pt>
    <dgm:pt modelId="{C41EDEF0-64EA-4A56-B195-6315F45696A7}" type="parTrans" cxnId="{80AB7F72-D77B-46CD-B280-0D7113F12151}">
      <dgm:prSet/>
      <dgm:spPr/>
      <dgm:t>
        <a:bodyPr/>
        <a:lstStyle/>
        <a:p>
          <a:endParaRPr lang="en-US"/>
        </a:p>
      </dgm:t>
    </dgm:pt>
    <dgm:pt modelId="{F1A4BEAB-721E-4566-B043-479626ACD23B}" type="sibTrans" cxnId="{80AB7F72-D77B-46CD-B280-0D7113F12151}">
      <dgm:prSet/>
      <dgm:spPr/>
      <dgm:t>
        <a:bodyPr/>
        <a:lstStyle/>
        <a:p>
          <a:endParaRPr lang="en-US"/>
        </a:p>
      </dgm:t>
    </dgm:pt>
    <dgm:pt modelId="{7818B49C-90CF-416C-907F-3520E3FE37F3}" type="pres">
      <dgm:prSet presAssocID="{65431A48-539D-483B-9170-344D24C7E404}" presName="diagram" presStyleCnt="0">
        <dgm:presLayoutVars>
          <dgm:dir/>
          <dgm:resizeHandles val="exact"/>
        </dgm:presLayoutVars>
      </dgm:prSet>
      <dgm:spPr/>
    </dgm:pt>
    <dgm:pt modelId="{C617FFC8-395B-443E-82A8-5A01C16C0625}" type="pres">
      <dgm:prSet presAssocID="{1ED78D1D-B649-49B5-B85E-8398EE2E6F07}" presName="node" presStyleLbl="node1" presStyleIdx="0" presStyleCnt="4">
        <dgm:presLayoutVars>
          <dgm:bulletEnabled val="1"/>
        </dgm:presLayoutVars>
      </dgm:prSet>
      <dgm:spPr/>
    </dgm:pt>
    <dgm:pt modelId="{43A63634-0B35-48D7-A593-ECF8CF489F51}" type="pres">
      <dgm:prSet presAssocID="{D22D7B54-FE03-450B-9532-E0C9559D74F5}" presName="sibTrans" presStyleCnt="0"/>
      <dgm:spPr/>
    </dgm:pt>
    <dgm:pt modelId="{0EF2FBC0-38D9-40CE-8E2D-461077206F5A}" type="pres">
      <dgm:prSet presAssocID="{1F6C740D-12C8-454B-BFF2-E6DFAF727EB7}" presName="node" presStyleLbl="node1" presStyleIdx="1" presStyleCnt="4">
        <dgm:presLayoutVars>
          <dgm:bulletEnabled val="1"/>
        </dgm:presLayoutVars>
      </dgm:prSet>
      <dgm:spPr/>
    </dgm:pt>
    <dgm:pt modelId="{D97002A4-1BFC-4CBE-A11C-C2421445995D}" type="pres">
      <dgm:prSet presAssocID="{7968F48F-638E-4796-9D54-34CE08CB97E2}" presName="sibTrans" presStyleCnt="0"/>
      <dgm:spPr/>
    </dgm:pt>
    <dgm:pt modelId="{056D2DCE-B310-483D-BAFE-1CCBCE4EC971}" type="pres">
      <dgm:prSet presAssocID="{D0B278AD-A4D6-47A8-8521-6B35012E6251}" presName="node" presStyleLbl="node1" presStyleIdx="2" presStyleCnt="4" custLinFactNeighborX="-401">
        <dgm:presLayoutVars>
          <dgm:bulletEnabled val="1"/>
        </dgm:presLayoutVars>
      </dgm:prSet>
      <dgm:spPr/>
    </dgm:pt>
    <dgm:pt modelId="{EC250B20-C70E-4A93-96E6-5535D6DF2A0A}" type="pres">
      <dgm:prSet presAssocID="{9C017389-B37F-4FD5-B0A5-60E73D9EA052}" presName="sibTrans" presStyleCnt="0"/>
      <dgm:spPr/>
    </dgm:pt>
    <dgm:pt modelId="{CED4A5E9-2A07-4D17-8FA5-68900765AF70}" type="pres">
      <dgm:prSet presAssocID="{764C8B5E-F4CD-45F3-99DA-D07F001BA93C}" presName="node" presStyleLbl="node1" presStyleIdx="3" presStyleCnt="4">
        <dgm:presLayoutVars>
          <dgm:bulletEnabled val="1"/>
        </dgm:presLayoutVars>
      </dgm:prSet>
      <dgm:spPr/>
    </dgm:pt>
  </dgm:ptLst>
  <dgm:cxnLst>
    <dgm:cxn modelId="{C4A0AF04-849B-4E14-B9F4-4D2A614C592B}" type="presOf" srcId="{764C8B5E-F4CD-45F3-99DA-D07F001BA93C}" destId="{CED4A5E9-2A07-4D17-8FA5-68900765AF70}" srcOrd="0" destOrd="0" presId="urn:microsoft.com/office/officeart/2005/8/layout/default"/>
    <dgm:cxn modelId="{BE15C319-6062-4BE9-8D22-F38398CE9583}" srcId="{65431A48-539D-483B-9170-344D24C7E404}" destId="{1ED78D1D-B649-49B5-B85E-8398EE2E6F07}" srcOrd="0" destOrd="0" parTransId="{D4DD96EC-6260-47AB-95B8-EBD0AE35B62D}" sibTransId="{D22D7B54-FE03-450B-9532-E0C9559D74F5}"/>
    <dgm:cxn modelId="{63610E39-F946-4C98-93C3-67E9DEC33941}" type="presOf" srcId="{65431A48-539D-483B-9170-344D24C7E404}" destId="{7818B49C-90CF-416C-907F-3520E3FE37F3}" srcOrd="0" destOrd="0" presId="urn:microsoft.com/office/officeart/2005/8/layout/default"/>
    <dgm:cxn modelId="{A57D2A44-504A-4E3F-9807-7313516D3F71}" type="presOf" srcId="{1F6C740D-12C8-454B-BFF2-E6DFAF727EB7}" destId="{0EF2FBC0-38D9-40CE-8E2D-461077206F5A}" srcOrd="0" destOrd="0" presId="urn:microsoft.com/office/officeart/2005/8/layout/default"/>
    <dgm:cxn modelId="{72E46253-C26B-4B0E-9A56-C81A94549210}" type="presOf" srcId="{D0B278AD-A4D6-47A8-8521-6B35012E6251}" destId="{056D2DCE-B310-483D-BAFE-1CCBCE4EC971}" srcOrd="0" destOrd="0" presId="urn:microsoft.com/office/officeart/2005/8/layout/default"/>
    <dgm:cxn modelId="{80AB7F72-D77B-46CD-B280-0D7113F12151}" srcId="{65431A48-539D-483B-9170-344D24C7E404}" destId="{764C8B5E-F4CD-45F3-99DA-D07F001BA93C}" srcOrd="3" destOrd="0" parTransId="{C41EDEF0-64EA-4A56-B195-6315F45696A7}" sibTransId="{F1A4BEAB-721E-4566-B043-479626ACD23B}"/>
    <dgm:cxn modelId="{3C16CDA5-4D1C-4915-A774-1F8CC80AFFAB}" srcId="{65431A48-539D-483B-9170-344D24C7E404}" destId="{D0B278AD-A4D6-47A8-8521-6B35012E6251}" srcOrd="2" destOrd="0" parTransId="{492F6A9B-A2D6-4E39-885D-6944E1865875}" sibTransId="{9C017389-B37F-4FD5-B0A5-60E73D9EA052}"/>
    <dgm:cxn modelId="{E289D2C0-C99F-48B2-98F5-5F416C28D160}" srcId="{65431A48-539D-483B-9170-344D24C7E404}" destId="{1F6C740D-12C8-454B-BFF2-E6DFAF727EB7}" srcOrd="1" destOrd="0" parTransId="{BC9D5417-7344-4B13-A82C-3B60AA0DE451}" sibTransId="{7968F48F-638E-4796-9D54-34CE08CB97E2}"/>
    <dgm:cxn modelId="{B3418AE7-BD38-4A74-B98C-BB176DA59755}" type="presOf" srcId="{1ED78D1D-B649-49B5-B85E-8398EE2E6F07}" destId="{C617FFC8-395B-443E-82A8-5A01C16C0625}" srcOrd="0" destOrd="0" presId="urn:microsoft.com/office/officeart/2005/8/layout/default"/>
    <dgm:cxn modelId="{9F058BFF-5408-4DAC-AE20-A8C4A404F93B}" type="presParOf" srcId="{7818B49C-90CF-416C-907F-3520E3FE37F3}" destId="{C617FFC8-395B-443E-82A8-5A01C16C0625}" srcOrd="0" destOrd="0" presId="urn:microsoft.com/office/officeart/2005/8/layout/default"/>
    <dgm:cxn modelId="{D3EB0892-EF1F-43E9-8ED7-33CA275FC11F}" type="presParOf" srcId="{7818B49C-90CF-416C-907F-3520E3FE37F3}" destId="{43A63634-0B35-48D7-A593-ECF8CF489F51}" srcOrd="1" destOrd="0" presId="urn:microsoft.com/office/officeart/2005/8/layout/default"/>
    <dgm:cxn modelId="{AFB85A72-71D7-442E-99E3-E1604D3D52E3}" type="presParOf" srcId="{7818B49C-90CF-416C-907F-3520E3FE37F3}" destId="{0EF2FBC0-38D9-40CE-8E2D-461077206F5A}" srcOrd="2" destOrd="0" presId="urn:microsoft.com/office/officeart/2005/8/layout/default"/>
    <dgm:cxn modelId="{650F7948-FEA9-4F3B-BF23-262F82C30ACA}" type="presParOf" srcId="{7818B49C-90CF-416C-907F-3520E3FE37F3}" destId="{D97002A4-1BFC-4CBE-A11C-C2421445995D}" srcOrd="3" destOrd="0" presId="urn:microsoft.com/office/officeart/2005/8/layout/default"/>
    <dgm:cxn modelId="{FA65327B-E29C-48A1-8BC8-E3DA7231AAFB}" type="presParOf" srcId="{7818B49C-90CF-416C-907F-3520E3FE37F3}" destId="{056D2DCE-B310-483D-BAFE-1CCBCE4EC971}" srcOrd="4" destOrd="0" presId="urn:microsoft.com/office/officeart/2005/8/layout/default"/>
    <dgm:cxn modelId="{4A630773-D912-4C23-9F19-4A7DA513E87B}" type="presParOf" srcId="{7818B49C-90CF-416C-907F-3520E3FE37F3}" destId="{EC250B20-C70E-4A93-96E6-5535D6DF2A0A}" srcOrd="5" destOrd="0" presId="urn:microsoft.com/office/officeart/2005/8/layout/default"/>
    <dgm:cxn modelId="{46B5E5B9-16BE-4FBC-BF82-258FA2DF3AED}" type="presParOf" srcId="{7818B49C-90CF-416C-907F-3520E3FE37F3}" destId="{CED4A5E9-2A07-4D17-8FA5-68900765AF70}"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CF3515-9F4D-4341-89B3-A0945DC1D573}" type="doc">
      <dgm:prSet loTypeId="urn:microsoft.com/office/officeart/2005/8/layout/process2" loCatId="" qsTypeId="urn:microsoft.com/office/officeart/2005/8/quickstyle/simple4" qsCatId="simple" csTypeId="urn:microsoft.com/office/officeart/2005/8/colors/accent1_2" csCatId="accent1" phldr="1"/>
      <dgm:spPr/>
    </dgm:pt>
    <dgm:pt modelId="{1798056D-4F9F-104B-9B07-085C0614C529}">
      <dgm:prSet phldrT="[Text]" custT="1"/>
      <dgm:spPr/>
      <dgm:t>
        <a:bodyPr/>
        <a:lstStyle/>
        <a:p>
          <a:r>
            <a:rPr lang="en-US" sz="1400" dirty="0"/>
            <a:t>Orientation to standards of work &amp; purpose of feedback</a:t>
          </a:r>
        </a:p>
      </dgm:t>
    </dgm:pt>
    <dgm:pt modelId="{BB8A54C0-2559-1343-9AF0-E430C7E75900}" type="parTrans" cxnId="{0AA5EB0E-D928-A443-B562-474E901E44B3}">
      <dgm:prSet/>
      <dgm:spPr/>
      <dgm:t>
        <a:bodyPr/>
        <a:lstStyle/>
        <a:p>
          <a:endParaRPr lang="en-US" sz="1600"/>
        </a:p>
      </dgm:t>
    </dgm:pt>
    <dgm:pt modelId="{9410E505-9970-944F-91FD-A807423A2D0A}" type="sibTrans" cxnId="{0AA5EB0E-D928-A443-B562-474E901E44B3}">
      <dgm:prSet custT="1"/>
      <dgm:spPr/>
      <dgm:t>
        <a:bodyPr/>
        <a:lstStyle/>
        <a:p>
          <a:endParaRPr lang="en-US" sz="1200"/>
        </a:p>
      </dgm:t>
    </dgm:pt>
    <dgm:pt modelId="{A310C33B-C4CE-8A47-BEBF-4224FDB51A9E}">
      <dgm:prSet phldrT="[Text]" custT="1"/>
      <dgm:spPr>
        <a:solidFill>
          <a:schemeClr val="tx1"/>
        </a:solidFill>
      </dgm:spPr>
      <dgm:t>
        <a:bodyPr/>
        <a:lstStyle/>
        <a:p>
          <a:r>
            <a:rPr lang="en-US" sz="1600" dirty="0"/>
            <a:t>Activity 1</a:t>
          </a:r>
        </a:p>
      </dgm:t>
    </dgm:pt>
    <dgm:pt modelId="{198C4AF8-8E5E-E440-94FD-508EA250FC99}" type="parTrans" cxnId="{601BCF55-52F5-0B47-A6F2-1D28AC833FBD}">
      <dgm:prSet/>
      <dgm:spPr/>
      <dgm:t>
        <a:bodyPr/>
        <a:lstStyle/>
        <a:p>
          <a:endParaRPr lang="en-US" sz="1600"/>
        </a:p>
      </dgm:t>
    </dgm:pt>
    <dgm:pt modelId="{D835CDA1-338C-294B-A4A3-C60D92DB9105}" type="sibTrans" cxnId="{601BCF55-52F5-0B47-A6F2-1D28AC833FBD}">
      <dgm:prSet custT="1"/>
      <dgm:spPr/>
      <dgm:t>
        <a:bodyPr/>
        <a:lstStyle/>
        <a:p>
          <a:endParaRPr lang="en-US" sz="1200"/>
        </a:p>
      </dgm:t>
    </dgm:pt>
    <dgm:pt modelId="{BEF67F36-7A4A-E946-A97F-1196FAE6419E}">
      <dgm:prSet phldrT="[Text]" custT="1"/>
      <dgm:spPr/>
      <dgm:t>
        <a:bodyPr/>
        <a:lstStyle/>
        <a:p>
          <a:r>
            <a:rPr lang="en-US" sz="1600" dirty="0"/>
            <a:t>Learner judges work</a:t>
          </a:r>
        </a:p>
      </dgm:t>
    </dgm:pt>
    <dgm:pt modelId="{AE1C16CC-9DF6-A542-B51E-5BF6A7441F10}" type="parTrans" cxnId="{F956A988-C35F-FF4F-9174-8DAED0640AA5}">
      <dgm:prSet/>
      <dgm:spPr/>
      <dgm:t>
        <a:bodyPr/>
        <a:lstStyle/>
        <a:p>
          <a:endParaRPr lang="en-US" sz="1600"/>
        </a:p>
      </dgm:t>
    </dgm:pt>
    <dgm:pt modelId="{5344B402-CE48-F24B-9321-6C2C90B88517}" type="sibTrans" cxnId="{F956A988-C35F-FF4F-9174-8DAED0640AA5}">
      <dgm:prSet custT="1"/>
      <dgm:spPr/>
      <dgm:t>
        <a:bodyPr/>
        <a:lstStyle/>
        <a:p>
          <a:endParaRPr lang="en-US" sz="1200"/>
        </a:p>
      </dgm:t>
    </dgm:pt>
    <dgm:pt modelId="{F942E0C0-F4F8-E042-8027-CEA8AF9C20A6}">
      <dgm:prSet phldrT="[Text]" custT="1"/>
      <dgm:spPr/>
      <dgm:t>
        <a:bodyPr/>
        <a:lstStyle/>
        <a:p>
          <a:r>
            <a:rPr lang="en-US" sz="1600" dirty="0"/>
            <a:t>Learner asks for specific feedback</a:t>
          </a:r>
        </a:p>
      </dgm:t>
    </dgm:pt>
    <dgm:pt modelId="{E589A723-D105-3843-A4E6-56619FEAA1EB}" type="parTrans" cxnId="{2D99313F-5E88-1D48-8405-D98335AFFDB9}">
      <dgm:prSet/>
      <dgm:spPr/>
      <dgm:t>
        <a:bodyPr/>
        <a:lstStyle/>
        <a:p>
          <a:endParaRPr lang="en-US" sz="1600"/>
        </a:p>
      </dgm:t>
    </dgm:pt>
    <dgm:pt modelId="{FF7655AE-A2B8-8745-9C39-4B65426C6B3A}" type="sibTrans" cxnId="{2D99313F-5E88-1D48-8405-D98335AFFDB9}">
      <dgm:prSet custT="1"/>
      <dgm:spPr/>
      <dgm:t>
        <a:bodyPr/>
        <a:lstStyle/>
        <a:p>
          <a:endParaRPr lang="en-US" sz="1200"/>
        </a:p>
      </dgm:t>
    </dgm:pt>
    <dgm:pt modelId="{D5EDEDED-DAC4-424C-8812-9A1E411B7EA8}">
      <dgm:prSet phldrT="[Text]" custT="1"/>
      <dgm:spPr/>
      <dgm:t>
        <a:bodyPr/>
        <a:lstStyle/>
        <a:p>
          <a:r>
            <a:rPr lang="en-US" sz="1600" dirty="0"/>
            <a:t>Others judge work</a:t>
          </a:r>
        </a:p>
      </dgm:t>
    </dgm:pt>
    <dgm:pt modelId="{10692819-6D0E-674C-BD5D-F503CFCEB098}" type="parTrans" cxnId="{A05C5067-3EAC-C84F-9947-2E03B7A62164}">
      <dgm:prSet/>
      <dgm:spPr/>
      <dgm:t>
        <a:bodyPr/>
        <a:lstStyle/>
        <a:p>
          <a:endParaRPr lang="en-US" sz="1600"/>
        </a:p>
      </dgm:t>
    </dgm:pt>
    <dgm:pt modelId="{053D5D1A-A0AB-A241-9234-CCC3FBA03C38}" type="sibTrans" cxnId="{A05C5067-3EAC-C84F-9947-2E03B7A62164}">
      <dgm:prSet custT="1"/>
      <dgm:spPr/>
      <dgm:t>
        <a:bodyPr/>
        <a:lstStyle/>
        <a:p>
          <a:endParaRPr lang="en-US" sz="1200"/>
        </a:p>
      </dgm:t>
    </dgm:pt>
    <dgm:pt modelId="{8BAE0D51-B384-4F47-A312-738A3D167531}">
      <dgm:prSet phldrT="[Text]" custT="1"/>
      <dgm:spPr/>
      <dgm:t>
        <a:bodyPr/>
        <a:lstStyle/>
        <a:p>
          <a:r>
            <a:rPr lang="en-US" sz="1600" dirty="0"/>
            <a:t>Compare </a:t>
          </a:r>
          <a:r>
            <a:rPr lang="en-AU" sz="1600" noProof="0" dirty="0"/>
            <a:t>judgements</a:t>
          </a:r>
        </a:p>
      </dgm:t>
    </dgm:pt>
    <dgm:pt modelId="{84622014-A10E-6E40-910B-464ACA388E3F}" type="parTrans" cxnId="{FCDC4A44-89AF-EB49-9B10-7A7524AA519A}">
      <dgm:prSet/>
      <dgm:spPr/>
      <dgm:t>
        <a:bodyPr/>
        <a:lstStyle/>
        <a:p>
          <a:endParaRPr lang="en-US" sz="1600"/>
        </a:p>
      </dgm:t>
    </dgm:pt>
    <dgm:pt modelId="{AC7B1ADD-18A7-0949-9FC1-DB3D7C658A62}" type="sibTrans" cxnId="{FCDC4A44-89AF-EB49-9B10-7A7524AA519A}">
      <dgm:prSet custT="1"/>
      <dgm:spPr/>
      <dgm:t>
        <a:bodyPr/>
        <a:lstStyle/>
        <a:p>
          <a:endParaRPr lang="en-US" sz="1200"/>
        </a:p>
      </dgm:t>
    </dgm:pt>
    <dgm:pt modelId="{64A87ECD-DA3F-754B-938C-57B809827353}">
      <dgm:prSet phldrT="[Text]" custT="1"/>
      <dgm:spPr/>
      <dgm:t>
        <a:bodyPr/>
        <a:lstStyle/>
        <a:p>
          <a:r>
            <a:rPr lang="en-US" sz="1600" dirty="0"/>
            <a:t>Plan for improved work</a:t>
          </a:r>
        </a:p>
      </dgm:t>
    </dgm:pt>
    <dgm:pt modelId="{E9949A2D-1A17-3F4F-800C-AC90A463B656}" type="parTrans" cxnId="{B308AE62-7AD4-9941-85B5-8F5371C43CC0}">
      <dgm:prSet/>
      <dgm:spPr/>
      <dgm:t>
        <a:bodyPr/>
        <a:lstStyle/>
        <a:p>
          <a:endParaRPr lang="en-US" sz="1600"/>
        </a:p>
      </dgm:t>
    </dgm:pt>
    <dgm:pt modelId="{02B19E9A-05B1-1547-A9C2-035C363DB238}" type="sibTrans" cxnId="{B308AE62-7AD4-9941-85B5-8F5371C43CC0}">
      <dgm:prSet custT="1"/>
      <dgm:spPr/>
      <dgm:t>
        <a:bodyPr/>
        <a:lstStyle/>
        <a:p>
          <a:endParaRPr lang="en-US" sz="1200"/>
        </a:p>
      </dgm:t>
    </dgm:pt>
    <dgm:pt modelId="{C879A360-09D9-3746-B62A-F55FF245AEB3}">
      <dgm:prSet phldrT="[Text]" custT="1"/>
      <dgm:spPr>
        <a:solidFill>
          <a:schemeClr val="tx1"/>
        </a:solidFill>
      </dgm:spPr>
      <dgm:t>
        <a:bodyPr/>
        <a:lstStyle/>
        <a:p>
          <a:r>
            <a:rPr lang="en-US" sz="1600" dirty="0"/>
            <a:t>Activity 2</a:t>
          </a:r>
        </a:p>
      </dgm:t>
    </dgm:pt>
    <dgm:pt modelId="{7A89CCD9-112A-BD46-84E3-624856535328}" type="parTrans" cxnId="{DE3E1F95-91FA-9B4B-AF97-4A16DC4FA72D}">
      <dgm:prSet/>
      <dgm:spPr/>
      <dgm:t>
        <a:bodyPr/>
        <a:lstStyle/>
        <a:p>
          <a:endParaRPr lang="en-US" sz="1600"/>
        </a:p>
      </dgm:t>
    </dgm:pt>
    <dgm:pt modelId="{075288C6-64E5-8945-A6F4-A3D137935723}" type="sibTrans" cxnId="{DE3E1F95-91FA-9B4B-AF97-4A16DC4FA72D}">
      <dgm:prSet/>
      <dgm:spPr/>
      <dgm:t>
        <a:bodyPr/>
        <a:lstStyle/>
        <a:p>
          <a:endParaRPr lang="en-US" sz="1600"/>
        </a:p>
      </dgm:t>
    </dgm:pt>
    <dgm:pt modelId="{1E9C9EC6-2D67-4743-AF63-CFD0C196D89E}" type="pres">
      <dgm:prSet presAssocID="{4DCF3515-9F4D-4341-89B3-A0945DC1D573}" presName="linearFlow" presStyleCnt="0">
        <dgm:presLayoutVars>
          <dgm:resizeHandles val="exact"/>
        </dgm:presLayoutVars>
      </dgm:prSet>
      <dgm:spPr/>
    </dgm:pt>
    <dgm:pt modelId="{33B18A6F-41F4-1A49-B6C3-4DB4CCE93A7F}" type="pres">
      <dgm:prSet presAssocID="{1798056D-4F9F-104B-9B07-085C0614C529}" presName="node" presStyleLbl="node1" presStyleIdx="0" presStyleCnt="8" custScaleX="279208" custLinFactNeighborY="-4372">
        <dgm:presLayoutVars>
          <dgm:bulletEnabled val="1"/>
        </dgm:presLayoutVars>
      </dgm:prSet>
      <dgm:spPr/>
    </dgm:pt>
    <dgm:pt modelId="{D4A0F7DE-29CA-304A-9950-F2C151802BDA}" type="pres">
      <dgm:prSet presAssocID="{9410E505-9970-944F-91FD-A807423A2D0A}" presName="sibTrans" presStyleLbl="sibTrans2D1" presStyleIdx="0" presStyleCnt="7" custScaleX="279208"/>
      <dgm:spPr/>
    </dgm:pt>
    <dgm:pt modelId="{EDC67740-2E68-6C4D-A9D6-80A366E5A68C}" type="pres">
      <dgm:prSet presAssocID="{9410E505-9970-944F-91FD-A807423A2D0A}" presName="connectorText" presStyleLbl="sibTrans2D1" presStyleIdx="0" presStyleCnt="7"/>
      <dgm:spPr/>
    </dgm:pt>
    <dgm:pt modelId="{187A1444-1288-A446-8B3E-F8165CF6D6A6}" type="pres">
      <dgm:prSet presAssocID="{A310C33B-C4CE-8A47-BEBF-4224FDB51A9E}" presName="node" presStyleLbl="node1" presStyleIdx="1" presStyleCnt="8" custScaleX="279208">
        <dgm:presLayoutVars>
          <dgm:bulletEnabled val="1"/>
        </dgm:presLayoutVars>
      </dgm:prSet>
      <dgm:spPr/>
    </dgm:pt>
    <dgm:pt modelId="{4336AD64-E969-9F42-9EB4-3AD26410D83C}" type="pres">
      <dgm:prSet presAssocID="{D835CDA1-338C-294B-A4A3-C60D92DB9105}" presName="sibTrans" presStyleLbl="sibTrans2D1" presStyleIdx="1" presStyleCnt="7" custScaleX="279208"/>
      <dgm:spPr/>
    </dgm:pt>
    <dgm:pt modelId="{5E8EAA7B-F261-CF42-8C50-E32F18D3987D}" type="pres">
      <dgm:prSet presAssocID="{D835CDA1-338C-294B-A4A3-C60D92DB9105}" presName="connectorText" presStyleLbl="sibTrans2D1" presStyleIdx="1" presStyleCnt="7"/>
      <dgm:spPr/>
    </dgm:pt>
    <dgm:pt modelId="{EE943699-E534-534E-BAAA-5D6208604594}" type="pres">
      <dgm:prSet presAssocID="{BEF67F36-7A4A-E946-A97F-1196FAE6419E}" presName="node" presStyleLbl="node1" presStyleIdx="2" presStyleCnt="8" custScaleX="279208">
        <dgm:presLayoutVars>
          <dgm:bulletEnabled val="1"/>
        </dgm:presLayoutVars>
      </dgm:prSet>
      <dgm:spPr/>
    </dgm:pt>
    <dgm:pt modelId="{9B99C771-335E-A44C-A3D9-4CEC0502522F}" type="pres">
      <dgm:prSet presAssocID="{5344B402-CE48-F24B-9321-6C2C90B88517}" presName="sibTrans" presStyleLbl="sibTrans2D1" presStyleIdx="2" presStyleCnt="7" custScaleX="279208"/>
      <dgm:spPr/>
    </dgm:pt>
    <dgm:pt modelId="{4D9B3047-83C0-F74E-A6F4-CC4DBF172E9E}" type="pres">
      <dgm:prSet presAssocID="{5344B402-CE48-F24B-9321-6C2C90B88517}" presName="connectorText" presStyleLbl="sibTrans2D1" presStyleIdx="2" presStyleCnt="7"/>
      <dgm:spPr/>
    </dgm:pt>
    <dgm:pt modelId="{E08C93CF-7AC8-0E4B-B314-83E53A97A847}" type="pres">
      <dgm:prSet presAssocID="{F942E0C0-F4F8-E042-8027-CEA8AF9C20A6}" presName="node" presStyleLbl="node1" presStyleIdx="3" presStyleCnt="8" custScaleX="279208">
        <dgm:presLayoutVars>
          <dgm:bulletEnabled val="1"/>
        </dgm:presLayoutVars>
      </dgm:prSet>
      <dgm:spPr/>
    </dgm:pt>
    <dgm:pt modelId="{9477B959-C198-E04C-84A1-200542AE4E7C}" type="pres">
      <dgm:prSet presAssocID="{FF7655AE-A2B8-8745-9C39-4B65426C6B3A}" presName="sibTrans" presStyleLbl="sibTrans2D1" presStyleIdx="3" presStyleCnt="7" custScaleX="279208"/>
      <dgm:spPr/>
    </dgm:pt>
    <dgm:pt modelId="{7852DA6E-4E68-994A-B646-512B1C90F766}" type="pres">
      <dgm:prSet presAssocID="{FF7655AE-A2B8-8745-9C39-4B65426C6B3A}" presName="connectorText" presStyleLbl="sibTrans2D1" presStyleIdx="3" presStyleCnt="7"/>
      <dgm:spPr/>
    </dgm:pt>
    <dgm:pt modelId="{08EB9249-3106-2549-89CB-AEA77227D82C}" type="pres">
      <dgm:prSet presAssocID="{D5EDEDED-DAC4-424C-8812-9A1E411B7EA8}" presName="node" presStyleLbl="node1" presStyleIdx="4" presStyleCnt="8" custScaleX="279208">
        <dgm:presLayoutVars>
          <dgm:bulletEnabled val="1"/>
        </dgm:presLayoutVars>
      </dgm:prSet>
      <dgm:spPr/>
    </dgm:pt>
    <dgm:pt modelId="{A4E82004-F586-9249-A186-C274320DA775}" type="pres">
      <dgm:prSet presAssocID="{053D5D1A-A0AB-A241-9234-CCC3FBA03C38}" presName="sibTrans" presStyleLbl="sibTrans2D1" presStyleIdx="4" presStyleCnt="7" custScaleX="279208"/>
      <dgm:spPr/>
    </dgm:pt>
    <dgm:pt modelId="{1912DBA1-920A-8547-AE9D-DFE010AF463E}" type="pres">
      <dgm:prSet presAssocID="{053D5D1A-A0AB-A241-9234-CCC3FBA03C38}" presName="connectorText" presStyleLbl="sibTrans2D1" presStyleIdx="4" presStyleCnt="7"/>
      <dgm:spPr/>
    </dgm:pt>
    <dgm:pt modelId="{FCD0E074-7F7C-5846-9A79-A47D3CF1B77C}" type="pres">
      <dgm:prSet presAssocID="{8BAE0D51-B384-4F47-A312-738A3D167531}" presName="node" presStyleLbl="node1" presStyleIdx="5" presStyleCnt="8" custScaleX="279208">
        <dgm:presLayoutVars>
          <dgm:bulletEnabled val="1"/>
        </dgm:presLayoutVars>
      </dgm:prSet>
      <dgm:spPr/>
    </dgm:pt>
    <dgm:pt modelId="{10FFA4B7-75EA-A849-BDC8-43F07117F3E0}" type="pres">
      <dgm:prSet presAssocID="{AC7B1ADD-18A7-0949-9FC1-DB3D7C658A62}" presName="sibTrans" presStyleLbl="sibTrans2D1" presStyleIdx="5" presStyleCnt="7" custScaleX="279208"/>
      <dgm:spPr/>
    </dgm:pt>
    <dgm:pt modelId="{7ABEFF16-90A6-1B42-99F8-B3CBF78E79D8}" type="pres">
      <dgm:prSet presAssocID="{AC7B1ADD-18A7-0949-9FC1-DB3D7C658A62}" presName="connectorText" presStyleLbl="sibTrans2D1" presStyleIdx="5" presStyleCnt="7"/>
      <dgm:spPr/>
    </dgm:pt>
    <dgm:pt modelId="{94C87080-D482-E846-95D4-4F6D2EADB8BC}" type="pres">
      <dgm:prSet presAssocID="{64A87ECD-DA3F-754B-938C-57B809827353}" presName="node" presStyleLbl="node1" presStyleIdx="6" presStyleCnt="8" custScaleX="279208">
        <dgm:presLayoutVars>
          <dgm:bulletEnabled val="1"/>
        </dgm:presLayoutVars>
      </dgm:prSet>
      <dgm:spPr/>
    </dgm:pt>
    <dgm:pt modelId="{7E98C4D2-31AC-6842-8451-EBDC67C2FC3A}" type="pres">
      <dgm:prSet presAssocID="{02B19E9A-05B1-1547-A9C2-035C363DB238}" presName="sibTrans" presStyleLbl="sibTrans2D1" presStyleIdx="6" presStyleCnt="7" custScaleX="279208"/>
      <dgm:spPr/>
    </dgm:pt>
    <dgm:pt modelId="{649BD083-5F17-1C49-8014-85BC8505DB0C}" type="pres">
      <dgm:prSet presAssocID="{02B19E9A-05B1-1547-A9C2-035C363DB238}" presName="connectorText" presStyleLbl="sibTrans2D1" presStyleIdx="6" presStyleCnt="7"/>
      <dgm:spPr/>
    </dgm:pt>
    <dgm:pt modelId="{94927A85-16D2-4445-BF1B-F2072C35357A}" type="pres">
      <dgm:prSet presAssocID="{C879A360-09D9-3746-B62A-F55FF245AEB3}" presName="node" presStyleLbl="node1" presStyleIdx="7" presStyleCnt="8" custScaleX="279208" custLinFactNeighborY="6466">
        <dgm:presLayoutVars>
          <dgm:bulletEnabled val="1"/>
        </dgm:presLayoutVars>
      </dgm:prSet>
      <dgm:spPr/>
    </dgm:pt>
  </dgm:ptLst>
  <dgm:cxnLst>
    <dgm:cxn modelId="{EC3E5F00-A876-494C-A7E3-1E95D0F33696}" type="presOf" srcId="{F942E0C0-F4F8-E042-8027-CEA8AF9C20A6}" destId="{E08C93CF-7AC8-0E4B-B314-83E53A97A847}" srcOrd="0" destOrd="0" presId="urn:microsoft.com/office/officeart/2005/8/layout/process2"/>
    <dgm:cxn modelId="{0526DD00-7380-5F44-A11F-122DF9F3903F}" type="presOf" srcId="{02B19E9A-05B1-1547-A9C2-035C363DB238}" destId="{7E98C4D2-31AC-6842-8451-EBDC67C2FC3A}" srcOrd="0" destOrd="0" presId="urn:microsoft.com/office/officeart/2005/8/layout/process2"/>
    <dgm:cxn modelId="{D4850006-71A2-5446-8619-7EB9B4DE6249}" type="presOf" srcId="{1798056D-4F9F-104B-9B07-085C0614C529}" destId="{33B18A6F-41F4-1A49-B6C3-4DB4CCE93A7F}" srcOrd="0" destOrd="0" presId="urn:microsoft.com/office/officeart/2005/8/layout/process2"/>
    <dgm:cxn modelId="{75328D0A-B8B1-AB47-9407-93891C60B1D9}" type="presOf" srcId="{9410E505-9970-944F-91FD-A807423A2D0A}" destId="{D4A0F7DE-29CA-304A-9950-F2C151802BDA}" srcOrd="0" destOrd="0" presId="urn:microsoft.com/office/officeart/2005/8/layout/process2"/>
    <dgm:cxn modelId="{19CF110D-7FCB-B545-837D-78777F3E6DC3}" type="presOf" srcId="{4DCF3515-9F4D-4341-89B3-A0945DC1D573}" destId="{1E9C9EC6-2D67-4743-AF63-CFD0C196D89E}" srcOrd="0" destOrd="0" presId="urn:microsoft.com/office/officeart/2005/8/layout/process2"/>
    <dgm:cxn modelId="{0AA5EB0E-D928-A443-B562-474E901E44B3}" srcId="{4DCF3515-9F4D-4341-89B3-A0945DC1D573}" destId="{1798056D-4F9F-104B-9B07-085C0614C529}" srcOrd="0" destOrd="0" parTransId="{BB8A54C0-2559-1343-9AF0-E430C7E75900}" sibTransId="{9410E505-9970-944F-91FD-A807423A2D0A}"/>
    <dgm:cxn modelId="{EBBA961C-6A76-944D-B41C-E54EAE66C03C}" type="presOf" srcId="{8BAE0D51-B384-4F47-A312-738A3D167531}" destId="{FCD0E074-7F7C-5846-9A79-A47D3CF1B77C}" srcOrd="0" destOrd="0" presId="urn:microsoft.com/office/officeart/2005/8/layout/process2"/>
    <dgm:cxn modelId="{FBA6DC21-1E03-1D4F-BD39-192DD3E6907B}" type="presOf" srcId="{AC7B1ADD-18A7-0949-9FC1-DB3D7C658A62}" destId="{7ABEFF16-90A6-1B42-99F8-B3CBF78E79D8}" srcOrd="1" destOrd="0" presId="urn:microsoft.com/office/officeart/2005/8/layout/process2"/>
    <dgm:cxn modelId="{9787EA34-6A16-F848-B44F-7A0E68B67AF0}" type="presOf" srcId="{A310C33B-C4CE-8A47-BEBF-4224FDB51A9E}" destId="{187A1444-1288-A446-8B3E-F8165CF6D6A6}" srcOrd="0" destOrd="0" presId="urn:microsoft.com/office/officeart/2005/8/layout/process2"/>
    <dgm:cxn modelId="{271C4037-51B0-5644-9293-83C583D27FE1}" type="presOf" srcId="{BEF67F36-7A4A-E946-A97F-1196FAE6419E}" destId="{EE943699-E534-534E-BAAA-5D6208604594}" srcOrd="0" destOrd="0" presId="urn:microsoft.com/office/officeart/2005/8/layout/process2"/>
    <dgm:cxn modelId="{2D99313F-5E88-1D48-8405-D98335AFFDB9}" srcId="{4DCF3515-9F4D-4341-89B3-A0945DC1D573}" destId="{F942E0C0-F4F8-E042-8027-CEA8AF9C20A6}" srcOrd="3" destOrd="0" parTransId="{E589A723-D105-3843-A4E6-56619FEAA1EB}" sibTransId="{FF7655AE-A2B8-8745-9C39-4B65426C6B3A}"/>
    <dgm:cxn modelId="{FCDC4A44-89AF-EB49-9B10-7A7524AA519A}" srcId="{4DCF3515-9F4D-4341-89B3-A0945DC1D573}" destId="{8BAE0D51-B384-4F47-A312-738A3D167531}" srcOrd="5" destOrd="0" parTransId="{84622014-A10E-6E40-910B-464ACA388E3F}" sibTransId="{AC7B1ADD-18A7-0949-9FC1-DB3D7C658A62}"/>
    <dgm:cxn modelId="{342A1546-2043-F14D-BFB5-D1BAAFEC3F88}" type="presOf" srcId="{64A87ECD-DA3F-754B-938C-57B809827353}" destId="{94C87080-D482-E846-95D4-4F6D2EADB8BC}" srcOrd="0" destOrd="0" presId="urn:microsoft.com/office/officeart/2005/8/layout/process2"/>
    <dgm:cxn modelId="{601BCF55-52F5-0B47-A6F2-1D28AC833FBD}" srcId="{4DCF3515-9F4D-4341-89B3-A0945DC1D573}" destId="{A310C33B-C4CE-8A47-BEBF-4224FDB51A9E}" srcOrd="1" destOrd="0" parTransId="{198C4AF8-8E5E-E440-94FD-508EA250FC99}" sibTransId="{D835CDA1-338C-294B-A4A3-C60D92DB9105}"/>
    <dgm:cxn modelId="{23D5B256-C13B-164F-8423-EAC712A6EA4F}" type="presOf" srcId="{FF7655AE-A2B8-8745-9C39-4B65426C6B3A}" destId="{9477B959-C198-E04C-84A1-200542AE4E7C}" srcOrd="0" destOrd="0" presId="urn:microsoft.com/office/officeart/2005/8/layout/process2"/>
    <dgm:cxn modelId="{B308AE62-7AD4-9941-85B5-8F5371C43CC0}" srcId="{4DCF3515-9F4D-4341-89B3-A0945DC1D573}" destId="{64A87ECD-DA3F-754B-938C-57B809827353}" srcOrd="6" destOrd="0" parTransId="{E9949A2D-1A17-3F4F-800C-AC90A463B656}" sibTransId="{02B19E9A-05B1-1547-A9C2-035C363DB238}"/>
    <dgm:cxn modelId="{457DAA65-92CF-8545-A0E9-279936D26EBC}" type="presOf" srcId="{02B19E9A-05B1-1547-A9C2-035C363DB238}" destId="{649BD083-5F17-1C49-8014-85BC8505DB0C}" srcOrd="1" destOrd="0" presId="urn:microsoft.com/office/officeart/2005/8/layout/process2"/>
    <dgm:cxn modelId="{A05C5067-3EAC-C84F-9947-2E03B7A62164}" srcId="{4DCF3515-9F4D-4341-89B3-A0945DC1D573}" destId="{D5EDEDED-DAC4-424C-8812-9A1E411B7EA8}" srcOrd="4" destOrd="0" parTransId="{10692819-6D0E-674C-BD5D-F503CFCEB098}" sibTransId="{053D5D1A-A0AB-A241-9234-CCC3FBA03C38}"/>
    <dgm:cxn modelId="{F56CD569-BE1C-0543-B23C-84FCB14E6351}" type="presOf" srcId="{053D5D1A-A0AB-A241-9234-CCC3FBA03C38}" destId="{A4E82004-F586-9249-A186-C274320DA775}" srcOrd="0" destOrd="0" presId="urn:microsoft.com/office/officeart/2005/8/layout/process2"/>
    <dgm:cxn modelId="{840BD76E-EF1D-474D-8655-275D841E9B6C}" type="presOf" srcId="{9410E505-9970-944F-91FD-A807423A2D0A}" destId="{EDC67740-2E68-6C4D-A9D6-80A366E5A68C}" srcOrd="1" destOrd="0" presId="urn:microsoft.com/office/officeart/2005/8/layout/process2"/>
    <dgm:cxn modelId="{8562A084-DA8E-CD4B-A4F8-9931AD36BF83}" type="presOf" srcId="{5344B402-CE48-F24B-9321-6C2C90B88517}" destId="{4D9B3047-83C0-F74E-A6F4-CC4DBF172E9E}" srcOrd="1" destOrd="0" presId="urn:microsoft.com/office/officeart/2005/8/layout/process2"/>
    <dgm:cxn modelId="{6F2FA087-5F9F-D545-A189-62E80127C8D3}" type="presOf" srcId="{C879A360-09D9-3746-B62A-F55FF245AEB3}" destId="{94927A85-16D2-4445-BF1B-F2072C35357A}" srcOrd="0" destOrd="0" presId="urn:microsoft.com/office/officeart/2005/8/layout/process2"/>
    <dgm:cxn modelId="{F956A988-C35F-FF4F-9174-8DAED0640AA5}" srcId="{4DCF3515-9F4D-4341-89B3-A0945DC1D573}" destId="{BEF67F36-7A4A-E946-A97F-1196FAE6419E}" srcOrd="2" destOrd="0" parTransId="{AE1C16CC-9DF6-A542-B51E-5BF6A7441F10}" sibTransId="{5344B402-CE48-F24B-9321-6C2C90B88517}"/>
    <dgm:cxn modelId="{A4CDCA8B-86B1-9046-B8AF-0AB33B300F9E}" type="presOf" srcId="{D5EDEDED-DAC4-424C-8812-9A1E411B7EA8}" destId="{08EB9249-3106-2549-89CB-AEA77227D82C}" srcOrd="0" destOrd="0" presId="urn:microsoft.com/office/officeart/2005/8/layout/process2"/>
    <dgm:cxn modelId="{9CE50390-E3C5-9D42-A518-47BD76CD9059}" type="presOf" srcId="{053D5D1A-A0AB-A241-9234-CCC3FBA03C38}" destId="{1912DBA1-920A-8547-AE9D-DFE010AF463E}" srcOrd="1" destOrd="0" presId="urn:microsoft.com/office/officeart/2005/8/layout/process2"/>
    <dgm:cxn modelId="{DE3E1F95-91FA-9B4B-AF97-4A16DC4FA72D}" srcId="{4DCF3515-9F4D-4341-89B3-A0945DC1D573}" destId="{C879A360-09D9-3746-B62A-F55FF245AEB3}" srcOrd="7" destOrd="0" parTransId="{7A89CCD9-112A-BD46-84E3-624856535328}" sibTransId="{075288C6-64E5-8945-A6F4-A3D137935723}"/>
    <dgm:cxn modelId="{4ECC0EA0-95BB-8449-A379-A0A77DE0CEF0}" type="presOf" srcId="{5344B402-CE48-F24B-9321-6C2C90B88517}" destId="{9B99C771-335E-A44C-A3D9-4CEC0502522F}" srcOrd="0" destOrd="0" presId="urn:microsoft.com/office/officeart/2005/8/layout/process2"/>
    <dgm:cxn modelId="{A6FD6EA5-8BDB-FB4E-89C0-978A55672579}" type="presOf" srcId="{D835CDA1-338C-294B-A4A3-C60D92DB9105}" destId="{4336AD64-E969-9F42-9EB4-3AD26410D83C}" srcOrd="0" destOrd="0" presId="urn:microsoft.com/office/officeart/2005/8/layout/process2"/>
    <dgm:cxn modelId="{7C7914B8-683D-564A-8EAD-42B935EDECD6}" type="presOf" srcId="{D835CDA1-338C-294B-A4A3-C60D92DB9105}" destId="{5E8EAA7B-F261-CF42-8C50-E32F18D3987D}" srcOrd="1" destOrd="0" presId="urn:microsoft.com/office/officeart/2005/8/layout/process2"/>
    <dgm:cxn modelId="{D356F9D6-5689-6C45-90E2-2CA3B7B2CD7D}" type="presOf" srcId="{FF7655AE-A2B8-8745-9C39-4B65426C6B3A}" destId="{7852DA6E-4E68-994A-B646-512B1C90F766}" srcOrd="1" destOrd="0" presId="urn:microsoft.com/office/officeart/2005/8/layout/process2"/>
    <dgm:cxn modelId="{E4EC11F7-C82A-7045-AAD7-F154592AE7D4}" type="presOf" srcId="{AC7B1ADD-18A7-0949-9FC1-DB3D7C658A62}" destId="{10FFA4B7-75EA-A849-BDC8-43F07117F3E0}" srcOrd="0" destOrd="0" presId="urn:microsoft.com/office/officeart/2005/8/layout/process2"/>
    <dgm:cxn modelId="{BEA69186-A5F9-7541-BA88-A321245EB081}" type="presParOf" srcId="{1E9C9EC6-2D67-4743-AF63-CFD0C196D89E}" destId="{33B18A6F-41F4-1A49-B6C3-4DB4CCE93A7F}" srcOrd="0" destOrd="0" presId="urn:microsoft.com/office/officeart/2005/8/layout/process2"/>
    <dgm:cxn modelId="{76E54A63-785A-C34B-A648-C4FE44B4C210}" type="presParOf" srcId="{1E9C9EC6-2D67-4743-AF63-CFD0C196D89E}" destId="{D4A0F7DE-29CA-304A-9950-F2C151802BDA}" srcOrd="1" destOrd="0" presId="urn:microsoft.com/office/officeart/2005/8/layout/process2"/>
    <dgm:cxn modelId="{7D8E26CC-1E73-1947-9D9F-6692F11D7AC3}" type="presParOf" srcId="{D4A0F7DE-29CA-304A-9950-F2C151802BDA}" destId="{EDC67740-2E68-6C4D-A9D6-80A366E5A68C}" srcOrd="0" destOrd="0" presId="urn:microsoft.com/office/officeart/2005/8/layout/process2"/>
    <dgm:cxn modelId="{4BF249D9-9E77-744E-A93A-C98E4F2C7AA3}" type="presParOf" srcId="{1E9C9EC6-2D67-4743-AF63-CFD0C196D89E}" destId="{187A1444-1288-A446-8B3E-F8165CF6D6A6}" srcOrd="2" destOrd="0" presId="urn:microsoft.com/office/officeart/2005/8/layout/process2"/>
    <dgm:cxn modelId="{54D53C59-0E00-BA48-988E-FCFE76A5C318}" type="presParOf" srcId="{1E9C9EC6-2D67-4743-AF63-CFD0C196D89E}" destId="{4336AD64-E969-9F42-9EB4-3AD26410D83C}" srcOrd="3" destOrd="0" presId="urn:microsoft.com/office/officeart/2005/8/layout/process2"/>
    <dgm:cxn modelId="{1EB7E952-EC62-0045-84D2-F27530450AEF}" type="presParOf" srcId="{4336AD64-E969-9F42-9EB4-3AD26410D83C}" destId="{5E8EAA7B-F261-CF42-8C50-E32F18D3987D}" srcOrd="0" destOrd="0" presId="urn:microsoft.com/office/officeart/2005/8/layout/process2"/>
    <dgm:cxn modelId="{B63F836C-80EC-6543-81B6-5CD9D44B37A3}" type="presParOf" srcId="{1E9C9EC6-2D67-4743-AF63-CFD0C196D89E}" destId="{EE943699-E534-534E-BAAA-5D6208604594}" srcOrd="4" destOrd="0" presId="urn:microsoft.com/office/officeart/2005/8/layout/process2"/>
    <dgm:cxn modelId="{067400BD-62A7-2241-B1BB-487B29A92623}" type="presParOf" srcId="{1E9C9EC6-2D67-4743-AF63-CFD0C196D89E}" destId="{9B99C771-335E-A44C-A3D9-4CEC0502522F}" srcOrd="5" destOrd="0" presId="urn:microsoft.com/office/officeart/2005/8/layout/process2"/>
    <dgm:cxn modelId="{334DD20F-D005-7241-BFC7-1697E9E57F8A}" type="presParOf" srcId="{9B99C771-335E-A44C-A3D9-4CEC0502522F}" destId="{4D9B3047-83C0-F74E-A6F4-CC4DBF172E9E}" srcOrd="0" destOrd="0" presId="urn:microsoft.com/office/officeart/2005/8/layout/process2"/>
    <dgm:cxn modelId="{6F0C5DB8-830A-8647-B742-6D555AC08819}" type="presParOf" srcId="{1E9C9EC6-2D67-4743-AF63-CFD0C196D89E}" destId="{E08C93CF-7AC8-0E4B-B314-83E53A97A847}" srcOrd="6" destOrd="0" presId="urn:microsoft.com/office/officeart/2005/8/layout/process2"/>
    <dgm:cxn modelId="{7FC297A0-EE58-FC4B-931C-B1CB60798D1D}" type="presParOf" srcId="{1E9C9EC6-2D67-4743-AF63-CFD0C196D89E}" destId="{9477B959-C198-E04C-84A1-200542AE4E7C}" srcOrd="7" destOrd="0" presId="urn:microsoft.com/office/officeart/2005/8/layout/process2"/>
    <dgm:cxn modelId="{B4B38045-3AB1-EE49-9C9E-1201328B54B6}" type="presParOf" srcId="{9477B959-C198-E04C-84A1-200542AE4E7C}" destId="{7852DA6E-4E68-994A-B646-512B1C90F766}" srcOrd="0" destOrd="0" presId="urn:microsoft.com/office/officeart/2005/8/layout/process2"/>
    <dgm:cxn modelId="{A90000BC-C981-8F48-A52A-E2FD71BAEAFF}" type="presParOf" srcId="{1E9C9EC6-2D67-4743-AF63-CFD0C196D89E}" destId="{08EB9249-3106-2549-89CB-AEA77227D82C}" srcOrd="8" destOrd="0" presId="urn:microsoft.com/office/officeart/2005/8/layout/process2"/>
    <dgm:cxn modelId="{1A4EA55E-883F-A34C-A975-44BA0DFB74A1}" type="presParOf" srcId="{1E9C9EC6-2D67-4743-AF63-CFD0C196D89E}" destId="{A4E82004-F586-9249-A186-C274320DA775}" srcOrd="9" destOrd="0" presId="urn:microsoft.com/office/officeart/2005/8/layout/process2"/>
    <dgm:cxn modelId="{B49A8BD8-4D79-ED4B-9D94-44657446885B}" type="presParOf" srcId="{A4E82004-F586-9249-A186-C274320DA775}" destId="{1912DBA1-920A-8547-AE9D-DFE010AF463E}" srcOrd="0" destOrd="0" presId="urn:microsoft.com/office/officeart/2005/8/layout/process2"/>
    <dgm:cxn modelId="{1B9F13D5-65C1-E54E-B9B0-EEF141165644}" type="presParOf" srcId="{1E9C9EC6-2D67-4743-AF63-CFD0C196D89E}" destId="{FCD0E074-7F7C-5846-9A79-A47D3CF1B77C}" srcOrd="10" destOrd="0" presId="urn:microsoft.com/office/officeart/2005/8/layout/process2"/>
    <dgm:cxn modelId="{CBFCE2BA-B229-664D-82D6-DC8243F6DFE3}" type="presParOf" srcId="{1E9C9EC6-2D67-4743-AF63-CFD0C196D89E}" destId="{10FFA4B7-75EA-A849-BDC8-43F07117F3E0}" srcOrd="11" destOrd="0" presId="urn:microsoft.com/office/officeart/2005/8/layout/process2"/>
    <dgm:cxn modelId="{B5D76FD2-145A-5945-86B0-DE10192D2A05}" type="presParOf" srcId="{10FFA4B7-75EA-A849-BDC8-43F07117F3E0}" destId="{7ABEFF16-90A6-1B42-99F8-B3CBF78E79D8}" srcOrd="0" destOrd="0" presId="urn:microsoft.com/office/officeart/2005/8/layout/process2"/>
    <dgm:cxn modelId="{F3AB9EB9-CE40-7849-B9FD-9800F74C7CA3}" type="presParOf" srcId="{1E9C9EC6-2D67-4743-AF63-CFD0C196D89E}" destId="{94C87080-D482-E846-95D4-4F6D2EADB8BC}" srcOrd="12" destOrd="0" presId="urn:microsoft.com/office/officeart/2005/8/layout/process2"/>
    <dgm:cxn modelId="{647072A8-7762-2441-A66D-6CE088023E35}" type="presParOf" srcId="{1E9C9EC6-2D67-4743-AF63-CFD0C196D89E}" destId="{7E98C4D2-31AC-6842-8451-EBDC67C2FC3A}" srcOrd="13" destOrd="0" presId="urn:microsoft.com/office/officeart/2005/8/layout/process2"/>
    <dgm:cxn modelId="{40822A92-4DC4-7748-88CF-6C960A538312}" type="presParOf" srcId="{7E98C4D2-31AC-6842-8451-EBDC67C2FC3A}" destId="{649BD083-5F17-1C49-8014-85BC8505DB0C}" srcOrd="0" destOrd="0" presId="urn:microsoft.com/office/officeart/2005/8/layout/process2"/>
    <dgm:cxn modelId="{A7C3894C-94FB-4641-A54D-CCAEA727A479}" type="presParOf" srcId="{1E9C9EC6-2D67-4743-AF63-CFD0C196D89E}" destId="{94927A85-16D2-4445-BF1B-F2072C35357A}" srcOrd="1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723F15-5FF6-7F42-8A99-FDC337980561}" type="doc">
      <dgm:prSet loTypeId="urn:microsoft.com/office/officeart/2005/8/layout/venn1" loCatId="" qsTypeId="urn:microsoft.com/office/officeart/2005/8/quickstyle/simple4" qsCatId="simple" csTypeId="urn:microsoft.com/office/officeart/2005/8/colors/accent1_2" csCatId="accent1" phldr="1"/>
      <dgm:spPr/>
    </dgm:pt>
    <dgm:pt modelId="{0833E94F-96CC-DB47-ABF8-96AAE33BFA9E}">
      <dgm:prSet phldrT="[Text]" custT="1"/>
      <dgm:spPr/>
      <dgm:t>
        <a:bodyPr/>
        <a:lstStyle/>
        <a:p>
          <a:pPr algn="ctr"/>
          <a:r>
            <a:rPr lang="en-US" sz="2400" dirty="0"/>
            <a:t>Activity 3</a:t>
          </a:r>
        </a:p>
      </dgm:t>
    </dgm:pt>
    <dgm:pt modelId="{0C123AAD-E240-1944-BA63-CB5B04A84E73}" type="parTrans" cxnId="{756C1BC8-8E44-F64C-93C5-94FACF5ED0A5}">
      <dgm:prSet/>
      <dgm:spPr/>
      <dgm:t>
        <a:bodyPr/>
        <a:lstStyle/>
        <a:p>
          <a:endParaRPr lang="en-US"/>
        </a:p>
      </dgm:t>
    </dgm:pt>
    <dgm:pt modelId="{FA3399A7-D44A-6F4A-A987-64DF4C339192}" type="sibTrans" cxnId="{756C1BC8-8E44-F64C-93C5-94FACF5ED0A5}">
      <dgm:prSet/>
      <dgm:spPr/>
      <dgm:t>
        <a:bodyPr/>
        <a:lstStyle/>
        <a:p>
          <a:endParaRPr lang="en-US"/>
        </a:p>
      </dgm:t>
    </dgm:pt>
    <dgm:pt modelId="{30CDF8AA-E6D6-9C46-B49A-51B8A1E96B62}">
      <dgm:prSet phldrT="[Text]" custT="1"/>
      <dgm:spPr/>
      <dgm:t>
        <a:bodyPr/>
        <a:lstStyle/>
        <a:p>
          <a:pPr algn="l"/>
          <a:r>
            <a:rPr lang="en-US" sz="2400" dirty="0"/>
            <a:t>Activity 2</a:t>
          </a:r>
        </a:p>
      </dgm:t>
    </dgm:pt>
    <dgm:pt modelId="{73348090-6F47-B941-B649-65BB0C2AC024}" type="parTrans" cxnId="{C2B08A8E-3D08-4E48-AABC-E0047D00FD0A}">
      <dgm:prSet/>
      <dgm:spPr/>
      <dgm:t>
        <a:bodyPr/>
        <a:lstStyle/>
        <a:p>
          <a:endParaRPr lang="en-US"/>
        </a:p>
      </dgm:t>
    </dgm:pt>
    <dgm:pt modelId="{ADC531EF-1D54-654D-819A-512B5F2B9956}" type="sibTrans" cxnId="{C2B08A8E-3D08-4E48-AABC-E0047D00FD0A}">
      <dgm:prSet/>
      <dgm:spPr/>
      <dgm:t>
        <a:bodyPr/>
        <a:lstStyle/>
        <a:p>
          <a:endParaRPr lang="en-US"/>
        </a:p>
      </dgm:t>
    </dgm:pt>
    <dgm:pt modelId="{FB2D6B3B-704B-B041-80E1-E02272701CD9}">
      <dgm:prSet phldrT="[Text]" custT="1"/>
      <dgm:spPr/>
      <dgm:t>
        <a:bodyPr/>
        <a:lstStyle/>
        <a:p>
          <a:pPr algn="r"/>
          <a:r>
            <a:rPr lang="en-US" sz="2400" dirty="0"/>
            <a:t>Activity 1</a:t>
          </a:r>
        </a:p>
      </dgm:t>
    </dgm:pt>
    <dgm:pt modelId="{899C4A28-6362-EE43-90E5-D03626874151}" type="parTrans" cxnId="{CFF5382E-B505-ED4F-A5C4-CDF3D8961430}">
      <dgm:prSet/>
      <dgm:spPr/>
      <dgm:t>
        <a:bodyPr/>
        <a:lstStyle/>
        <a:p>
          <a:endParaRPr lang="en-US"/>
        </a:p>
      </dgm:t>
    </dgm:pt>
    <dgm:pt modelId="{A2C5CE2C-176C-1140-A4BB-BEE18756ED78}" type="sibTrans" cxnId="{CFF5382E-B505-ED4F-A5C4-CDF3D8961430}">
      <dgm:prSet/>
      <dgm:spPr/>
      <dgm:t>
        <a:bodyPr/>
        <a:lstStyle/>
        <a:p>
          <a:endParaRPr lang="en-US"/>
        </a:p>
      </dgm:t>
    </dgm:pt>
    <dgm:pt modelId="{1D996A27-4295-9B4B-B9D6-9177630CF6EA}" type="pres">
      <dgm:prSet presAssocID="{DB723F15-5FF6-7F42-8A99-FDC337980561}" presName="compositeShape" presStyleCnt="0">
        <dgm:presLayoutVars>
          <dgm:chMax val="7"/>
          <dgm:dir/>
          <dgm:resizeHandles val="exact"/>
        </dgm:presLayoutVars>
      </dgm:prSet>
      <dgm:spPr/>
    </dgm:pt>
    <dgm:pt modelId="{0EE68A9F-0AE1-C44A-B57C-CDB415FE7DD6}" type="pres">
      <dgm:prSet presAssocID="{0833E94F-96CC-DB47-ABF8-96AAE33BFA9E}" presName="circ1" presStyleLbl="vennNode1" presStyleIdx="0" presStyleCnt="3" custScaleY="46965" custLinFactNeighborX="91216" custLinFactNeighborY="13280"/>
      <dgm:spPr>
        <a:prstGeom prst="rect">
          <a:avLst/>
        </a:prstGeom>
      </dgm:spPr>
    </dgm:pt>
    <dgm:pt modelId="{473AF977-72D4-9C41-BDEB-C470F5940206}" type="pres">
      <dgm:prSet presAssocID="{0833E94F-96CC-DB47-ABF8-96AAE33BFA9E}" presName="circ1Tx" presStyleLbl="revTx" presStyleIdx="0" presStyleCnt="0">
        <dgm:presLayoutVars>
          <dgm:chMax val="0"/>
          <dgm:chPref val="0"/>
          <dgm:bulletEnabled val="1"/>
        </dgm:presLayoutVars>
      </dgm:prSet>
      <dgm:spPr>
        <a:prstGeom prst="rect">
          <a:avLst/>
        </a:prstGeom>
      </dgm:spPr>
    </dgm:pt>
    <dgm:pt modelId="{C78D39D0-A71F-0E45-B68A-780A738BAC94}" type="pres">
      <dgm:prSet presAssocID="{30CDF8AA-E6D6-9C46-B49A-51B8A1E96B62}" presName="circ2" presStyleLbl="vennNode1" presStyleIdx="1" presStyleCnt="3" custScaleY="42109" custLinFactNeighborX="-4945" custLinFactNeighborY="-15590"/>
      <dgm:spPr>
        <a:prstGeom prst="rect">
          <a:avLst/>
        </a:prstGeom>
      </dgm:spPr>
    </dgm:pt>
    <dgm:pt modelId="{630D550F-7E81-6C47-B928-5DF30CE33BFF}" type="pres">
      <dgm:prSet presAssocID="{30CDF8AA-E6D6-9C46-B49A-51B8A1E96B62}" presName="circ2Tx" presStyleLbl="revTx" presStyleIdx="0" presStyleCnt="0">
        <dgm:presLayoutVars>
          <dgm:chMax val="0"/>
          <dgm:chPref val="0"/>
          <dgm:bulletEnabled val="1"/>
        </dgm:presLayoutVars>
      </dgm:prSet>
      <dgm:spPr>
        <a:prstGeom prst="rect">
          <a:avLst/>
        </a:prstGeom>
      </dgm:spPr>
    </dgm:pt>
    <dgm:pt modelId="{4F243416-3471-8C4E-A5E4-BFD3806B4FCD}" type="pres">
      <dgm:prSet presAssocID="{FB2D6B3B-704B-B041-80E1-E02272701CD9}" presName="circ3" presStyleLbl="vennNode1" presStyleIdx="2" presStyleCnt="3" custScaleY="43717" custLinFactNeighborX="-4619" custLinFactNeighborY="13631"/>
      <dgm:spPr>
        <a:prstGeom prst="rect">
          <a:avLst/>
        </a:prstGeom>
      </dgm:spPr>
    </dgm:pt>
    <dgm:pt modelId="{E51F014D-5D8F-A540-BD45-4418A72AB0B5}" type="pres">
      <dgm:prSet presAssocID="{FB2D6B3B-704B-B041-80E1-E02272701CD9}" presName="circ3Tx" presStyleLbl="revTx" presStyleIdx="0" presStyleCnt="0">
        <dgm:presLayoutVars>
          <dgm:chMax val="0"/>
          <dgm:chPref val="0"/>
          <dgm:bulletEnabled val="1"/>
        </dgm:presLayoutVars>
      </dgm:prSet>
      <dgm:spPr>
        <a:prstGeom prst="rect">
          <a:avLst/>
        </a:prstGeom>
      </dgm:spPr>
    </dgm:pt>
  </dgm:ptLst>
  <dgm:cxnLst>
    <dgm:cxn modelId="{CFF5382E-B505-ED4F-A5C4-CDF3D8961430}" srcId="{DB723F15-5FF6-7F42-8A99-FDC337980561}" destId="{FB2D6B3B-704B-B041-80E1-E02272701CD9}" srcOrd="2" destOrd="0" parTransId="{899C4A28-6362-EE43-90E5-D03626874151}" sibTransId="{A2C5CE2C-176C-1140-A4BB-BEE18756ED78}"/>
    <dgm:cxn modelId="{0C62CA51-C4FF-5B49-BFAE-60DDBA7D485C}" type="presOf" srcId="{0833E94F-96CC-DB47-ABF8-96AAE33BFA9E}" destId="{0EE68A9F-0AE1-C44A-B57C-CDB415FE7DD6}" srcOrd="0" destOrd="0" presId="urn:microsoft.com/office/officeart/2005/8/layout/venn1"/>
    <dgm:cxn modelId="{11A40363-D3EB-A440-8CB2-CF549254CB35}" type="presOf" srcId="{0833E94F-96CC-DB47-ABF8-96AAE33BFA9E}" destId="{473AF977-72D4-9C41-BDEB-C470F5940206}" srcOrd="1" destOrd="0" presId="urn:microsoft.com/office/officeart/2005/8/layout/venn1"/>
    <dgm:cxn modelId="{ED96E579-D017-CF47-8AA4-6CADED1256DD}" type="presOf" srcId="{FB2D6B3B-704B-B041-80E1-E02272701CD9}" destId="{4F243416-3471-8C4E-A5E4-BFD3806B4FCD}" srcOrd="0" destOrd="0" presId="urn:microsoft.com/office/officeart/2005/8/layout/venn1"/>
    <dgm:cxn modelId="{C2B08A8E-3D08-4E48-AABC-E0047D00FD0A}" srcId="{DB723F15-5FF6-7F42-8A99-FDC337980561}" destId="{30CDF8AA-E6D6-9C46-B49A-51B8A1E96B62}" srcOrd="1" destOrd="0" parTransId="{73348090-6F47-B941-B649-65BB0C2AC024}" sibTransId="{ADC531EF-1D54-654D-819A-512B5F2B9956}"/>
    <dgm:cxn modelId="{0C032593-FC34-114F-9907-95A5D91FE15A}" type="presOf" srcId="{DB723F15-5FF6-7F42-8A99-FDC337980561}" destId="{1D996A27-4295-9B4B-B9D6-9177630CF6EA}" srcOrd="0" destOrd="0" presId="urn:microsoft.com/office/officeart/2005/8/layout/venn1"/>
    <dgm:cxn modelId="{756C1BC8-8E44-F64C-93C5-94FACF5ED0A5}" srcId="{DB723F15-5FF6-7F42-8A99-FDC337980561}" destId="{0833E94F-96CC-DB47-ABF8-96AAE33BFA9E}" srcOrd="0" destOrd="0" parTransId="{0C123AAD-E240-1944-BA63-CB5B04A84E73}" sibTransId="{FA3399A7-D44A-6F4A-A987-64DF4C339192}"/>
    <dgm:cxn modelId="{F9F6D7DF-15BE-934F-86C7-19AC8505AA13}" type="presOf" srcId="{FB2D6B3B-704B-B041-80E1-E02272701CD9}" destId="{E51F014D-5D8F-A540-BD45-4418A72AB0B5}" srcOrd="1" destOrd="0" presId="urn:microsoft.com/office/officeart/2005/8/layout/venn1"/>
    <dgm:cxn modelId="{792978FB-A7A8-9A4B-9B7F-FAE8292CE4FA}" type="presOf" srcId="{30CDF8AA-E6D6-9C46-B49A-51B8A1E96B62}" destId="{C78D39D0-A71F-0E45-B68A-780A738BAC94}" srcOrd="0" destOrd="0" presId="urn:microsoft.com/office/officeart/2005/8/layout/venn1"/>
    <dgm:cxn modelId="{56F5E9FF-C3E0-9947-B446-6EA7F7BBC2AE}" type="presOf" srcId="{30CDF8AA-E6D6-9C46-B49A-51B8A1E96B62}" destId="{630D550F-7E81-6C47-B928-5DF30CE33BFF}" srcOrd="1" destOrd="0" presId="urn:microsoft.com/office/officeart/2005/8/layout/venn1"/>
    <dgm:cxn modelId="{7F8720A0-DE08-C842-A1F5-6B4978F0C531}" type="presParOf" srcId="{1D996A27-4295-9B4B-B9D6-9177630CF6EA}" destId="{0EE68A9F-0AE1-C44A-B57C-CDB415FE7DD6}" srcOrd="0" destOrd="0" presId="urn:microsoft.com/office/officeart/2005/8/layout/venn1"/>
    <dgm:cxn modelId="{E4A0D0EF-DEA2-D24A-B82C-FF77BA8C946B}" type="presParOf" srcId="{1D996A27-4295-9B4B-B9D6-9177630CF6EA}" destId="{473AF977-72D4-9C41-BDEB-C470F5940206}" srcOrd="1" destOrd="0" presId="urn:microsoft.com/office/officeart/2005/8/layout/venn1"/>
    <dgm:cxn modelId="{DC2A0EC4-3E9D-9A4F-B9B4-D2011AD85386}" type="presParOf" srcId="{1D996A27-4295-9B4B-B9D6-9177630CF6EA}" destId="{C78D39D0-A71F-0E45-B68A-780A738BAC94}" srcOrd="2" destOrd="0" presId="urn:microsoft.com/office/officeart/2005/8/layout/venn1"/>
    <dgm:cxn modelId="{231E0234-2415-AD43-9532-BADB3FA9146E}" type="presParOf" srcId="{1D996A27-4295-9B4B-B9D6-9177630CF6EA}" destId="{630D550F-7E81-6C47-B928-5DF30CE33BFF}" srcOrd="3" destOrd="0" presId="urn:microsoft.com/office/officeart/2005/8/layout/venn1"/>
    <dgm:cxn modelId="{E303E311-A0FE-6A42-93DB-380EF752C31E}" type="presParOf" srcId="{1D996A27-4295-9B4B-B9D6-9177630CF6EA}" destId="{4F243416-3471-8C4E-A5E4-BFD3806B4FCD}" srcOrd="4" destOrd="0" presId="urn:microsoft.com/office/officeart/2005/8/layout/venn1"/>
    <dgm:cxn modelId="{B0FC62DA-3617-6147-80CC-F7D7B4F59FFB}" type="presParOf" srcId="{1D996A27-4295-9B4B-B9D6-9177630CF6EA}" destId="{E51F014D-5D8F-A540-BD45-4418A72AB0B5}"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942E1-BCE7-46E7-AAF8-53E6075771C6}">
      <dsp:nvSpPr>
        <dsp:cNvPr id="0" name=""/>
        <dsp:cNvSpPr/>
      </dsp:nvSpPr>
      <dsp:spPr>
        <a:xfrm>
          <a:off x="0" y="740219"/>
          <a:ext cx="11360700" cy="1366560"/>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3C122928-043E-4973-BE05-44965D8AD1B8}">
      <dsp:nvSpPr>
        <dsp:cNvPr id="0" name=""/>
        <dsp:cNvSpPr/>
      </dsp:nvSpPr>
      <dsp:spPr>
        <a:xfrm>
          <a:off x="413384" y="1047695"/>
          <a:ext cx="751608" cy="7516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7FE75E-BC04-4B55-A654-157BEE3D4DEE}">
      <dsp:nvSpPr>
        <dsp:cNvPr id="0" name=""/>
        <dsp:cNvSpPr/>
      </dsp:nvSpPr>
      <dsp:spPr>
        <a:xfrm>
          <a:off x="1578376" y="740219"/>
          <a:ext cx="9782323" cy="136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28" tIns="144628" rIns="144628" bIns="144628" numCol="1" spcCol="1270" anchor="ctr" anchorCtr="0">
          <a:noAutofit/>
        </a:bodyPr>
        <a:lstStyle/>
        <a:p>
          <a:pPr marL="0" lvl="0" indent="0" algn="l" defTabSz="1111250">
            <a:lnSpc>
              <a:spcPct val="90000"/>
            </a:lnSpc>
            <a:spcBef>
              <a:spcPct val="0"/>
            </a:spcBef>
            <a:spcAft>
              <a:spcPct val="35000"/>
            </a:spcAft>
            <a:buNone/>
          </a:pPr>
          <a:r>
            <a:rPr lang="en-US" sz="2500" b="0" i="0" kern="1200" dirty="0"/>
            <a:t>A concept seen in both business and education</a:t>
          </a:r>
          <a:endParaRPr lang="en-US" sz="2500" kern="1200" dirty="0"/>
        </a:p>
      </dsp:txBody>
      <dsp:txXfrm>
        <a:off x="1578376" y="740219"/>
        <a:ext cx="9782323" cy="1366560"/>
      </dsp:txXfrm>
    </dsp:sp>
    <dsp:sp modelId="{44BE9C6D-6EBD-4F00-B115-4DDA0D39ED79}">
      <dsp:nvSpPr>
        <dsp:cNvPr id="0" name=""/>
        <dsp:cNvSpPr/>
      </dsp:nvSpPr>
      <dsp:spPr>
        <a:xfrm>
          <a:off x="0" y="2448419"/>
          <a:ext cx="11360700" cy="1366560"/>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9451F834-12C2-4952-AEDC-C5F47E1A101D}">
      <dsp:nvSpPr>
        <dsp:cNvPr id="0" name=""/>
        <dsp:cNvSpPr/>
      </dsp:nvSpPr>
      <dsp:spPr>
        <a:xfrm>
          <a:off x="413384" y="2755895"/>
          <a:ext cx="751608" cy="7516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398ADF-5617-4122-BADA-82C0D3DFE544}">
      <dsp:nvSpPr>
        <dsp:cNvPr id="0" name=""/>
        <dsp:cNvSpPr/>
      </dsp:nvSpPr>
      <dsp:spPr>
        <a:xfrm>
          <a:off x="1578376" y="2448419"/>
          <a:ext cx="9782323" cy="136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28" tIns="144628" rIns="144628" bIns="144628" numCol="1" spcCol="1270" anchor="ctr" anchorCtr="0">
          <a:noAutofit/>
        </a:bodyPr>
        <a:lstStyle/>
        <a:p>
          <a:pPr marL="0" lvl="0" indent="0" algn="l" defTabSz="1111250">
            <a:lnSpc>
              <a:spcPct val="90000"/>
            </a:lnSpc>
            <a:spcBef>
              <a:spcPct val="0"/>
            </a:spcBef>
            <a:spcAft>
              <a:spcPct val="35000"/>
            </a:spcAft>
            <a:buNone/>
          </a:pPr>
          <a:r>
            <a:rPr lang="en-US" sz="2500" b="0" i="0" kern="1200" dirty="0"/>
            <a:t>Feedback specifying what to do in future performances</a:t>
          </a:r>
          <a:endParaRPr lang="en-US" sz="2500" kern="1200" dirty="0"/>
        </a:p>
      </dsp:txBody>
      <dsp:txXfrm>
        <a:off x="1578376" y="2448419"/>
        <a:ext cx="9782323" cy="1366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36A32-EAAF-40B2-9E7B-58A23A08450F}">
      <dsp:nvSpPr>
        <dsp:cNvPr id="0" name=""/>
        <dsp:cNvSpPr/>
      </dsp:nvSpPr>
      <dsp:spPr>
        <a:xfrm>
          <a:off x="0" y="585023"/>
          <a:ext cx="7369452"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1FB2D2-F7F0-49EF-89C2-1E5492D8D720}">
      <dsp:nvSpPr>
        <dsp:cNvPr id="0" name=""/>
        <dsp:cNvSpPr/>
      </dsp:nvSpPr>
      <dsp:spPr>
        <a:xfrm>
          <a:off x="368472" y="38903"/>
          <a:ext cx="5158616"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983" tIns="0" rIns="194983" bIns="0" numCol="1" spcCol="1270" anchor="ctr" anchorCtr="0">
          <a:noAutofit/>
        </a:bodyPr>
        <a:lstStyle/>
        <a:p>
          <a:pPr marL="0" lvl="0" indent="0" algn="l" defTabSz="1644650">
            <a:lnSpc>
              <a:spcPct val="90000"/>
            </a:lnSpc>
            <a:spcBef>
              <a:spcPct val="0"/>
            </a:spcBef>
            <a:spcAft>
              <a:spcPct val="35000"/>
            </a:spcAft>
            <a:buNone/>
          </a:pPr>
          <a:r>
            <a:rPr lang="en-US" sz="3700" kern="1200" dirty="0"/>
            <a:t>Concentrated on the receiver</a:t>
          </a:r>
        </a:p>
      </dsp:txBody>
      <dsp:txXfrm>
        <a:off x="421791" y="92222"/>
        <a:ext cx="5051978" cy="985602"/>
      </dsp:txXfrm>
    </dsp:sp>
    <dsp:sp modelId="{FB742066-73E3-4A91-A98D-4E99539EB77D}">
      <dsp:nvSpPr>
        <dsp:cNvPr id="0" name=""/>
        <dsp:cNvSpPr/>
      </dsp:nvSpPr>
      <dsp:spPr>
        <a:xfrm>
          <a:off x="0" y="2263344"/>
          <a:ext cx="7369452"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13AE49-921C-4352-A39E-3CF2C175D209}">
      <dsp:nvSpPr>
        <dsp:cNvPr id="0" name=""/>
        <dsp:cNvSpPr/>
      </dsp:nvSpPr>
      <dsp:spPr>
        <a:xfrm>
          <a:off x="368472" y="1717224"/>
          <a:ext cx="5158616"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983" tIns="0" rIns="194983" bIns="0" numCol="1" spcCol="1270" anchor="ctr" anchorCtr="0">
          <a:noAutofit/>
        </a:bodyPr>
        <a:lstStyle/>
        <a:p>
          <a:pPr marL="0" lvl="0" indent="0" algn="l" defTabSz="1644650">
            <a:lnSpc>
              <a:spcPct val="90000"/>
            </a:lnSpc>
            <a:spcBef>
              <a:spcPct val="0"/>
            </a:spcBef>
            <a:spcAft>
              <a:spcPct val="35000"/>
            </a:spcAft>
            <a:buNone/>
          </a:pPr>
          <a:r>
            <a:rPr lang="en-US" sz="3700" kern="1200" dirty="0"/>
            <a:t>Focused on the future</a:t>
          </a:r>
        </a:p>
      </dsp:txBody>
      <dsp:txXfrm>
        <a:off x="421791" y="1770543"/>
        <a:ext cx="5051978" cy="985602"/>
      </dsp:txXfrm>
    </dsp:sp>
    <dsp:sp modelId="{D774D9AF-E54C-4F4F-B136-47E8EEA368F3}">
      <dsp:nvSpPr>
        <dsp:cNvPr id="0" name=""/>
        <dsp:cNvSpPr/>
      </dsp:nvSpPr>
      <dsp:spPr>
        <a:xfrm>
          <a:off x="0" y="3941664"/>
          <a:ext cx="7369452"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F95433-E96A-4668-BD05-755568F12B7F}">
      <dsp:nvSpPr>
        <dsp:cNvPr id="0" name=""/>
        <dsp:cNvSpPr/>
      </dsp:nvSpPr>
      <dsp:spPr>
        <a:xfrm>
          <a:off x="368472" y="3395544"/>
          <a:ext cx="5158616"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983" tIns="0" rIns="194983" bIns="0" numCol="1" spcCol="1270" anchor="ctr" anchorCtr="0">
          <a:noAutofit/>
        </a:bodyPr>
        <a:lstStyle/>
        <a:p>
          <a:pPr marL="0" lvl="0" indent="0" algn="l" defTabSz="1644650">
            <a:lnSpc>
              <a:spcPct val="90000"/>
            </a:lnSpc>
            <a:spcBef>
              <a:spcPct val="0"/>
            </a:spcBef>
            <a:spcAft>
              <a:spcPct val="35000"/>
            </a:spcAft>
            <a:buNone/>
          </a:pPr>
          <a:r>
            <a:rPr lang="en-US" sz="3700" kern="1200" dirty="0"/>
            <a:t>Centered around potential</a:t>
          </a:r>
        </a:p>
      </dsp:txBody>
      <dsp:txXfrm>
        <a:off x="421791" y="3448863"/>
        <a:ext cx="5051978" cy="985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1911F-BABF-4BC8-8729-C499C07284A5}">
      <dsp:nvSpPr>
        <dsp:cNvPr id="0" name=""/>
        <dsp:cNvSpPr/>
      </dsp:nvSpPr>
      <dsp:spPr>
        <a:xfrm>
          <a:off x="7143" y="1738490"/>
          <a:ext cx="2135187" cy="19416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Take an active role to seek information</a:t>
          </a:r>
        </a:p>
      </dsp:txBody>
      <dsp:txXfrm>
        <a:off x="64013" y="1795360"/>
        <a:ext cx="2021447" cy="1827946"/>
      </dsp:txXfrm>
    </dsp:sp>
    <dsp:sp modelId="{A90B969B-37FE-4FC3-9386-B6ADA9038EBC}">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55850" y="2550475"/>
        <a:ext cx="316861" cy="317716"/>
      </dsp:txXfrm>
    </dsp:sp>
    <dsp:sp modelId="{F8E20C54-EE9E-4DC5-9590-3719E29C0687}">
      <dsp:nvSpPr>
        <dsp:cNvPr id="0" name=""/>
        <dsp:cNvSpPr/>
      </dsp:nvSpPr>
      <dsp:spPr>
        <a:xfrm>
          <a:off x="2996406" y="1738490"/>
          <a:ext cx="2135187" cy="19416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Make sense of that information</a:t>
          </a:r>
        </a:p>
      </dsp:txBody>
      <dsp:txXfrm>
        <a:off x="3053276" y="1795360"/>
        <a:ext cx="2021447" cy="1827946"/>
      </dsp:txXfrm>
    </dsp:sp>
    <dsp:sp modelId="{1B00DC53-959B-4D0D-BB8D-E2204C71BB6E}">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345112" y="2550475"/>
        <a:ext cx="316861" cy="317716"/>
      </dsp:txXfrm>
    </dsp:sp>
    <dsp:sp modelId="{9C4F4417-1218-4866-96F7-C1A66FE08ADA}">
      <dsp:nvSpPr>
        <dsp:cNvPr id="0" name=""/>
        <dsp:cNvSpPr/>
      </dsp:nvSpPr>
      <dsp:spPr>
        <a:xfrm>
          <a:off x="5985668" y="1738490"/>
          <a:ext cx="2135187" cy="19416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Undertake subsequent tasks to enable translation of newly constructed knowledge into practice</a:t>
          </a:r>
        </a:p>
      </dsp:txBody>
      <dsp:txXfrm>
        <a:off x="6042538" y="1795360"/>
        <a:ext cx="2021447" cy="1827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7FFC8-395B-443E-82A8-5A01C16C0625}">
      <dsp:nvSpPr>
        <dsp:cNvPr id="0" name=""/>
        <dsp:cNvSpPr/>
      </dsp:nvSpPr>
      <dsp:spPr>
        <a:xfrm>
          <a:off x="933" y="182574"/>
          <a:ext cx="3639051" cy="2183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Appreciating feedback</a:t>
          </a:r>
        </a:p>
      </dsp:txBody>
      <dsp:txXfrm>
        <a:off x="933" y="182574"/>
        <a:ext cx="3639051" cy="2183431"/>
      </dsp:txXfrm>
    </dsp:sp>
    <dsp:sp modelId="{0EF2FBC0-38D9-40CE-8E2D-461077206F5A}">
      <dsp:nvSpPr>
        <dsp:cNvPr id="0" name=""/>
        <dsp:cNvSpPr/>
      </dsp:nvSpPr>
      <dsp:spPr>
        <a:xfrm>
          <a:off x="4003890" y="182574"/>
          <a:ext cx="3639051" cy="2183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Making judgments</a:t>
          </a:r>
        </a:p>
      </dsp:txBody>
      <dsp:txXfrm>
        <a:off x="4003890" y="182574"/>
        <a:ext cx="3639051" cy="2183431"/>
      </dsp:txXfrm>
    </dsp:sp>
    <dsp:sp modelId="{056D2DCE-B310-483D-BAFE-1CCBCE4EC971}">
      <dsp:nvSpPr>
        <dsp:cNvPr id="0" name=""/>
        <dsp:cNvSpPr/>
      </dsp:nvSpPr>
      <dsp:spPr>
        <a:xfrm>
          <a:off x="0" y="2729911"/>
          <a:ext cx="3639051" cy="2183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Managing affect</a:t>
          </a:r>
        </a:p>
      </dsp:txBody>
      <dsp:txXfrm>
        <a:off x="0" y="2729911"/>
        <a:ext cx="3639051" cy="2183431"/>
      </dsp:txXfrm>
    </dsp:sp>
    <dsp:sp modelId="{CED4A5E9-2A07-4D17-8FA5-68900765AF70}">
      <dsp:nvSpPr>
        <dsp:cNvPr id="0" name=""/>
        <dsp:cNvSpPr/>
      </dsp:nvSpPr>
      <dsp:spPr>
        <a:xfrm>
          <a:off x="4003890" y="2729911"/>
          <a:ext cx="3639051" cy="2183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Taking action</a:t>
          </a:r>
        </a:p>
      </dsp:txBody>
      <dsp:txXfrm>
        <a:off x="4003890" y="2729911"/>
        <a:ext cx="3639051" cy="21834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18A6F-41F4-1A49-B6C3-4DB4CCE93A7F}">
      <dsp:nvSpPr>
        <dsp:cNvPr id="0" name=""/>
        <dsp:cNvSpPr/>
      </dsp:nvSpPr>
      <dsp:spPr>
        <a:xfrm>
          <a:off x="2010220" y="0"/>
          <a:ext cx="5853807" cy="52414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Orientation to standards of work &amp; purpose of feedback</a:t>
          </a:r>
        </a:p>
      </dsp:txBody>
      <dsp:txXfrm>
        <a:off x="2025572" y="15352"/>
        <a:ext cx="5823103" cy="493439"/>
      </dsp:txXfrm>
    </dsp:sp>
    <dsp:sp modelId="{D4A0F7DE-29CA-304A-9950-F2C151802BDA}">
      <dsp:nvSpPr>
        <dsp:cNvPr id="0" name=""/>
        <dsp:cNvSpPr/>
      </dsp:nvSpPr>
      <dsp:spPr>
        <a:xfrm rot="5400000">
          <a:off x="4658099" y="539457"/>
          <a:ext cx="558049" cy="23586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866365" y="378365"/>
        <a:ext cx="141518" cy="487290"/>
      </dsp:txXfrm>
    </dsp:sp>
    <dsp:sp modelId="{187A1444-1288-A446-8B3E-F8165CF6D6A6}">
      <dsp:nvSpPr>
        <dsp:cNvPr id="0" name=""/>
        <dsp:cNvSpPr/>
      </dsp:nvSpPr>
      <dsp:spPr>
        <a:xfrm>
          <a:off x="2010220" y="790635"/>
          <a:ext cx="5853807" cy="52414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Activity 1</a:t>
          </a:r>
        </a:p>
      </dsp:txBody>
      <dsp:txXfrm>
        <a:off x="2025572" y="805987"/>
        <a:ext cx="5823103" cy="493439"/>
      </dsp:txXfrm>
    </dsp:sp>
    <dsp:sp modelId="{4336AD64-E969-9F42-9EB4-3AD26410D83C}">
      <dsp:nvSpPr>
        <dsp:cNvPr id="0" name=""/>
        <dsp:cNvSpPr/>
      </dsp:nvSpPr>
      <dsp:spPr>
        <a:xfrm rot="5400000">
          <a:off x="4662727" y="1327883"/>
          <a:ext cx="548794" cy="23586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866365" y="1171419"/>
        <a:ext cx="141518" cy="478035"/>
      </dsp:txXfrm>
    </dsp:sp>
    <dsp:sp modelId="{EE943699-E534-534E-BAAA-5D6208604594}">
      <dsp:nvSpPr>
        <dsp:cNvPr id="0" name=""/>
        <dsp:cNvSpPr/>
      </dsp:nvSpPr>
      <dsp:spPr>
        <a:xfrm>
          <a:off x="2010220" y="1576851"/>
          <a:ext cx="5853807" cy="52414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Learner judges work</a:t>
          </a:r>
        </a:p>
      </dsp:txBody>
      <dsp:txXfrm>
        <a:off x="2025572" y="1592203"/>
        <a:ext cx="5823103" cy="493439"/>
      </dsp:txXfrm>
    </dsp:sp>
    <dsp:sp modelId="{9B99C771-335E-A44C-A3D9-4CEC0502522F}">
      <dsp:nvSpPr>
        <dsp:cNvPr id="0" name=""/>
        <dsp:cNvSpPr/>
      </dsp:nvSpPr>
      <dsp:spPr>
        <a:xfrm rot="5400000">
          <a:off x="4662727" y="2114099"/>
          <a:ext cx="548794" cy="23586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866365" y="1957635"/>
        <a:ext cx="141518" cy="478035"/>
      </dsp:txXfrm>
    </dsp:sp>
    <dsp:sp modelId="{E08C93CF-7AC8-0E4B-B314-83E53A97A847}">
      <dsp:nvSpPr>
        <dsp:cNvPr id="0" name=""/>
        <dsp:cNvSpPr/>
      </dsp:nvSpPr>
      <dsp:spPr>
        <a:xfrm>
          <a:off x="2010220" y="2363067"/>
          <a:ext cx="5853807" cy="52414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Learner asks for specific feedback</a:t>
          </a:r>
        </a:p>
      </dsp:txBody>
      <dsp:txXfrm>
        <a:off x="2025572" y="2378419"/>
        <a:ext cx="5823103" cy="493439"/>
      </dsp:txXfrm>
    </dsp:sp>
    <dsp:sp modelId="{9477B959-C198-E04C-84A1-200542AE4E7C}">
      <dsp:nvSpPr>
        <dsp:cNvPr id="0" name=""/>
        <dsp:cNvSpPr/>
      </dsp:nvSpPr>
      <dsp:spPr>
        <a:xfrm rot="5400000">
          <a:off x="4662727" y="2900315"/>
          <a:ext cx="548794" cy="23586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866365" y="2743851"/>
        <a:ext cx="141518" cy="478035"/>
      </dsp:txXfrm>
    </dsp:sp>
    <dsp:sp modelId="{08EB9249-3106-2549-89CB-AEA77227D82C}">
      <dsp:nvSpPr>
        <dsp:cNvPr id="0" name=""/>
        <dsp:cNvSpPr/>
      </dsp:nvSpPr>
      <dsp:spPr>
        <a:xfrm>
          <a:off x="2010220" y="3149283"/>
          <a:ext cx="5853807" cy="52414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Others judge work</a:t>
          </a:r>
        </a:p>
      </dsp:txBody>
      <dsp:txXfrm>
        <a:off x="2025572" y="3164635"/>
        <a:ext cx="5823103" cy="493439"/>
      </dsp:txXfrm>
    </dsp:sp>
    <dsp:sp modelId="{A4E82004-F586-9249-A186-C274320DA775}">
      <dsp:nvSpPr>
        <dsp:cNvPr id="0" name=""/>
        <dsp:cNvSpPr/>
      </dsp:nvSpPr>
      <dsp:spPr>
        <a:xfrm rot="5400000">
          <a:off x="4662727" y="3686531"/>
          <a:ext cx="548794" cy="23586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866365" y="3530067"/>
        <a:ext cx="141518" cy="478035"/>
      </dsp:txXfrm>
    </dsp:sp>
    <dsp:sp modelId="{FCD0E074-7F7C-5846-9A79-A47D3CF1B77C}">
      <dsp:nvSpPr>
        <dsp:cNvPr id="0" name=""/>
        <dsp:cNvSpPr/>
      </dsp:nvSpPr>
      <dsp:spPr>
        <a:xfrm>
          <a:off x="2010220" y="3935499"/>
          <a:ext cx="5853807" cy="52414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Compare </a:t>
          </a:r>
          <a:r>
            <a:rPr lang="en-AU" sz="1600" kern="1200" noProof="0" dirty="0"/>
            <a:t>judgements</a:t>
          </a:r>
        </a:p>
      </dsp:txBody>
      <dsp:txXfrm>
        <a:off x="2025572" y="3950851"/>
        <a:ext cx="5823103" cy="493439"/>
      </dsp:txXfrm>
    </dsp:sp>
    <dsp:sp modelId="{10FFA4B7-75EA-A849-BDC8-43F07117F3E0}">
      <dsp:nvSpPr>
        <dsp:cNvPr id="0" name=""/>
        <dsp:cNvSpPr/>
      </dsp:nvSpPr>
      <dsp:spPr>
        <a:xfrm rot="5400000">
          <a:off x="4662727" y="4472746"/>
          <a:ext cx="548794" cy="23586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866365" y="4316282"/>
        <a:ext cx="141518" cy="478035"/>
      </dsp:txXfrm>
    </dsp:sp>
    <dsp:sp modelId="{94C87080-D482-E846-95D4-4F6D2EADB8BC}">
      <dsp:nvSpPr>
        <dsp:cNvPr id="0" name=""/>
        <dsp:cNvSpPr/>
      </dsp:nvSpPr>
      <dsp:spPr>
        <a:xfrm>
          <a:off x="2010220" y="4721715"/>
          <a:ext cx="5853807" cy="52414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Plan for improved work</a:t>
          </a:r>
        </a:p>
      </dsp:txBody>
      <dsp:txXfrm>
        <a:off x="2025572" y="4737067"/>
        <a:ext cx="5823103" cy="493439"/>
      </dsp:txXfrm>
    </dsp:sp>
    <dsp:sp modelId="{7E98C4D2-31AC-6842-8451-EBDC67C2FC3A}">
      <dsp:nvSpPr>
        <dsp:cNvPr id="0" name=""/>
        <dsp:cNvSpPr/>
      </dsp:nvSpPr>
      <dsp:spPr>
        <a:xfrm rot="5400000">
          <a:off x="4658099" y="5261172"/>
          <a:ext cx="558049" cy="23586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866365" y="5100080"/>
        <a:ext cx="141518" cy="487290"/>
      </dsp:txXfrm>
    </dsp:sp>
    <dsp:sp modelId="{94927A85-16D2-4445-BF1B-F2072C35357A}">
      <dsp:nvSpPr>
        <dsp:cNvPr id="0" name=""/>
        <dsp:cNvSpPr/>
      </dsp:nvSpPr>
      <dsp:spPr>
        <a:xfrm>
          <a:off x="2010220" y="5512351"/>
          <a:ext cx="5853807" cy="52414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Activity 2</a:t>
          </a:r>
        </a:p>
      </dsp:txBody>
      <dsp:txXfrm>
        <a:off x="2025572" y="5527703"/>
        <a:ext cx="5823103" cy="4934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68A9F-0AE1-C44A-B57C-CDB415FE7DD6}">
      <dsp:nvSpPr>
        <dsp:cNvPr id="0" name=""/>
        <dsp:cNvSpPr/>
      </dsp:nvSpPr>
      <dsp:spPr>
        <a:xfrm>
          <a:off x="5234052" y="1159357"/>
          <a:ext cx="2715577" cy="1275371"/>
        </a:xfrm>
        <a:prstGeom prst="rect">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Activity 3</a:t>
          </a:r>
        </a:p>
      </dsp:txBody>
      <dsp:txXfrm>
        <a:off x="5596129" y="1382547"/>
        <a:ext cx="1991423" cy="573917"/>
      </dsp:txXfrm>
    </dsp:sp>
    <dsp:sp modelId="{C78D39D0-A71F-0E45-B68A-780A738BAC94}">
      <dsp:nvSpPr>
        <dsp:cNvPr id="0" name=""/>
        <dsp:cNvSpPr/>
      </dsp:nvSpPr>
      <dsp:spPr>
        <a:xfrm>
          <a:off x="3602596" y="2138540"/>
          <a:ext cx="2715577" cy="1143502"/>
        </a:xfrm>
        <a:prstGeom prst="rect">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Activity 2</a:t>
          </a:r>
        </a:p>
      </dsp:txBody>
      <dsp:txXfrm>
        <a:off x="4433110" y="2433945"/>
        <a:ext cx="1629346" cy="628926"/>
      </dsp:txXfrm>
    </dsp:sp>
    <dsp:sp modelId="{4F243416-3471-8C4E-A5E4-BFD3806B4FCD}">
      <dsp:nvSpPr>
        <dsp:cNvPr id="0" name=""/>
        <dsp:cNvSpPr/>
      </dsp:nvSpPr>
      <dsp:spPr>
        <a:xfrm>
          <a:off x="1651707" y="2910225"/>
          <a:ext cx="2715577" cy="1187169"/>
        </a:xfrm>
        <a:prstGeom prst="rect">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066800">
            <a:lnSpc>
              <a:spcPct val="90000"/>
            </a:lnSpc>
            <a:spcBef>
              <a:spcPct val="0"/>
            </a:spcBef>
            <a:spcAft>
              <a:spcPct val="35000"/>
            </a:spcAft>
            <a:buNone/>
          </a:pPr>
          <a:r>
            <a:rPr lang="en-US" sz="2400" kern="1200" dirty="0"/>
            <a:t>Activity 1</a:t>
          </a:r>
        </a:p>
      </dsp:txBody>
      <dsp:txXfrm>
        <a:off x="1907424" y="3216911"/>
        <a:ext cx="1629346" cy="6529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213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11083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473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noProof="0" dirty="0"/>
              <a:t>The Australia (feedbackforlearning.org) project</a:t>
            </a:r>
            <a:r>
              <a:rPr lang="en-AU" baseline="0" noProof="0" dirty="0"/>
              <a:t> team’s</a:t>
            </a:r>
            <a:r>
              <a:rPr lang="en-AU" noProof="0" dirty="0"/>
              <a:t> definition of feedback -</a:t>
            </a:r>
            <a:r>
              <a:rPr lang="en-AU" baseline="0" noProof="0" dirty="0"/>
              <a:t> devised throughout the project.</a:t>
            </a:r>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13</a:t>
            </a:fld>
            <a:endParaRPr lang="en-US"/>
          </a:p>
        </p:txBody>
      </p:sp>
    </p:spTree>
    <p:extLst>
      <p:ext uri="{BB962C8B-B14F-4D97-AF65-F5344CB8AC3E}">
        <p14:creationId xmlns:p14="http://schemas.microsoft.com/office/powerpoint/2010/main" val="172168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14</a:t>
            </a:fld>
            <a:endParaRPr lang="en-US"/>
          </a:p>
        </p:txBody>
      </p:sp>
    </p:spTree>
    <p:extLst>
      <p:ext uri="{BB962C8B-B14F-4D97-AF65-F5344CB8AC3E}">
        <p14:creationId xmlns:p14="http://schemas.microsoft.com/office/powerpoint/2010/main" val="457072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a:effectLst/>
                <a:latin typeface="Roboto" panose="02000000000000000000" pitchFamily="2" charset="0"/>
              </a:rPr>
              <a:t>The understanding of feedback is that feedback is not the </a:t>
            </a:r>
            <a:r>
              <a:rPr lang="en-US" b="0" i="1" dirty="0">
                <a:effectLst/>
                <a:latin typeface="Roboto" panose="02000000000000000000" pitchFamily="2" charset="0"/>
              </a:rPr>
              <a:t>input</a:t>
            </a:r>
            <a:r>
              <a:rPr lang="en-US" b="0" dirty="0">
                <a:effectLst/>
                <a:latin typeface="Roboto" panose="02000000000000000000" pitchFamily="2" charset="0"/>
              </a:rPr>
              <a:t> feedback is the </a:t>
            </a:r>
            <a:r>
              <a:rPr lang="en-US" b="0" i="1" dirty="0">
                <a:effectLst/>
                <a:latin typeface="Roboto" panose="02000000000000000000" pitchFamily="2" charset="0"/>
              </a:rPr>
              <a:t>process</a:t>
            </a:r>
            <a:r>
              <a:rPr lang="en-US" b="0" dirty="0">
                <a:effectLst/>
                <a:latin typeface="Roboto" panose="02000000000000000000" pitchFamily="2" charset="0"/>
              </a:rPr>
              <a:t>. So in the room there's a thermostat, it's got sensors that are giving it information about the temperature of the room. That thermostat’s job is to keep the temperature at a certain level. The thermostat is told it's too cold, the thermostat then sends a request to a heat pump to heat up the room. The thermostat is monitoring and trying to track any change, and when it sees the change, it sends another signal saying turn the heat pump off</a:t>
            </a:r>
          </a:p>
          <a:p>
            <a:endParaRPr lang="en-US" b="0" dirty="0">
              <a:effectLst/>
              <a:latin typeface="Roboto" panose="02000000000000000000"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dirty="0">
                <a:effectLst/>
                <a:latin typeface="Roboto" panose="02000000000000000000" pitchFamily="2" charset="0"/>
              </a:rPr>
              <a:t>In the places that we've taken the word feedback from there is this sort of long-standing understanding that feedback is a process where inputs lead to change and feedback is not just the input.</a:t>
            </a:r>
          </a:p>
          <a:p>
            <a:pPr eaLnBrk="1" hangingPunct="1"/>
            <a:endParaRPr lang="en-US" altLang="en-US" dirty="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20FD522-06D3-B448-9EE8-73BEFBABF607}" type="slidenum">
              <a:rPr lang="en-AU" altLang="en-US" sz="1200"/>
              <a:pPr/>
              <a:t>15</a:t>
            </a:fld>
            <a:endParaRPr lang="en-AU" altLang="en-US" sz="1200"/>
          </a:p>
        </p:txBody>
      </p:sp>
    </p:spTree>
    <p:extLst>
      <p:ext uri="{BB962C8B-B14F-4D97-AF65-F5344CB8AC3E}">
        <p14:creationId xmlns:p14="http://schemas.microsoft.com/office/powerpoint/2010/main" val="803519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dirty="0">
                <a:effectLst/>
                <a:latin typeface="Roboto" panose="02000000000000000000" pitchFamily="2" charset="0"/>
              </a:rPr>
              <a:t>So feedback is more akin to this sort of thing than it is to the stack of uncollected essays. Here we've got something that involves a lot of loops, it's iterative, these impacts, there's change and there's a student in charge of the whole thing who's engaged in many cycles getting better and leaping off to the next thing. </a:t>
            </a:r>
          </a:p>
          <a:p>
            <a:endParaRPr lang="en-US" dirty="0"/>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16</a:t>
            </a:fld>
            <a:endParaRPr lang="en-US"/>
          </a:p>
        </p:txBody>
      </p:sp>
    </p:spTree>
    <p:extLst>
      <p:ext uri="{BB962C8B-B14F-4D97-AF65-F5344CB8AC3E}">
        <p14:creationId xmlns:p14="http://schemas.microsoft.com/office/powerpoint/2010/main" val="213401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0622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2"/>
                </a:solidFill>
              </a:rPr>
              <a:t>CONSIDERS AFFECT: Positively framed feedback = enhanced learner self-efficacy and motivation. Negatively framed comments may reduce self-esteem and lead to disengagement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2"/>
                </a:solidFill>
              </a:rPr>
              <a:t>MAKES COMMENTS USABLE: Use language that is targeted at the right level, easy for learners to understand, and avoids complex academic terms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2"/>
                </a:solidFill>
              </a:rPr>
              <a:t>STRENGTHENS RELATIONSHIPS: Use the student’s name and consider including a brief relational comment to display recognition and value of the individual learner behind the piece of work</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2"/>
                </a:solidFill>
              </a:rPr>
              <a:t>ENCOURAGES DIALOGUE: </a:t>
            </a: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D</a:t>
            </a:r>
            <a:r>
              <a:rPr lang="en-US" b="0" i="0" u="none" strike="noStrike" baseline="0" dirty="0">
                <a:solidFill>
                  <a:schemeClr val="tx2"/>
                </a:solidFill>
                <a:latin typeface="Roboto" panose="02000000000000000000" pitchFamily="2" charset="0"/>
                <a:ea typeface="Roboto" panose="02000000000000000000" pitchFamily="2" charset="0"/>
                <a:cs typeface="Roboto" panose="02000000000000000000" pitchFamily="2" charset="0"/>
              </a:rPr>
              <a:t>ialogue may help learners regulate their understandings and clarify any potential misunderstanding about their work with a knowledgeable expert, which, again, can be someone other than the teacher</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none" strike="noStrike" baseline="0" dirty="0">
                <a:solidFill>
                  <a:schemeClr val="tx2"/>
                </a:solidFill>
                <a:latin typeface="Roboto" panose="02000000000000000000" pitchFamily="2" charset="0"/>
                <a:ea typeface="Roboto" panose="02000000000000000000" pitchFamily="2" charset="0"/>
                <a:cs typeface="Roboto" panose="02000000000000000000" pitchFamily="2" charset="0"/>
              </a:rPr>
              <a:t>PROMOTES LEARNER INDEPENDENCE: Phrase feedback comments as suggestions or questions rather than statements</a:t>
            </a:r>
            <a:endParaRPr lang="en-US"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solidFill>
                <a:schemeClr val="tx2"/>
              </a:solidFil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solidFill>
                <a:schemeClr val="tx2"/>
              </a:solidFil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solidFill>
                <a:schemeClr val="tx2"/>
              </a:solidFill>
            </a:endParaRPr>
          </a:p>
          <a:p>
            <a:pPr marL="171450" lvl="0" indent="-171450" algn="l" rtl="0">
              <a:spcBef>
                <a:spcPts val="0"/>
              </a:spcBef>
              <a:spcAft>
                <a:spcPts val="0"/>
              </a:spcAft>
            </a:pPr>
            <a:endParaRPr dirty="0"/>
          </a:p>
        </p:txBody>
      </p:sp>
    </p:spTree>
    <p:extLst>
      <p:ext uri="{BB962C8B-B14F-4D97-AF65-F5344CB8AC3E}">
        <p14:creationId xmlns:p14="http://schemas.microsoft.com/office/powerpoint/2010/main" val="2302675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a:t>
            </a:r>
            <a:r>
              <a:rPr lang="en-US" baseline="0" dirty="0"/>
              <a:t> four – quality of feedback is judged on learner outcomes (this is the test of quality).</a:t>
            </a:r>
            <a:endParaRPr lang="en-US" dirty="0"/>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19</a:t>
            </a:fld>
            <a:endParaRPr lang="en-US"/>
          </a:p>
        </p:txBody>
      </p:sp>
    </p:spTree>
    <p:extLst>
      <p:ext uri="{BB962C8B-B14F-4D97-AF65-F5344CB8AC3E}">
        <p14:creationId xmlns:p14="http://schemas.microsoft.com/office/powerpoint/2010/main" val="6044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Join instructions
https://www.polleverywhere.com/join_instructions</a:t>
            </a:r>
          </a:p>
        </p:txBody>
      </p:sp>
      <p:sp>
        <p:nvSpPr>
          <p:cNvPr id="4" name="TextBox 3">
            <a:extLst>
              <a:ext uri="{FF2B5EF4-FFF2-40B4-BE49-F238E27FC236}">
                <a16:creationId xmlns:a16="http://schemas.microsoft.com/office/drawing/2014/main" id="{D1E2E53C-E379-48A7-BACC-C32892F3224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16084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931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6730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5854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517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973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Students' ability to effectively engage with and utilize feedback processes needs more attention.
https://www.polleverywhere.com/multiple_choice_polls/XdD0SWid7Sb3TijeAogsi?state=opened&amp;flow=Default&amp;onscreen=persist</a:t>
            </a:r>
          </a:p>
        </p:txBody>
      </p:sp>
      <p:sp>
        <p:nvSpPr>
          <p:cNvPr id="4" name="TextBox 3">
            <a:extLst>
              <a:ext uri="{FF2B5EF4-FFF2-40B4-BE49-F238E27FC236}">
                <a16:creationId xmlns:a16="http://schemas.microsoft.com/office/drawing/2014/main" id="{A4AA2F50-AC74-422E-9F7E-191E4CFEEDC6}"/>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11099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Shift from what teachers do to initiate feedback to what students do and how they might be more actively involved (</a:t>
            </a:r>
            <a:r>
              <a:rPr lang="en-US" dirty="0"/>
              <a:t>Molloy et al., 2020)</a:t>
            </a:r>
          </a:p>
        </p:txBody>
      </p:sp>
    </p:spTree>
    <p:extLst>
      <p:ext uri="{BB962C8B-B14F-4D97-AF65-F5344CB8AC3E}">
        <p14:creationId xmlns:p14="http://schemas.microsoft.com/office/powerpoint/2010/main" val="3755572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2358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1385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Run through the key elements of Feedback Mark 2 (using laser pointer).</a:t>
            </a:r>
          </a:p>
          <a:p>
            <a:r>
              <a:rPr lang="en-US" dirty="0"/>
              <a:t>The learner has the tough</a:t>
            </a:r>
            <a:r>
              <a:rPr lang="en-US" baseline="0" dirty="0"/>
              <a:t> job of “comparing judgements” (their own evaluative judgement with the opinions of others) – and then needs to come up with a plan for improved work.</a:t>
            </a:r>
          </a:p>
          <a:p>
            <a:r>
              <a:rPr lang="en-US" baseline="0" dirty="0"/>
              <a:t>As in Feedback Mark 1, there needs to be a second activity set up for learners so that the feedback can have an effect. </a:t>
            </a:r>
            <a:endParaRPr lang="en-US" dirty="0"/>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29</a:t>
            </a:fld>
            <a:endParaRPr lang="en-US"/>
          </a:p>
        </p:txBody>
      </p:sp>
    </p:spTree>
    <p:extLst>
      <p:ext uri="{BB962C8B-B14F-4D97-AF65-F5344CB8AC3E}">
        <p14:creationId xmlns:p14="http://schemas.microsoft.com/office/powerpoint/2010/main" val="110837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5044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7836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Teachers can design for effective feedback.
https://www.polleverywhere.com/multiple_choice_polls/OEEVGc6bvnV4YVzaKhBbi?state=opened&amp;flow=Default&amp;onscreen=persist</a:t>
            </a:r>
          </a:p>
        </p:txBody>
      </p:sp>
      <p:sp>
        <p:nvSpPr>
          <p:cNvPr id="4" name="TextBox 3">
            <a:extLst>
              <a:ext uri="{FF2B5EF4-FFF2-40B4-BE49-F238E27FC236}">
                <a16:creationId xmlns:a16="http://schemas.microsoft.com/office/drawing/2014/main" id="{2C5CBB30-5220-48A5-8E28-DDAFDF2027D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01317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2"/>
                </a:solidFill>
              </a:rPr>
              <a:t>Describe your own experiences of receiving and working with feedback. Solicit students’ experiences and concepts of feedback. What they experience in college may be different from secondary school. Elbow’s three readers example.</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2"/>
                </a:solidFill>
              </a:rPr>
              <a:t>This can include doing group evaluations of exemplary work and having students review their own work based on a rubric. This can also include both your feedback as well as feedback from tutors, writing center personnel, and peers.</a:t>
            </a:r>
          </a:p>
          <a:p>
            <a:pPr marL="0" lvl="0" indent="0" algn="l" rtl="0">
              <a:spcBef>
                <a:spcPts val="2100"/>
              </a:spcBef>
              <a:spcAft>
                <a:spcPts val="0"/>
              </a:spcAft>
              <a:buNone/>
            </a:pPr>
            <a:endParaRPr lang="en-US" dirty="0">
              <a:solidFill>
                <a:schemeClr val="tx2"/>
              </a:solidFil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solidFill>
                <a:schemeClr val="tx2"/>
              </a:solidFill>
            </a:endParaRPr>
          </a:p>
          <a:p>
            <a:pPr marL="171450" lvl="0" indent="-171450" algn="l" rtl="0">
              <a:spcBef>
                <a:spcPts val="0"/>
              </a:spcBef>
              <a:spcAft>
                <a:spcPts val="0"/>
              </a:spcAft>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In this kind of feedback, students have opportunities to incorporate new strategies into practice AND educators are able to monitor the effect of their comments (to calibrate their own feedback practices).</a:t>
            </a:r>
          </a:p>
          <a:p>
            <a:r>
              <a:rPr lang="en-US" baseline="0" dirty="0"/>
              <a:t>One premise of the task design is that Activity 2 must be somehow related to Activity 1.</a:t>
            </a:r>
            <a:endParaRPr lang="en-US" dirty="0"/>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33</a:t>
            </a:fld>
            <a:endParaRPr lang="en-US"/>
          </a:p>
        </p:txBody>
      </p:sp>
    </p:spTree>
    <p:extLst>
      <p:ext uri="{BB962C8B-B14F-4D97-AF65-F5344CB8AC3E}">
        <p14:creationId xmlns:p14="http://schemas.microsoft.com/office/powerpoint/2010/main" val="990704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b="1" dirty="0"/>
              <a:t>x</a:t>
            </a:r>
            <a:r>
              <a:rPr lang="en-US" dirty="0"/>
              <a:t> axis</a:t>
            </a:r>
            <a:r>
              <a:rPr lang="en-US" baseline="0" dirty="0"/>
              <a:t> is time, and the </a:t>
            </a:r>
            <a:r>
              <a:rPr lang="en-US" b="1" baseline="0" dirty="0"/>
              <a:t>y</a:t>
            </a:r>
            <a:r>
              <a:rPr lang="en-US" baseline="0" dirty="0"/>
              <a:t> axis represents degree of task challenge.</a:t>
            </a:r>
          </a:p>
          <a:p>
            <a:r>
              <a:rPr lang="en-US" baseline="0" dirty="0"/>
              <a:t>You can see the overlapping of learning outcomes, which means that students have a chance to improve elements of work that were commented upon in the earlier task.</a:t>
            </a:r>
          </a:p>
          <a:p>
            <a:endParaRPr lang="en-US" dirty="0"/>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34</a:t>
            </a:fld>
            <a:endParaRPr lang="en-US"/>
          </a:p>
        </p:txBody>
      </p:sp>
    </p:spTree>
    <p:extLst>
      <p:ext uri="{BB962C8B-B14F-4D97-AF65-F5344CB8AC3E}">
        <p14:creationId xmlns:p14="http://schemas.microsoft.com/office/powerpoint/2010/main" val="652318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latin typeface="AdvOT46dcae81"/>
              </a:rPr>
              <a:t>Based on the evidence presented within this paper, teachers who are motivated to move toward  learner-</a:t>
            </a:r>
            <a:r>
              <a:rPr lang="en-US" sz="1800" b="0" i="0" u="none" strike="noStrike" baseline="0" dirty="0" err="1">
                <a:latin typeface="AdvOT46dcae81"/>
              </a:rPr>
              <a:t>centred</a:t>
            </a:r>
            <a:r>
              <a:rPr lang="en-US" sz="1800" b="0" i="0" u="none" strike="noStrike" baseline="0" dirty="0">
                <a:latin typeface="AdvOT46dcae81"/>
              </a:rPr>
              <a:t> feedback design, but who need to limit additional </a:t>
            </a:r>
            <a:r>
              <a:rPr lang="en-US" sz="1800" b="0" i="0" u="none" strike="noStrike" baseline="0" dirty="0" err="1">
                <a:latin typeface="AdvOT46dcae81"/>
              </a:rPr>
              <a:t>labour</a:t>
            </a:r>
            <a:r>
              <a:rPr lang="en-US" sz="1800" b="0" i="0" u="none" strike="noStrike" baseline="0" dirty="0">
                <a:latin typeface="AdvOT46dcae81"/>
              </a:rPr>
              <a:t>, may do well to focus their energies on the three design attributes that aligned with all four learner-</a:t>
            </a:r>
            <a:r>
              <a:rPr lang="en-US" sz="1800" b="0" i="0" u="none" strike="noStrike" baseline="0" dirty="0" err="1">
                <a:latin typeface="AdvOT46dcae81"/>
              </a:rPr>
              <a:t>centred</a:t>
            </a:r>
            <a:r>
              <a:rPr lang="en-US" sz="1800" b="0" i="0" u="none" strike="noStrike" baseline="0" dirty="0">
                <a:latin typeface="AdvOT46dcae81"/>
              </a:rPr>
              <a:t> </a:t>
            </a:r>
            <a:r>
              <a:rPr lang="en-US" sz="1800" b="0" i="0" u="none" strike="noStrike" baseline="0" dirty="0" err="1">
                <a:latin typeface="AdvOT46dcae81"/>
              </a:rPr>
              <a:t>conceptualisations</a:t>
            </a:r>
            <a:r>
              <a:rPr lang="en-US" sz="1800" b="0" i="0" u="none" strike="noStrike" baseline="0" dirty="0">
                <a:latin typeface="AdvOT46dcae81"/>
              </a:rPr>
              <a:t> of feedback: </a:t>
            </a:r>
          </a:p>
          <a:p>
            <a:pPr lvl="1" algn="l"/>
            <a:r>
              <a:rPr lang="en-US" sz="1800" b="0" i="0" u="none" strike="noStrike" baseline="0" dirty="0">
                <a:latin typeface="AdvOT46dcae81"/>
              </a:rPr>
              <a:t>designing feedback processes to promote learning (Context #1), </a:t>
            </a:r>
          </a:p>
          <a:p>
            <a:pPr lvl="1" algn="l"/>
            <a:r>
              <a:rPr lang="en-US" sz="1800" b="0" i="0" u="none" strike="noStrike" baseline="0" dirty="0">
                <a:latin typeface="AdvOT46dcae81"/>
              </a:rPr>
              <a:t>ensuring that comments invite dialogue (Characteristic #4) and </a:t>
            </a:r>
          </a:p>
          <a:p>
            <a:pPr lvl="1" algn="l"/>
            <a:r>
              <a:rPr lang="en-US" sz="1800" b="0" i="0" u="none" strike="noStrike" baseline="0" dirty="0">
                <a:latin typeface="AdvOT46dcae81"/>
              </a:rPr>
              <a:t>providing comments that include actionable information (Component #3).</a:t>
            </a:r>
            <a:endParaRPr lang="en-US" dirty="0"/>
          </a:p>
        </p:txBody>
      </p:sp>
    </p:spTree>
    <p:extLst>
      <p:ext uri="{BB962C8B-B14F-4D97-AF65-F5344CB8AC3E}">
        <p14:creationId xmlns:p14="http://schemas.microsoft.com/office/powerpoint/2010/main" val="1619301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2585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I have tried or am using audio or video feedback.
https://www.polleverywhere.com/multiple_choice_polls/S4lYr4KdrrZsnrQf1KEwv?state=opened&amp;flow=Default&amp;onscreen=persist</a:t>
            </a:r>
          </a:p>
        </p:txBody>
      </p:sp>
      <p:sp>
        <p:nvSpPr>
          <p:cNvPr id="4" name="TextBox 3">
            <a:extLst>
              <a:ext uri="{FF2B5EF4-FFF2-40B4-BE49-F238E27FC236}">
                <a16:creationId xmlns:a16="http://schemas.microsoft.com/office/drawing/2014/main" id="{08E7937B-3908-46CA-B33C-3104847F4898}"/>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31539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331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What's one key takeaway from today's session?
https://www.polleverywhere.com/free_text_polls/eSZTfKBn09l9etZlyDN81</a:t>
            </a:r>
          </a:p>
        </p:txBody>
      </p:sp>
      <p:sp>
        <p:nvSpPr>
          <p:cNvPr id="4" name="TextBox 3">
            <a:extLst>
              <a:ext uri="{FF2B5EF4-FFF2-40B4-BE49-F238E27FC236}">
                <a16:creationId xmlns:a16="http://schemas.microsoft.com/office/drawing/2014/main" id="{F7FB1D3D-A900-43A2-B343-45CD0B590BB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14696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4818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a:t>
            </a:r>
            <a:r>
              <a:rPr lang="en-US" dirty="0" err="1"/>
              <a:t>polleverywhere.com</a:t>
            </a:r>
            <a:r>
              <a:rPr lang="en-US" dirty="0"/>
              <a:t>/support
Feedback is the single most powerful influence on student success.
https://</a:t>
            </a:r>
            <a:r>
              <a:rPr lang="en-US" dirty="0" err="1"/>
              <a:t>www.polleverywhere.com</a:t>
            </a:r>
            <a:r>
              <a:rPr lang="en-US" dirty="0"/>
              <a:t>/</a:t>
            </a:r>
            <a:r>
              <a:rPr lang="en-US" dirty="0" err="1"/>
              <a:t>multiple_choice_polls</a:t>
            </a:r>
            <a:r>
              <a:rPr lang="en-US" dirty="0"/>
              <a:t>/ZGSwmcWJxv7HHvOFLVM6F?state=</a:t>
            </a:r>
            <a:r>
              <a:rPr lang="en-US" dirty="0" err="1"/>
              <a:t>opened&amp;flow</a:t>
            </a:r>
            <a:r>
              <a:rPr lang="en-US" dirty="0"/>
              <a:t>=</a:t>
            </a:r>
            <a:r>
              <a:rPr lang="en-US" dirty="0" err="1"/>
              <a:t>Default&amp;onscreen</a:t>
            </a:r>
            <a:r>
              <a:rPr lang="en-US" dirty="0"/>
              <a:t>=persist</a:t>
            </a:r>
          </a:p>
        </p:txBody>
      </p:sp>
      <p:sp>
        <p:nvSpPr>
          <p:cNvPr id="4" name="TextBox 3">
            <a:extLst>
              <a:ext uri="{FF2B5EF4-FFF2-40B4-BE49-F238E27FC236}">
                <a16:creationId xmlns:a16="http://schemas.microsoft.com/office/drawing/2014/main" id="{0C4C10CA-8C23-4D09-8924-0F78327F834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27283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two participants in the feedback process: the person providing the feedback, which can be a professor (or a tutor, or a peer, which we’ll talk about in a minute), and the person receiving the feedback, which in our context is going to be a student. </a:t>
            </a:r>
          </a:p>
        </p:txBody>
      </p:sp>
    </p:spTree>
    <p:extLst>
      <p:ext uri="{BB962C8B-B14F-4D97-AF65-F5344CB8AC3E}">
        <p14:creationId xmlns:p14="http://schemas.microsoft.com/office/powerpoint/2010/main" val="64564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Like assessment,</a:t>
            </a:r>
            <a:r>
              <a:rPr lang="en-US" baseline="0" dirty="0"/>
              <a:t> feedback is an emotional business.</a:t>
            </a:r>
          </a:p>
          <a:p>
            <a:r>
              <a:rPr lang="en-US" baseline="0" dirty="0"/>
              <a:t>As shown in this image, it can cause discomfort for both the sender (typically the educator) and the recipient.</a:t>
            </a:r>
          </a:p>
          <a:p>
            <a:r>
              <a:rPr lang="en-US" baseline="0" dirty="0"/>
              <a:t>Is the sender’s job over once they have sent the information?</a:t>
            </a:r>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7</a:t>
            </a:fld>
            <a:endParaRPr lang="en-US"/>
          </a:p>
        </p:txBody>
      </p:sp>
    </p:spTree>
    <p:extLst>
      <p:ext uri="{BB962C8B-B14F-4D97-AF65-F5344CB8AC3E}">
        <p14:creationId xmlns:p14="http://schemas.microsoft.com/office/powerpoint/2010/main" val="1012513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Feedback can be emotional for both</a:t>
            </a:r>
            <a:r>
              <a:rPr lang="en-US" baseline="0" dirty="0"/>
              <a:t> parties; h</a:t>
            </a:r>
            <a:r>
              <a:rPr lang="en-US" dirty="0"/>
              <a:t>ence</a:t>
            </a:r>
            <a:r>
              <a:rPr lang="en-US" baseline="0" dirty="0"/>
              <a:t> the perceived need for the “feedback sandwich”. This “sandwich”, as depicted here in the slide, is similar to the “sugar-coated pill” in its function – disguising the “negative” feedback, or making it more palatable.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baseline="0" dirty="0"/>
              <a:t>Learners</a:t>
            </a:r>
            <a:r>
              <a:rPr lang="en-US" baseline="0" dirty="0"/>
              <a:t> see through the ritual of the feedback sandwich – disregard the positive “bread” and jump straight to the “meat”.</a:t>
            </a:r>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8</a:t>
            </a:fld>
            <a:endParaRPr lang="en-US"/>
          </a:p>
        </p:txBody>
      </p:sp>
    </p:spTree>
    <p:extLst>
      <p:ext uri="{BB962C8B-B14F-4D97-AF65-F5344CB8AC3E}">
        <p14:creationId xmlns:p14="http://schemas.microsoft.com/office/powerpoint/2010/main" val="201542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noProof="0" dirty="0"/>
              <a:t>This section highlights</a:t>
            </a:r>
            <a:r>
              <a:rPr lang="en-AU" baseline="0" noProof="0" dirty="0"/>
              <a:t> the problems with feedback, and justifies why we need to think about feedback from another point of view (if we want to generate feedback that makes a difference).</a:t>
            </a:r>
          </a:p>
          <a:p>
            <a:r>
              <a:rPr lang="en-AU" baseline="0" noProof="0" dirty="0"/>
              <a:t>For point six, “diagnostic in flavour” means that, while deficits or strengths in performance are pointed out, strategies for improvement are not provided.</a:t>
            </a:r>
            <a:endParaRPr lang="en-AU" noProof="0" dirty="0"/>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9</a:t>
            </a:fld>
            <a:endParaRPr lang="en-US"/>
          </a:p>
        </p:txBody>
      </p:sp>
    </p:spTree>
    <p:extLst>
      <p:ext uri="{BB962C8B-B14F-4D97-AF65-F5344CB8AC3E}">
        <p14:creationId xmlns:p14="http://schemas.microsoft.com/office/powerpoint/2010/main" val="1181164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p:nvPr/>
        </p:nvSpPr>
        <p:spPr>
          <a:xfrm flipH="1">
            <a:off x="9531300" y="5064596"/>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12;p2"/>
          <p:cNvSpPr/>
          <p:nvPr/>
        </p:nvSpPr>
        <p:spPr>
          <a:xfrm>
            <a:off x="725509" y="648979"/>
            <a:ext cx="10740900" cy="555990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13;p2"/>
          <p:cNvSpPr/>
          <p:nvPr/>
        </p:nvSpPr>
        <p:spPr>
          <a:xfrm rot="10800000" flipH="1">
            <a:off x="725621" y="648933"/>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14;p2"/>
          <p:cNvSpPr txBox="1">
            <a:spLocks noGrp="1"/>
          </p:cNvSpPr>
          <p:nvPr>
            <p:ph type="title"/>
          </p:nvPr>
        </p:nvSpPr>
        <p:spPr>
          <a:xfrm>
            <a:off x="2682300" y="2520775"/>
            <a:ext cx="7153800" cy="1230600"/>
          </a:xfrm>
          <a:prstGeom prst="rect">
            <a:avLst/>
          </a:prstGeom>
        </p:spPr>
        <p:txBody>
          <a:bodyPr spcFirstLastPara="1" wrap="square" lIns="121900" tIns="121900" rIns="121900" bIns="121900" anchor="ctr" anchorCtr="0">
            <a:noAutofit/>
          </a:bodyPr>
          <a:lstStyle>
            <a:lvl1pPr lvl="0">
              <a:lnSpc>
                <a:spcPct val="100000"/>
              </a:lnSpc>
              <a:spcBef>
                <a:spcPts val="0"/>
              </a:spcBef>
              <a:spcAft>
                <a:spcPts val="0"/>
              </a:spcAft>
              <a:buSzPts val="5400"/>
              <a:buNone/>
              <a:defRPr sz="5400"/>
            </a:lvl1pPr>
            <a:lvl2pPr lvl="1">
              <a:lnSpc>
                <a:spcPct val="100000"/>
              </a:lnSpc>
              <a:spcBef>
                <a:spcPts val="0"/>
              </a:spcBef>
              <a:spcAft>
                <a:spcPts val="0"/>
              </a:spcAft>
              <a:buSzPts val="5400"/>
              <a:buNone/>
              <a:defRPr sz="5400"/>
            </a:lvl2pPr>
            <a:lvl3pPr lvl="2">
              <a:lnSpc>
                <a:spcPct val="100000"/>
              </a:lnSpc>
              <a:spcBef>
                <a:spcPts val="0"/>
              </a:spcBef>
              <a:spcAft>
                <a:spcPts val="0"/>
              </a:spcAft>
              <a:buSzPts val="5400"/>
              <a:buNone/>
              <a:defRPr sz="5400"/>
            </a:lvl3pPr>
            <a:lvl4pPr lvl="3">
              <a:lnSpc>
                <a:spcPct val="100000"/>
              </a:lnSpc>
              <a:spcBef>
                <a:spcPts val="0"/>
              </a:spcBef>
              <a:spcAft>
                <a:spcPts val="0"/>
              </a:spcAft>
              <a:buSzPts val="5400"/>
              <a:buNone/>
              <a:defRPr sz="5400"/>
            </a:lvl4pPr>
            <a:lvl5pPr lvl="4">
              <a:lnSpc>
                <a:spcPct val="100000"/>
              </a:lnSpc>
              <a:spcBef>
                <a:spcPts val="0"/>
              </a:spcBef>
              <a:spcAft>
                <a:spcPts val="0"/>
              </a:spcAft>
              <a:buSzPts val="5400"/>
              <a:buNone/>
              <a:defRPr sz="5400"/>
            </a:lvl5pPr>
            <a:lvl6pPr lvl="5">
              <a:lnSpc>
                <a:spcPct val="100000"/>
              </a:lnSpc>
              <a:spcBef>
                <a:spcPts val="0"/>
              </a:spcBef>
              <a:spcAft>
                <a:spcPts val="0"/>
              </a:spcAft>
              <a:buSzPts val="5400"/>
              <a:buNone/>
              <a:defRPr sz="5400"/>
            </a:lvl6pPr>
            <a:lvl7pPr lvl="6">
              <a:lnSpc>
                <a:spcPct val="100000"/>
              </a:lnSpc>
              <a:spcBef>
                <a:spcPts val="0"/>
              </a:spcBef>
              <a:spcAft>
                <a:spcPts val="0"/>
              </a:spcAft>
              <a:buSzPts val="5400"/>
              <a:buNone/>
              <a:defRPr sz="5400"/>
            </a:lvl7pPr>
            <a:lvl8pPr lvl="7">
              <a:lnSpc>
                <a:spcPct val="100000"/>
              </a:lnSpc>
              <a:spcBef>
                <a:spcPts val="0"/>
              </a:spcBef>
              <a:spcAft>
                <a:spcPts val="0"/>
              </a:spcAft>
              <a:buSzPts val="5400"/>
              <a:buNone/>
              <a:defRPr sz="5400"/>
            </a:lvl8pPr>
            <a:lvl9pPr lvl="8">
              <a:lnSpc>
                <a:spcPct val="100000"/>
              </a:lnSpc>
              <a:spcBef>
                <a:spcPts val="0"/>
              </a:spcBef>
              <a:spcAft>
                <a:spcPts val="0"/>
              </a:spcAft>
              <a:buSzPts val="5400"/>
              <a:buNone/>
              <a:defRPr sz="5400"/>
            </a:lvl9pPr>
          </a:lstStyle>
          <a:p>
            <a:endParaRPr/>
          </a:p>
        </p:txBody>
      </p:sp>
      <p:sp>
        <p:nvSpPr>
          <p:cNvPr id="15" name="Google Shape;15;p2"/>
          <p:cNvSpPr txBox="1">
            <a:spLocks noGrp="1"/>
          </p:cNvSpPr>
          <p:nvPr>
            <p:ph type="subTitle" idx="1" hasCustomPrompt="1"/>
          </p:nvPr>
        </p:nvSpPr>
        <p:spPr>
          <a:xfrm>
            <a:off x="2682300" y="3976125"/>
            <a:ext cx="7153800" cy="524100"/>
          </a:xfrm>
          <a:prstGeom prst="rect">
            <a:avLst/>
          </a:prstGeom>
          <a:solidFill>
            <a:schemeClr val="accent2"/>
          </a:solidFill>
        </p:spPr>
        <p:txBody>
          <a:bodyPr spcFirstLastPara="1" wrap="square" lIns="121900" tIns="121900" rIns="121900" bIns="121900" anchor="ctr" anchorCtr="0">
            <a:noAutofit/>
          </a:bodyPr>
          <a:lstStyle>
            <a:lvl1pPr lvl="0">
              <a:lnSpc>
                <a:spcPct val="100000"/>
              </a:lnSpc>
              <a:spcBef>
                <a:spcPts val="0"/>
              </a:spcBef>
              <a:spcAft>
                <a:spcPts val="0"/>
              </a:spcAft>
              <a:buSzPts val="1900"/>
              <a:buNone/>
              <a:defRPr sz="1800">
                <a:solidFill>
                  <a:schemeClr val="tx1"/>
                </a:solidFill>
                <a:latin typeface="Roboto Medium"/>
                <a:ea typeface="Roboto Medium"/>
                <a:cs typeface="Roboto Medium"/>
                <a:sym typeface="Roboto Medium"/>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r>
              <a:rPr lang="en-US" dirty="0"/>
              <a:t>subtitle</a:t>
            </a:r>
            <a:endParaRPr dirty="0"/>
          </a:p>
        </p:txBody>
      </p:sp>
      <p:pic>
        <p:nvPicPr>
          <p:cNvPr id="16" name="Google Shape;16;p2"/>
          <p:cNvPicPr preferRelativeResize="0"/>
          <p:nvPr/>
        </p:nvPicPr>
        <p:blipFill rotWithShape="1">
          <a:blip r:embed="rId3">
            <a:alphaModFix/>
          </a:blip>
          <a:srcRect/>
          <a:stretch/>
        </p:blipFill>
        <p:spPr>
          <a:xfrm rot="-5400000">
            <a:off x="-396950" y="2842437"/>
            <a:ext cx="1878419" cy="970517"/>
          </a:xfrm>
          <a:prstGeom prst="rect">
            <a:avLst/>
          </a:prstGeom>
          <a:noFill/>
          <a:ln>
            <a:noFill/>
          </a:ln>
          <a:effectLst>
            <a:outerShdw blurRad="50800" dist="38100" dir="10800000" algn="r" rotWithShape="0">
              <a:srgbClr val="000000">
                <a:alpha val="40000"/>
              </a:srgbClr>
            </a:outerShdw>
          </a:effectLst>
        </p:spPr>
      </p:pic>
      <p:pic>
        <p:nvPicPr>
          <p:cNvPr id="17" name="Google Shape;17;p2"/>
          <p:cNvPicPr preferRelativeResize="0"/>
          <p:nvPr/>
        </p:nvPicPr>
        <p:blipFill rotWithShape="1">
          <a:blip r:embed="rId3">
            <a:alphaModFix/>
          </a:blip>
          <a:srcRect/>
          <a:stretch/>
        </p:blipFill>
        <p:spPr>
          <a:xfrm rot="5400000">
            <a:off x="10703737" y="2842437"/>
            <a:ext cx="1878418" cy="970517"/>
          </a:xfrm>
          <a:prstGeom prst="rect">
            <a:avLst/>
          </a:prstGeom>
          <a:noFill/>
          <a:ln>
            <a:noFill/>
          </a:ln>
          <a:effectLst>
            <a:outerShdw blurRad="50800" dist="38100" algn="l" rotWithShape="0">
              <a:srgbClr val="000000">
                <a:alpha val="40000"/>
              </a:srgbClr>
            </a:outerShdw>
          </a:effectLst>
        </p:spPr>
      </p:pic>
      <p:sp>
        <p:nvSpPr>
          <p:cNvPr id="18" name="Google Shape;18;p2"/>
          <p:cNvSpPr/>
          <p:nvPr/>
        </p:nvSpPr>
        <p:spPr>
          <a:xfrm>
            <a:off x="5077376" y="926200"/>
            <a:ext cx="739500" cy="859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19;p2"/>
          <p:cNvSpPr/>
          <p:nvPr/>
        </p:nvSpPr>
        <p:spPr>
          <a:xfrm>
            <a:off x="9207908" y="5131454"/>
            <a:ext cx="945000" cy="631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Google Shape;20;p2"/>
          <p:cNvSpPr/>
          <p:nvPr/>
        </p:nvSpPr>
        <p:spPr>
          <a:xfrm>
            <a:off x="10282575" y="1020588"/>
            <a:ext cx="731400" cy="631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21;p2"/>
          <p:cNvSpPr/>
          <p:nvPr/>
        </p:nvSpPr>
        <p:spPr>
          <a:xfrm rot="-2064314">
            <a:off x="1793165" y="1817855"/>
            <a:ext cx="615268" cy="825175"/>
          </a:xfrm>
          <a:custGeom>
            <a:avLst/>
            <a:gdLst/>
            <a:ahLst/>
            <a:cxnLst/>
            <a:rect l="l" t="t" r="r" b="b"/>
            <a:pathLst>
              <a:path w="615314" h="825237" extrusionOk="0">
                <a:moveTo>
                  <a:pt x="430339" y="650414"/>
                </a:moveTo>
                <a:cubicBezTo>
                  <a:pt x="475541" y="682620"/>
                  <a:pt x="483381" y="756286"/>
                  <a:pt x="445383" y="796826"/>
                </a:cubicBezTo>
                <a:cubicBezTo>
                  <a:pt x="407385" y="837367"/>
                  <a:pt x="332802" y="834047"/>
                  <a:pt x="299112" y="789905"/>
                </a:cubicBezTo>
                <a:cubicBezTo>
                  <a:pt x="265423" y="745762"/>
                  <a:pt x="282373" y="672379"/>
                  <a:pt x="332307" y="648083"/>
                </a:cubicBezTo>
                <a:cubicBezTo>
                  <a:pt x="282303" y="657123"/>
                  <a:pt x="231309" y="660372"/>
                  <a:pt x="180598" y="657759"/>
                </a:cubicBezTo>
                <a:lnTo>
                  <a:pt x="184765" y="482177"/>
                </a:lnTo>
                <a:cubicBezTo>
                  <a:pt x="148109" y="516997"/>
                  <a:pt x="92878" y="530911"/>
                  <a:pt x="44074" y="517633"/>
                </a:cubicBezTo>
                <a:cubicBezTo>
                  <a:pt x="30725" y="513960"/>
                  <a:pt x="17235" y="507957"/>
                  <a:pt x="9113" y="496727"/>
                </a:cubicBezTo>
                <a:cubicBezTo>
                  <a:pt x="2121" y="487121"/>
                  <a:pt x="-69" y="474691"/>
                  <a:pt x="2" y="462825"/>
                </a:cubicBezTo>
                <a:cubicBezTo>
                  <a:pt x="143" y="424615"/>
                  <a:pt x="23026" y="387324"/>
                  <a:pt x="56999" y="369737"/>
                </a:cubicBezTo>
                <a:cubicBezTo>
                  <a:pt x="90971" y="352151"/>
                  <a:pt x="134548" y="355188"/>
                  <a:pt x="165837" y="377153"/>
                </a:cubicBezTo>
                <a:cubicBezTo>
                  <a:pt x="153971" y="320863"/>
                  <a:pt x="153830" y="262100"/>
                  <a:pt x="165484" y="205739"/>
                </a:cubicBezTo>
                <a:cubicBezTo>
                  <a:pt x="214005" y="192743"/>
                  <a:pt x="264363" y="186316"/>
                  <a:pt x="314580" y="186740"/>
                </a:cubicBezTo>
                <a:cubicBezTo>
                  <a:pt x="275028" y="153474"/>
                  <a:pt x="265846" y="89555"/>
                  <a:pt x="294451" y="46543"/>
                </a:cubicBezTo>
                <a:cubicBezTo>
                  <a:pt x="323055" y="3530"/>
                  <a:pt x="385561" y="-12785"/>
                  <a:pt x="431540" y="10875"/>
                </a:cubicBezTo>
                <a:cubicBezTo>
                  <a:pt x="477519" y="34536"/>
                  <a:pt x="500685" y="94782"/>
                  <a:pt x="482322" y="143091"/>
                </a:cubicBezTo>
                <a:cubicBezTo>
                  <a:pt x="474058" y="164845"/>
                  <a:pt x="455695" y="185186"/>
                  <a:pt x="432458" y="186245"/>
                </a:cubicBezTo>
                <a:cubicBezTo>
                  <a:pt x="493764" y="178335"/>
                  <a:pt x="557046" y="186245"/>
                  <a:pt x="614467" y="209129"/>
                </a:cubicBezTo>
                <a:cubicBezTo>
                  <a:pt x="605709" y="259840"/>
                  <a:pt x="605992" y="312105"/>
                  <a:pt x="615315" y="362745"/>
                </a:cubicBezTo>
                <a:cubicBezTo>
                  <a:pt x="575410" y="349043"/>
                  <a:pt x="530702" y="340568"/>
                  <a:pt x="491645" y="356530"/>
                </a:cubicBezTo>
                <a:cubicBezTo>
                  <a:pt x="452587" y="372492"/>
                  <a:pt x="424901" y="421084"/>
                  <a:pt x="444253" y="458588"/>
                </a:cubicBezTo>
                <a:cubicBezTo>
                  <a:pt x="466995" y="502660"/>
                  <a:pt x="529501" y="501318"/>
                  <a:pt x="578447" y="493619"/>
                </a:cubicBezTo>
                <a:cubicBezTo>
                  <a:pt x="577952" y="555278"/>
                  <a:pt x="577458" y="616936"/>
                  <a:pt x="576964" y="678594"/>
                </a:cubicBezTo>
                <a:cubicBezTo>
                  <a:pt x="530773" y="658889"/>
                  <a:pt x="479991" y="650061"/>
                  <a:pt x="430269" y="650414"/>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 name="Google Shape;22;p2"/>
          <p:cNvGrpSpPr/>
          <p:nvPr/>
        </p:nvGrpSpPr>
        <p:grpSpPr>
          <a:xfrm rot="8833535">
            <a:off x="6551678" y="4600242"/>
            <a:ext cx="2273755" cy="966829"/>
            <a:chOff x="4590347" y="1490179"/>
            <a:chExt cx="1314037" cy="558745"/>
          </a:xfrm>
        </p:grpSpPr>
        <p:sp>
          <p:nvSpPr>
            <p:cNvPr id="23" name="Google Shape;23;p2"/>
            <p:cNvSpPr/>
            <p:nvPr/>
          </p:nvSpPr>
          <p:spPr>
            <a:xfrm>
              <a:off x="4590347" y="1490179"/>
              <a:ext cx="1314037" cy="558745"/>
            </a:xfrm>
            <a:custGeom>
              <a:avLst/>
              <a:gdLst/>
              <a:ahLst/>
              <a:cxnLst/>
              <a:rect l="l" t="t" r="r" b="b"/>
              <a:pathLst>
                <a:path w="1314037" h="558745" extrusionOk="0">
                  <a:moveTo>
                    <a:pt x="0" y="154469"/>
                  </a:moveTo>
                  <a:cubicBezTo>
                    <a:pt x="107637" y="99520"/>
                    <a:pt x="220996" y="55801"/>
                    <a:pt x="337674" y="24160"/>
                  </a:cubicBezTo>
                  <a:cubicBezTo>
                    <a:pt x="386478" y="10953"/>
                    <a:pt x="436412" y="-277"/>
                    <a:pt x="486981" y="5"/>
                  </a:cubicBezTo>
                  <a:cubicBezTo>
                    <a:pt x="561000" y="429"/>
                    <a:pt x="632476" y="25290"/>
                    <a:pt x="702256" y="49869"/>
                  </a:cubicBezTo>
                  <a:cubicBezTo>
                    <a:pt x="726764" y="58485"/>
                    <a:pt x="751908" y="67526"/>
                    <a:pt x="771119" y="84900"/>
                  </a:cubicBezTo>
                  <a:cubicBezTo>
                    <a:pt x="794355" y="105948"/>
                    <a:pt x="806151" y="137024"/>
                    <a:pt x="811871" y="167888"/>
                  </a:cubicBezTo>
                  <a:cubicBezTo>
                    <a:pt x="820488" y="214786"/>
                    <a:pt x="811024" y="272701"/>
                    <a:pt x="768082" y="293324"/>
                  </a:cubicBezTo>
                  <a:cubicBezTo>
                    <a:pt x="714828" y="318821"/>
                    <a:pt x="649992" y="256809"/>
                    <a:pt x="659879" y="198612"/>
                  </a:cubicBezTo>
                  <a:cubicBezTo>
                    <a:pt x="669767" y="140414"/>
                    <a:pt x="731497" y="101992"/>
                    <a:pt x="790542" y="100721"/>
                  </a:cubicBezTo>
                  <a:cubicBezTo>
                    <a:pt x="849587" y="99450"/>
                    <a:pt x="905312" y="126853"/>
                    <a:pt x="955458" y="157930"/>
                  </a:cubicBezTo>
                  <a:cubicBezTo>
                    <a:pt x="1110134" y="253702"/>
                    <a:pt x="1239243" y="392910"/>
                    <a:pt x="1314038" y="55874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4590347" y="1552973"/>
              <a:ext cx="115830" cy="139490"/>
            </a:xfrm>
            <a:custGeom>
              <a:avLst/>
              <a:gdLst/>
              <a:ahLst/>
              <a:cxnLst/>
              <a:rect l="l" t="t" r="r" b="b"/>
              <a:pathLst>
                <a:path w="115830" h="139490" extrusionOk="0">
                  <a:moveTo>
                    <a:pt x="115830" y="139491"/>
                  </a:moveTo>
                  <a:lnTo>
                    <a:pt x="0" y="91605"/>
                  </a:lnTo>
                  <a:lnTo>
                    <a:pt x="65331"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 name="Google Shape;25;p2"/>
          <p:cNvSpPr/>
          <p:nvPr/>
        </p:nvSpPr>
        <p:spPr>
          <a:xfrm rot="2088241">
            <a:off x="1122766" y="5398869"/>
            <a:ext cx="384897" cy="507380"/>
          </a:xfrm>
          <a:custGeom>
            <a:avLst/>
            <a:gdLst/>
            <a:ahLst/>
            <a:cxnLst/>
            <a:rect l="l" t="t" r="r" b="b"/>
            <a:pathLst>
              <a:path w="385418" h="508066" extrusionOk="0">
                <a:moveTo>
                  <a:pt x="106225" y="240597"/>
                </a:moveTo>
                <a:cubicBezTo>
                  <a:pt x="118090" y="327894"/>
                  <a:pt x="118302" y="416744"/>
                  <a:pt x="106719" y="504041"/>
                </a:cubicBezTo>
                <a:lnTo>
                  <a:pt x="262737" y="508066"/>
                </a:lnTo>
                <a:cubicBezTo>
                  <a:pt x="260265" y="412648"/>
                  <a:pt x="263585" y="317159"/>
                  <a:pt x="272696" y="222164"/>
                </a:cubicBezTo>
                <a:cubicBezTo>
                  <a:pt x="310340" y="224071"/>
                  <a:pt x="348126" y="222234"/>
                  <a:pt x="385418" y="216866"/>
                </a:cubicBezTo>
                <a:cubicBezTo>
                  <a:pt x="319875" y="153654"/>
                  <a:pt x="260265" y="84297"/>
                  <a:pt x="207576" y="9997"/>
                </a:cubicBezTo>
                <a:cubicBezTo>
                  <a:pt x="204469" y="5617"/>
                  <a:pt x="200867" y="885"/>
                  <a:pt x="195570" y="108"/>
                </a:cubicBezTo>
                <a:cubicBezTo>
                  <a:pt x="189284" y="-810"/>
                  <a:pt x="183916" y="4276"/>
                  <a:pt x="179608" y="8866"/>
                </a:cubicBezTo>
                <a:cubicBezTo>
                  <a:pt x="115336" y="78506"/>
                  <a:pt x="55302" y="152171"/>
                  <a:pt x="0" y="229226"/>
                </a:cubicBezTo>
                <a:cubicBezTo>
                  <a:pt x="36727" y="229650"/>
                  <a:pt x="73453" y="232405"/>
                  <a:pt x="106154" y="24066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rot="10800000" flipH="1">
            <a:off x="1954317" y="5779764"/>
            <a:ext cx="2145515" cy="45753"/>
          </a:xfrm>
          <a:custGeom>
            <a:avLst/>
            <a:gdLst/>
            <a:ahLst/>
            <a:cxnLst/>
            <a:rect l="l" t="t" r="r" b="b"/>
            <a:pathLst>
              <a:path w="487617" h="28462" extrusionOk="0">
                <a:moveTo>
                  <a:pt x="0" y="28463"/>
                </a:moveTo>
                <a:cubicBezTo>
                  <a:pt x="161809" y="9817"/>
                  <a:pt x="324749" y="282"/>
                  <a:pt x="48761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7" name="Google Shape;27;p2"/>
          <p:cNvGrpSpPr/>
          <p:nvPr/>
        </p:nvGrpSpPr>
        <p:grpSpPr>
          <a:xfrm>
            <a:off x="1606070" y="4461084"/>
            <a:ext cx="687238" cy="651187"/>
            <a:chOff x="1759452" y="6189595"/>
            <a:chExt cx="687238" cy="651187"/>
          </a:xfrm>
        </p:grpSpPr>
        <p:sp>
          <p:nvSpPr>
            <p:cNvPr id="28" name="Google Shape;28;p2"/>
            <p:cNvSpPr/>
            <p:nvPr/>
          </p:nvSpPr>
          <p:spPr>
            <a:xfrm>
              <a:off x="1760666" y="6189595"/>
              <a:ext cx="516747" cy="588290"/>
            </a:xfrm>
            <a:custGeom>
              <a:avLst/>
              <a:gdLst/>
              <a:ahLst/>
              <a:cxnLst/>
              <a:rect l="l" t="t" r="r" b="b"/>
              <a:pathLst>
                <a:path w="516747" h="588290" extrusionOk="0">
                  <a:moveTo>
                    <a:pt x="354232" y="584780"/>
                  </a:moveTo>
                  <a:cubicBezTo>
                    <a:pt x="290667" y="595163"/>
                    <a:pt x="224771" y="581672"/>
                    <a:pt x="165938" y="555399"/>
                  </a:cubicBezTo>
                  <a:cubicBezTo>
                    <a:pt x="144961" y="546005"/>
                    <a:pt x="124620" y="534987"/>
                    <a:pt x="106680" y="520650"/>
                  </a:cubicBezTo>
                  <a:cubicBezTo>
                    <a:pt x="80407" y="499673"/>
                    <a:pt x="59925" y="472199"/>
                    <a:pt x="43680" y="442747"/>
                  </a:cubicBezTo>
                  <a:cubicBezTo>
                    <a:pt x="3846" y="370565"/>
                    <a:pt x="-11269" y="283622"/>
                    <a:pt x="8931" y="203600"/>
                  </a:cubicBezTo>
                  <a:cubicBezTo>
                    <a:pt x="29131" y="123649"/>
                    <a:pt x="86269" y="52314"/>
                    <a:pt x="162759" y="21450"/>
                  </a:cubicBezTo>
                  <a:cubicBezTo>
                    <a:pt x="207749" y="3298"/>
                    <a:pt x="257260" y="-798"/>
                    <a:pt x="305781" y="120"/>
                  </a:cubicBezTo>
                  <a:cubicBezTo>
                    <a:pt x="323862" y="473"/>
                    <a:pt x="342084" y="1462"/>
                    <a:pt x="359671" y="5558"/>
                  </a:cubicBezTo>
                  <a:cubicBezTo>
                    <a:pt x="385733" y="11562"/>
                    <a:pt x="409887" y="24063"/>
                    <a:pt x="432135" y="38824"/>
                  </a:cubicBezTo>
                  <a:cubicBezTo>
                    <a:pt x="470840" y="64533"/>
                    <a:pt x="506083" y="100059"/>
                    <a:pt x="516748" y="145261"/>
                  </a:cubicBezTo>
                  <a:lnTo>
                    <a:pt x="424225" y="191522"/>
                  </a:lnTo>
                  <a:cubicBezTo>
                    <a:pt x="404025" y="201622"/>
                    <a:pt x="383826" y="211722"/>
                    <a:pt x="364685" y="223658"/>
                  </a:cubicBezTo>
                  <a:cubicBezTo>
                    <a:pt x="353032" y="230933"/>
                    <a:pt x="341872" y="238843"/>
                    <a:pt x="330148" y="246047"/>
                  </a:cubicBezTo>
                  <a:cubicBezTo>
                    <a:pt x="294269" y="268013"/>
                    <a:pt x="254293" y="282421"/>
                    <a:pt x="214671" y="296617"/>
                  </a:cubicBezTo>
                  <a:cubicBezTo>
                    <a:pt x="267854" y="388010"/>
                    <a:pt x="321390" y="480250"/>
                    <a:pt x="354374" y="58478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759452" y="6461846"/>
              <a:ext cx="357847" cy="378936"/>
            </a:xfrm>
            <a:custGeom>
              <a:avLst/>
              <a:gdLst/>
              <a:ahLst/>
              <a:cxnLst/>
              <a:rect l="l" t="t" r="r" b="b"/>
              <a:pathLst>
                <a:path w="357847" h="378936" extrusionOk="0">
                  <a:moveTo>
                    <a:pt x="1175" y="0"/>
                  </a:moveTo>
                  <a:cubicBezTo>
                    <a:pt x="-4404" y="74937"/>
                    <a:pt x="11487" y="170144"/>
                    <a:pt x="15301" y="188013"/>
                  </a:cubicBezTo>
                  <a:cubicBezTo>
                    <a:pt x="21869" y="218877"/>
                    <a:pt x="45671" y="261395"/>
                    <a:pt x="69755" y="281877"/>
                  </a:cubicBezTo>
                  <a:cubicBezTo>
                    <a:pt x="154509" y="354130"/>
                    <a:pt x="246679" y="384854"/>
                    <a:pt x="357848" y="378002"/>
                  </a:cubicBezTo>
                  <a:lnTo>
                    <a:pt x="353893" y="314155"/>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2016302" y="6339164"/>
              <a:ext cx="262595" cy="207081"/>
            </a:xfrm>
            <a:custGeom>
              <a:avLst/>
              <a:gdLst/>
              <a:ahLst/>
              <a:cxnLst/>
              <a:rect l="l" t="t" r="r" b="b"/>
              <a:pathLst>
                <a:path w="262595" h="207081" extrusionOk="0">
                  <a:moveTo>
                    <a:pt x="259629" y="0"/>
                  </a:moveTo>
                  <a:lnTo>
                    <a:pt x="262596" y="77621"/>
                  </a:lnTo>
                  <a:cubicBezTo>
                    <a:pt x="175935" y="122540"/>
                    <a:pt x="88356" y="165694"/>
                    <a:pt x="0" y="20708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2144068" y="6377516"/>
              <a:ext cx="291415" cy="351869"/>
            </a:xfrm>
            <a:custGeom>
              <a:avLst/>
              <a:gdLst/>
              <a:ahLst/>
              <a:cxnLst/>
              <a:rect l="l" t="t" r="r" b="b"/>
              <a:pathLst>
                <a:path w="291415" h="351869" extrusionOk="0">
                  <a:moveTo>
                    <a:pt x="0" y="145494"/>
                  </a:moveTo>
                  <a:lnTo>
                    <a:pt x="237381" y="0"/>
                  </a:lnTo>
                  <a:cubicBezTo>
                    <a:pt x="278628" y="51488"/>
                    <a:pt x="297839" y="119998"/>
                    <a:pt x="289505" y="185470"/>
                  </a:cubicBezTo>
                  <a:cubicBezTo>
                    <a:pt x="281171" y="250942"/>
                    <a:pt x="245292" y="312389"/>
                    <a:pt x="192462" y="351870"/>
                  </a:cubicBezTo>
                  <a:cubicBezTo>
                    <a:pt x="130803" y="281736"/>
                    <a:pt x="68015" y="212591"/>
                    <a:pt x="71" y="145494"/>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2144447" y="6528166"/>
              <a:ext cx="191629" cy="275803"/>
            </a:xfrm>
            <a:custGeom>
              <a:avLst/>
              <a:gdLst/>
              <a:ahLst/>
              <a:cxnLst/>
              <a:rect l="l" t="t" r="r" b="b"/>
              <a:pathLst>
                <a:path w="191629" h="275803" extrusionOk="0">
                  <a:moveTo>
                    <a:pt x="822" y="0"/>
                  </a:moveTo>
                  <a:cubicBezTo>
                    <a:pt x="-2004" y="22248"/>
                    <a:pt x="3364" y="66532"/>
                    <a:pt x="3364" y="66532"/>
                  </a:cubicBezTo>
                  <a:cubicBezTo>
                    <a:pt x="3364" y="66532"/>
                    <a:pt x="11345" y="84330"/>
                    <a:pt x="17419" y="91887"/>
                  </a:cubicBezTo>
                  <a:cubicBezTo>
                    <a:pt x="121808" y="220078"/>
                    <a:pt x="116652" y="193804"/>
                    <a:pt x="183396" y="275803"/>
                  </a:cubicBezTo>
                  <a:cubicBezTo>
                    <a:pt x="191376" y="252637"/>
                    <a:pt x="193637" y="227494"/>
                    <a:pt x="189823" y="20326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2331657" y="6455772"/>
              <a:ext cx="115033" cy="343253"/>
            </a:xfrm>
            <a:custGeom>
              <a:avLst/>
              <a:gdLst/>
              <a:ahLst/>
              <a:cxnLst/>
              <a:rect l="l" t="t" r="r" b="b"/>
              <a:pathLst>
                <a:path w="115033" h="343253" extrusionOk="0">
                  <a:moveTo>
                    <a:pt x="0" y="343253"/>
                  </a:moveTo>
                  <a:cubicBezTo>
                    <a:pt x="29099" y="339298"/>
                    <a:pt x="52194" y="316626"/>
                    <a:pt x="68651" y="292260"/>
                  </a:cubicBezTo>
                  <a:cubicBezTo>
                    <a:pt x="125365" y="208283"/>
                    <a:pt x="125859" y="95843"/>
                    <a:pt x="92806"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 name="Google Shape;34;p2"/>
          <p:cNvGrpSpPr/>
          <p:nvPr/>
        </p:nvGrpSpPr>
        <p:grpSpPr>
          <a:xfrm>
            <a:off x="10400088" y="1068016"/>
            <a:ext cx="537539" cy="527370"/>
            <a:chOff x="3769213" y="6330241"/>
            <a:chExt cx="537539" cy="527370"/>
          </a:xfrm>
        </p:grpSpPr>
        <p:sp>
          <p:nvSpPr>
            <p:cNvPr id="35" name="Google Shape;35;p2"/>
            <p:cNvSpPr/>
            <p:nvPr/>
          </p:nvSpPr>
          <p:spPr>
            <a:xfrm>
              <a:off x="3769213" y="6330241"/>
              <a:ext cx="537539" cy="527370"/>
            </a:xfrm>
            <a:custGeom>
              <a:avLst/>
              <a:gdLst/>
              <a:ahLst/>
              <a:cxnLst/>
              <a:rect l="l" t="t" r="r" b="b"/>
              <a:pathLst>
                <a:path w="537539" h="527370" extrusionOk="0">
                  <a:moveTo>
                    <a:pt x="32570" y="392505"/>
                  </a:moveTo>
                  <a:cubicBezTo>
                    <a:pt x="-11502" y="311777"/>
                    <a:pt x="-11079" y="208095"/>
                    <a:pt x="35253" y="128638"/>
                  </a:cubicBezTo>
                  <a:cubicBezTo>
                    <a:pt x="81586" y="49181"/>
                    <a:pt x="172625" y="-2519"/>
                    <a:pt x="264583" y="95"/>
                  </a:cubicBezTo>
                  <a:cubicBezTo>
                    <a:pt x="294247" y="942"/>
                    <a:pt x="323558" y="7017"/>
                    <a:pt x="352233" y="14644"/>
                  </a:cubicBezTo>
                  <a:cubicBezTo>
                    <a:pt x="376458" y="21071"/>
                    <a:pt x="400754" y="28840"/>
                    <a:pt x="421519" y="42895"/>
                  </a:cubicBezTo>
                  <a:cubicBezTo>
                    <a:pt x="441789" y="56668"/>
                    <a:pt x="457752" y="75879"/>
                    <a:pt x="472019" y="95796"/>
                  </a:cubicBezTo>
                  <a:cubicBezTo>
                    <a:pt x="505355" y="142269"/>
                    <a:pt x="531699" y="195594"/>
                    <a:pt x="536714" y="252591"/>
                  </a:cubicBezTo>
                  <a:cubicBezTo>
                    <a:pt x="541729" y="310364"/>
                    <a:pt x="523718" y="369763"/>
                    <a:pt x="487486" y="414965"/>
                  </a:cubicBezTo>
                  <a:cubicBezTo>
                    <a:pt x="463755" y="444629"/>
                    <a:pt x="432961" y="467866"/>
                    <a:pt x="400896" y="488207"/>
                  </a:cubicBezTo>
                  <a:cubicBezTo>
                    <a:pt x="381826" y="500284"/>
                    <a:pt x="361980" y="511585"/>
                    <a:pt x="340438" y="518365"/>
                  </a:cubicBezTo>
                  <a:cubicBezTo>
                    <a:pt x="324264" y="523450"/>
                    <a:pt x="307384" y="525993"/>
                    <a:pt x="290504" y="526911"/>
                  </a:cubicBezTo>
                  <a:cubicBezTo>
                    <a:pt x="191342" y="532561"/>
                    <a:pt x="83846" y="486017"/>
                    <a:pt x="32711" y="392364"/>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4028385" y="6383872"/>
              <a:ext cx="2445" cy="64381"/>
            </a:xfrm>
            <a:custGeom>
              <a:avLst/>
              <a:gdLst/>
              <a:ahLst/>
              <a:cxnLst/>
              <a:rect l="l" t="t" r="r" b="b"/>
              <a:pathLst>
                <a:path w="2445" h="64381" extrusionOk="0">
                  <a:moveTo>
                    <a:pt x="186" y="0"/>
                  </a:moveTo>
                  <a:cubicBezTo>
                    <a:pt x="327" y="18999"/>
                    <a:pt x="-874" y="38634"/>
                    <a:pt x="1457" y="57562"/>
                  </a:cubicBezTo>
                  <a:cubicBezTo>
                    <a:pt x="1739" y="60105"/>
                    <a:pt x="2022" y="69075"/>
                    <a:pt x="2446" y="6123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4197301" y="6593497"/>
              <a:ext cx="57561" cy="2048"/>
            </a:xfrm>
            <a:custGeom>
              <a:avLst/>
              <a:gdLst/>
              <a:ahLst/>
              <a:cxnLst/>
              <a:rect l="l" t="t" r="r" b="b"/>
              <a:pathLst>
                <a:path w="57561" h="2048" extrusionOk="0">
                  <a:moveTo>
                    <a:pt x="0" y="0"/>
                  </a:moveTo>
                  <a:lnTo>
                    <a:pt x="57562" y="2048"/>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4029206" y="6762510"/>
              <a:ext cx="1391" cy="49298"/>
            </a:xfrm>
            <a:custGeom>
              <a:avLst/>
              <a:gdLst/>
              <a:ahLst/>
              <a:cxnLst/>
              <a:rect l="l" t="t" r="r" b="b"/>
              <a:pathLst>
                <a:path w="1391" h="49298" extrusionOk="0">
                  <a:moveTo>
                    <a:pt x="0" y="0"/>
                  </a:moveTo>
                  <a:cubicBezTo>
                    <a:pt x="1201" y="16386"/>
                    <a:pt x="1625" y="32842"/>
                    <a:pt x="1271" y="49299"/>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3806021" y="6603799"/>
              <a:ext cx="67371" cy="4953"/>
            </a:xfrm>
            <a:custGeom>
              <a:avLst/>
              <a:gdLst/>
              <a:ahLst/>
              <a:cxnLst/>
              <a:rect l="l" t="t" r="r" b="b"/>
              <a:pathLst>
                <a:path w="67371" h="4953" extrusionOk="0">
                  <a:moveTo>
                    <a:pt x="0" y="4953"/>
                  </a:moveTo>
                  <a:cubicBezTo>
                    <a:pt x="20624" y="2764"/>
                    <a:pt x="41247" y="1139"/>
                    <a:pt x="61870" y="9"/>
                  </a:cubicBezTo>
                  <a:cubicBezTo>
                    <a:pt x="64484" y="-132"/>
                    <a:pt x="68298" y="1351"/>
                    <a:pt x="67168" y="368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4004640" y="6598359"/>
              <a:ext cx="60296" cy="53656"/>
            </a:xfrm>
            <a:custGeom>
              <a:avLst/>
              <a:gdLst/>
              <a:ahLst/>
              <a:cxnLst/>
              <a:rect l="l" t="t" r="r" b="b"/>
              <a:pathLst>
                <a:path w="60296" h="53656" extrusionOk="0">
                  <a:moveTo>
                    <a:pt x="24213" y="1211"/>
                  </a:moveTo>
                  <a:cubicBezTo>
                    <a:pt x="16373" y="-1048"/>
                    <a:pt x="7686" y="3754"/>
                    <a:pt x="3519" y="10746"/>
                  </a:cubicBezTo>
                  <a:cubicBezTo>
                    <a:pt x="-1425" y="19080"/>
                    <a:pt x="-1002" y="30028"/>
                    <a:pt x="3801" y="38432"/>
                  </a:cubicBezTo>
                  <a:cubicBezTo>
                    <a:pt x="8674" y="46908"/>
                    <a:pt x="17785" y="52699"/>
                    <a:pt x="27461" y="53547"/>
                  </a:cubicBezTo>
                  <a:cubicBezTo>
                    <a:pt x="37138" y="54394"/>
                    <a:pt x="47167" y="50298"/>
                    <a:pt x="53453" y="42811"/>
                  </a:cubicBezTo>
                  <a:cubicBezTo>
                    <a:pt x="60092" y="34901"/>
                    <a:pt x="62281" y="23248"/>
                    <a:pt x="58326" y="13642"/>
                  </a:cubicBezTo>
                  <a:cubicBezTo>
                    <a:pt x="54371" y="4037"/>
                    <a:pt x="44342" y="-2814"/>
                    <a:pt x="24213" y="1141"/>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4057599" y="6505635"/>
              <a:ext cx="91534" cy="95560"/>
            </a:xfrm>
            <a:custGeom>
              <a:avLst/>
              <a:gdLst/>
              <a:ahLst/>
              <a:cxnLst/>
              <a:rect l="l" t="t" r="r" b="b"/>
              <a:pathLst>
                <a:path w="91534" h="95560" extrusionOk="0">
                  <a:moveTo>
                    <a:pt x="0" y="95560"/>
                  </a:moveTo>
                  <a:lnTo>
                    <a:pt x="91534"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961827" y="6533816"/>
              <a:ext cx="51064" cy="65331"/>
            </a:xfrm>
            <a:custGeom>
              <a:avLst/>
              <a:gdLst/>
              <a:ahLst/>
              <a:cxnLst/>
              <a:rect l="l" t="t" r="r" b="b"/>
              <a:pathLst>
                <a:path w="51064" h="65331" extrusionOk="0">
                  <a:moveTo>
                    <a:pt x="51064" y="65331"/>
                  </a:moveTo>
                  <a:cubicBezTo>
                    <a:pt x="33125" y="44284"/>
                    <a:pt x="16103" y="22460"/>
                    <a:pt x="0"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4118621" y="6503658"/>
              <a:ext cx="33678" cy="35455"/>
            </a:xfrm>
            <a:custGeom>
              <a:avLst/>
              <a:gdLst/>
              <a:ahLst/>
              <a:cxnLst/>
              <a:rect l="l" t="t" r="r" b="b"/>
              <a:pathLst>
                <a:path w="33678" h="35455" extrusionOk="0">
                  <a:moveTo>
                    <a:pt x="0" y="10524"/>
                  </a:moveTo>
                  <a:lnTo>
                    <a:pt x="33548" y="0"/>
                  </a:lnTo>
                  <a:cubicBezTo>
                    <a:pt x="34184" y="12007"/>
                    <a:pt x="32489" y="24084"/>
                    <a:pt x="28604" y="3545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3960693" y="6527514"/>
              <a:ext cx="26135" cy="29891"/>
            </a:xfrm>
            <a:custGeom>
              <a:avLst/>
              <a:gdLst/>
              <a:ahLst/>
              <a:cxnLst/>
              <a:rect l="l" t="t" r="r" b="b"/>
              <a:pathLst>
                <a:path w="26135" h="29891" extrusionOk="0">
                  <a:moveTo>
                    <a:pt x="2970" y="29891"/>
                  </a:moveTo>
                  <a:cubicBezTo>
                    <a:pt x="922" y="20145"/>
                    <a:pt x="-67" y="10186"/>
                    <a:pt x="4" y="298"/>
                  </a:cubicBezTo>
                  <a:cubicBezTo>
                    <a:pt x="215" y="1569"/>
                    <a:pt x="922" y="1075"/>
                    <a:pt x="1133" y="2346"/>
                  </a:cubicBezTo>
                  <a:cubicBezTo>
                    <a:pt x="1133" y="1782"/>
                    <a:pt x="639" y="-196"/>
                    <a:pt x="1133" y="16"/>
                  </a:cubicBezTo>
                  <a:cubicBezTo>
                    <a:pt x="17872" y="6867"/>
                    <a:pt x="18226" y="7149"/>
                    <a:pt x="26136" y="9833"/>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5" name="Google Shape;45;p2"/>
          <p:cNvSpPr/>
          <p:nvPr/>
        </p:nvSpPr>
        <p:spPr>
          <a:xfrm rot="9520326">
            <a:off x="7479928" y="1218698"/>
            <a:ext cx="1007564" cy="627897"/>
          </a:xfrm>
          <a:custGeom>
            <a:avLst/>
            <a:gdLst/>
            <a:ahLst/>
            <a:cxnLst/>
            <a:rect l="l" t="t" r="r" b="b"/>
            <a:pathLst>
              <a:path w="618491" h="385433" extrusionOk="0">
                <a:moveTo>
                  <a:pt x="0" y="190908"/>
                </a:moveTo>
                <a:cubicBezTo>
                  <a:pt x="30794" y="254191"/>
                  <a:pt x="58763" y="318887"/>
                  <a:pt x="83836" y="384712"/>
                </a:cubicBezTo>
                <a:cubicBezTo>
                  <a:pt x="170143" y="390221"/>
                  <a:pt x="256239" y="363665"/>
                  <a:pt x="332376" y="322700"/>
                </a:cubicBezTo>
                <a:cubicBezTo>
                  <a:pt x="471443" y="247834"/>
                  <a:pt x="556974" y="149449"/>
                  <a:pt x="575267" y="123811"/>
                </a:cubicBezTo>
                <a:cubicBezTo>
                  <a:pt x="596879" y="157854"/>
                  <a:pt x="601117" y="163645"/>
                  <a:pt x="618491" y="179678"/>
                </a:cubicBezTo>
                <a:lnTo>
                  <a:pt x="616796" y="0"/>
                </a:lnTo>
                <a:cubicBezTo>
                  <a:pt x="556974" y="7416"/>
                  <a:pt x="496446" y="8758"/>
                  <a:pt x="436341" y="4097"/>
                </a:cubicBezTo>
                <a:cubicBezTo>
                  <a:pt x="455481" y="19917"/>
                  <a:pt x="470666" y="40329"/>
                  <a:pt x="480343" y="63142"/>
                </a:cubicBezTo>
                <a:cubicBezTo>
                  <a:pt x="396436" y="122540"/>
                  <a:pt x="308151" y="183704"/>
                  <a:pt x="206305" y="197759"/>
                </a:cubicBezTo>
                <a:cubicBezTo>
                  <a:pt x="143305" y="206446"/>
                  <a:pt x="47603" y="193945"/>
                  <a:pt x="0" y="19090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6" name="Google Shape;46;p2"/>
          <p:cNvGrpSpPr/>
          <p:nvPr/>
        </p:nvGrpSpPr>
        <p:grpSpPr>
          <a:xfrm rot="-2474745">
            <a:off x="4462572" y="4406490"/>
            <a:ext cx="449403" cy="1428141"/>
            <a:chOff x="2748074" y="4303871"/>
            <a:chExt cx="449396" cy="1428120"/>
          </a:xfrm>
        </p:grpSpPr>
        <p:sp>
          <p:nvSpPr>
            <p:cNvPr id="47" name="Google Shape;47;p2"/>
            <p:cNvSpPr/>
            <p:nvPr/>
          </p:nvSpPr>
          <p:spPr>
            <a:xfrm>
              <a:off x="2748074" y="4326119"/>
              <a:ext cx="377938" cy="1339958"/>
            </a:xfrm>
            <a:custGeom>
              <a:avLst/>
              <a:gdLst/>
              <a:ahLst/>
              <a:cxnLst/>
              <a:rect l="l" t="t" r="r" b="b"/>
              <a:pathLst>
                <a:path w="377938" h="1339958" extrusionOk="0">
                  <a:moveTo>
                    <a:pt x="377939" y="1339958"/>
                  </a:moveTo>
                  <a:cubicBezTo>
                    <a:pt x="225806" y="1229072"/>
                    <a:pt x="122688" y="1061260"/>
                    <a:pt x="58629" y="884195"/>
                  </a:cubicBezTo>
                  <a:cubicBezTo>
                    <a:pt x="38853" y="829599"/>
                    <a:pt x="22467" y="773661"/>
                    <a:pt x="12155" y="716523"/>
                  </a:cubicBezTo>
                  <a:cubicBezTo>
                    <a:pt x="-33965" y="460143"/>
                    <a:pt x="53261" y="183563"/>
                    <a:pt x="238095"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2804725" y="4303871"/>
              <a:ext cx="203762" cy="172473"/>
            </a:xfrm>
            <a:custGeom>
              <a:avLst/>
              <a:gdLst/>
              <a:ahLst/>
              <a:cxnLst/>
              <a:rect l="l" t="t" r="r" b="b"/>
              <a:pathLst>
                <a:path w="203762" h="172473" extrusionOk="0">
                  <a:moveTo>
                    <a:pt x="0" y="80304"/>
                  </a:moveTo>
                  <a:lnTo>
                    <a:pt x="136101" y="25850"/>
                  </a:lnTo>
                  <a:cubicBezTo>
                    <a:pt x="153546" y="18858"/>
                    <a:pt x="171203" y="11795"/>
                    <a:pt x="185823" y="0"/>
                  </a:cubicBezTo>
                  <a:cubicBezTo>
                    <a:pt x="181656" y="57986"/>
                    <a:pt x="187800" y="116607"/>
                    <a:pt x="203762" y="17247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3066341" y="5597294"/>
              <a:ext cx="131129" cy="134697"/>
            </a:xfrm>
            <a:custGeom>
              <a:avLst/>
              <a:gdLst/>
              <a:ahLst/>
              <a:cxnLst/>
              <a:rect l="l" t="t" r="r" b="b"/>
              <a:pathLst>
                <a:path w="131129" h="134697" extrusionOk="0">
                  <a:moveTo>
                    <a:pt x="64120" y="7832"/>
                  </a:moveTo>
                  <a:cubicBezTo>
                    <a:pt x="28736" y="19485"/>
                    <a:pt x="2180" y="54093"/>
                    <a:pt x="131" y="91314"/>
                  </a:cubicBezTo>
                  <a:cubicBezTo>
                    <a:pt x="-434" y="100990"/>
                    <a:pt x="696" y="111231"/>
                    <a:pt x="6064" y="119354"/>
                  </a:cubicBezTo>
                  <a:cubicBezTo>
                    <a:pt x="14539" y="132279"/>
                    <a:pt x="32055" y="136870"/>
                    <a:pt x="47099" y="133762"/>
                  </a:cubicBezTo>
                  <a:cubicBezTo>
                    <a:pt x="62143" y="130654"/>
                    <a:pt x="75138" y="121120"/>
                    <a:pt x="86368" y="110525"/>
                  </a:cubicBezTo>
                  <a:cubicBezTo>
                    <a:pt x="99011" y="98659"/>
                    <a:pt x="110170" y="85240"/>
                    <a:pt x="119422" y="70620"/>
                  </a:cubicBezTo>
                  <a:cubicBezTo>
                    <a:pt x="124790" y="62145"/>
                    <a:pt x="129663" y="53034"/>
                    <a:pt x="130864" y="43075"/>
                  </a:cubicBezTo>
                  <a:cubicBezTo>
                    <a:pt x="132700" y="27820"/>
                    <a:pt x="124861" y="11787"/>
                    <a:pt x="111653" y="3877"/>
                  </a:cubicBezTo>
                  <a:cubicBezTo>
                    <a:pt x="98446" y="-4034"/>
                    <a:pt x="83119" y="1616"/>
                    <a:pt x="64050" y="7902"/>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 name="Google Shape;50;p2"/>
          <p:cNvSpPr/>
          <p:nvPr/>
        </p:nvSpPr>
        <p:spPr>
          <a:xfrm>
            <a:off x="1438875" y="2813629"/>
            <a:ext cx="767416" cy="1110134"/>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 name="Google Shape;51;p2"/>
          <p:cNvGrpSpPr/>
          <p:nvPr/>
        </p:nvGrpSpPr>
        <p:grpSpPr>
          <a:xfrm>
            <a:off x="5147599" y="890737"/>
            <a:ext cx="714761" cy="797669"/>
            <a:chOff x="5932213" y="4153080"/>
            <a:chExt cx="714761" cy="797669"/>
          </a:xfrm>
        </p:grpSpPr>
        <p:sp>
          <p:nvSpPr>
            <p:cNvPr id="52" name="Google Shape;52;p2"/>
            <p:cNvSpPr/>
            <p:nvPr/>
          </p:nvSpPr>
          <p:spPr>
            <a:xfrm>
              <a:off x="6140446" y="4442969"/>
              <a:ext cx="302911" cy="462703"/>
            </a:xfrm>
            <a:custGeom>
              <a:avLst/>
              <a:gdLst/>
              <a:ahLst/>
              <a:cxnLst/>
              <a:rect l="l" t="t" r="r" b="b"/>
              <a:pathLst>
                <a:path w="302911" h="462703" extrusionOk="0">
                  <a:moveTo>
                    <a:pt x="140740" y="462655"/>
                  </a:moveTo>
                  <a:cubicBezTo>
                    <a:pt x="129652" y="463361"/>
                    <a:pt x="119693" y="456369"/>
                    <a:pt x="117716" y="446340"/>
                  </a:cubicBezTo>
                  <a:cubicBezTo>
                    <a:pt x="110794" y="411873"/>
                    <a:pt x="93278" y="335312"/>
                    <a:pt x="67569" y="296537"/>
                  </a:cubicBezTo>
                  <a:cubicBezTo>
                    <a:pt x="33739" y="245614"/>
                    <a:pt x="-3483" y="191301"/>
                    <a:pt x="261" y="131832"/>
                  </a:cubicBezTo>
                  <a:cubicBezTo>
                    <a:pt x="3015" y="88325"/>
                    <a:pt x="29501" y="46584"/>
                    <a:pt x="69477" y="22641"/>
                  </a:cubicBezTo>
                  <a:cubicBezTo>
                    <a:pt x="109523" y="-1231"/>
                    <a:pt x="162070" y="-6670"/>
                    <a:pt x="206919" y="8445"/>
                  </a:cubicBezTo>
                  <a:cubicBezTo>
                    <a:pt x="223234" y="13954"/>
                    <a:pt x="238561" y="22005"/>
                    <a:pt x="251274" y="32812"/>
                  </a:cubicBezTo>
                  <a:cubicBezTo>
                    <a:pt x="275075" y="52940"/>
                    <a:pt x="288706" y="81333"/>
                    <a:pt x="296052" y="110220"/>
                  </a:cubicBezTo>
                  <a:cubicBezTo>
                    <a:pt x="308694" y="160154"/>
                    <a:pt x="303750" y="213620"/>
                    <a:pt x="282138" y="260941"/>
                  </a:cubicBezTo>
                  <a:cubicBezTo>
                    <a:pt x="269919" y="287709"/>
                    <a:pt x="252474" y="312641"/>
                    <a:pt x="243858" y="340609"/>
                  </a:cubicBezTo>
                  <a:cubicBezTo>
                    <a:pt x="236018" y="366247"/>
                    <a:pt x="238561" y="411096"/>
                    <a:pt x="240891" y="436664"/>
                  </a:cubicBezTo>
                  <a:cubicBezTo>
                    <a:pt x="241880" y="447399"/>
                    <a:pt x="233051" y="456722"/>
                    <a:pt x="221327" y="457428"/>
                  </a:cubicBezTo>
                  <a:lnTo>
                    <a:pt x="140740" y="462513"/>
                  </a:ln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6204765" y="4536238"/>
              <a:ext cx="162465" cy="244655"/>
            </a:xfrm>
            <a:custGeom>
              <a:avLst/>
              <a:gdLst/>
              <a:ahLst/>
              <a:cxnLst/>
              <a:rect l="l" t="t" r="r" b="b"/>
              <a:pathLst>
                <a:path w="162465" h="244655" extrusionOk="0">
                  <a:moveTo>
                    <a:pt x="72537" y="244656"/>
                  </a:moveTo>
                  <a:cubicBezTo>
                    <a:pt x="75363" y="183421"/>
                    <a:pt x="65687" y="121622"/>
                    <a:pt x="44145" y="64201"/>
                  </a:cubicBezTo>
                  <a:cubicBezTo>
                    <a:pt x="40896" y="55655"/>
                    <a:pt x="37152" y="46756"/>
                    <a:pt x="30090" y="40964"/>
                  </a:cubicBezTo>
                  <a:cubicBezTo>
                    <a:pt x="23027" y="35173"/>
                    <a:pt x="11585" y="33619"/>
                    <a:pt x="5017" y="40046"/>
                  </a:cubicBezTo>
                  <a:cubicBezTo>
                    <a:pt x="1415" y="43577"/>
                    <a:pt x="-68" y="48804"/>
                    <a:pt x="2" y="53819"/>
                  </a:cubicBezTo>
                  <a:cubicBezTo>
                    <a:pt x="214" y="65402"/>
                    <a:pt x="8054" y="75784"/>
                    <a:pt x="17942" y="81787"/>
                  </a:cubicBezTo>
                  <a:cubicBezTo>
                    <a:pt x="27830" y="87791"/>
                    <a:pt x="39483" y="90051"/>
                    <a:pt x="50925" y="91534"/>
                  </a:cubicBezTo>
                  <a:cubicBezTo>
                    <a:pt x="58765" y="92523"/>
                    <a:pt x="67099" y="93159"/>
                    <a:pt x="74232" y="89768"/>
                  </a:cubicBezTo>
                  <a:cubicBezTo>
                    <a:pt x="86734" y="83836"/>
                    <a:pt x="90972" y="68439"/>
                    <a:pt x="93796" y="54878"/>
                  </a:cubicBezTo>
                  <a:cubicBezTo>
                    <a:pt x="95915" y="44849"/>
                    <a:pt x="97964" y="34608"/>
                    <a:pt x="96622" y="24437"/>
                  </a:cubicBezTo>
                  <a:cubicBezTo>
                    <a:pt x="95280" y="14267"/>
                    <a:pt x="89700" y="4096"/>
                    <a:pt x="80307" y="0"/>
                  </a:cubicBezTo>
                  <a:cubicBezTo>
                    <a:pt x="65404" y="17304"/>
                    <a:pt x="65969" y="45838"/>
                    <a:pt x="81507" y="62576"/>
                  </a:cubicBezTo>
                  <a:cubicBezTo>
                    <a:pt x="97046" y="79315"/>
                    <a:pt x="125508" y="81929"/>
                    <a:pt x="143872" y="68368"/>
                  </a:cubicBezTo>
                  <a:cubicBezTo>
                    <a:pt x="162235" y="54808"/>
                    <a:pt x="168027" y="26839"/>
                    <a:pt x="156585" y="7063"/>
                  </a:cubicBezTo>
                  <a:cubicBezTo>
                    <a:pt x="155172" y="4591"/>
                    <a:pt x="152983" y="1977"/>
                    <a:pt x="150158" y="2048"/>
                  </a:cubicBezTo>
                  <a:cubicBezTo>
                    <a:pt x="148180" y="2048"/>
                    <a:pt x="146485" y="3461"/>
                    <a:pt x="145073" y="4803"/>
                  </a:cubicBezTo>
                  <a:cubicBezTo>
                    <a:pt x="130382" y="18999"/>
                    <a:pt x="127274" y="41035"/>
                    <a:pt x="125226" y="61376"/>
                  </a:cubicBezTo>
                  <a:cubicBezTo>
                    <a:pt x="119223" y="122610"/>
                    <a:pt x="116680" y="187023"/>
                    <a:pt x="142389" y="24296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6237962" y="4782446"/>
              <a:ext cx="141256" cy="5934"/>
            </a:xfrm>
            <a:custGeom>
              <a:avLst/>
              <a:gdLst/>
              <a:ahLst/>
              <a:cxnLst/>
              <a:rect l="l" t="t" r="r" b="b"/>
              <a:pathLst>
                <a:path w="141256" h="5934" extrusionOk="0">
                  <a:moveTo>
                    <a:pt x="0" y="5934"/>
                  </a:moveTo>
                  <a:cubicBezTo>
                    <a:pt x="46968" y="1909"/>
                    <a:pt x="94077" y="-69"/>
                    <a:pt x="141256" y="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6244177" y="4807380"/>
              <a:ext cx="130662" cy="5156"/>
            </a:xfrm>
            <a:custGeom>
              <a:avLst/>
              <a:gdLst/>
              <a:ahLst/>
              <a:cxnLst/>
              <a:rect l="l" t="t" r="r" b="b"/>
              <a:pathLst>
                <a:path w="130662" h="5156" extrusionOk="0">
                  <a:moveTo>
                    <a:pt x="0" y="5156"/>
                  </a:moveTo>
                  <a:lnTo>
                    <a:pt x="130662"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6269109" y="4834857"/>
              <a:ext cx="109968" cy="3740"/>
            </a:xfrm>
            <a:custGeom>
              <a:avLst/>
              <a:gdLst/>
              <a:ahLst/>
              <a:cxnLst/>
              <a:rect l="l" t="t" r="r" b="b"/>
              <a:pathLst>
                <a:path w="109968" h="3740" extrusionOk="0">
                  <a:moveTo>
                    <a:pt x="0" y="3741"/>
                  </a:moveTo>
                  <a:cubicBezTo>
                    <a:pt x="36162" y="280"/>
                    <a:pt x="73241" y="-780"/>
                    <a:pt x="109968" y="56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6252511" y="4861622"/>
              <a:ext cx="113217" cy="4750"/>
            </a:xfrm>
            <a:custGeom>
              <a:avLst/>
              <a:gdLst/>
              <a:ahLst/>
              <a:cxnLst/>
              <a:rect l="l" t="t" r="r" b="b"/>
              <a:pathLst>
                <a:path w="113217" h="4750" extrusionOk="0">
                  <a:moveTo>
                    <a:pt x="0" y="4096"/>
                  </a:moveTo>
                  <a:cubicBezTo>
                    <a:pt x="37857" y="5721"/>
                    <a:pt x="75996" y="4308"/>
                    <a:pt x="11321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6283023" y="4900609"/>
              <a:ext cx="82633" cy="50140"/>
            </a:xfrm>
            <a:custGeom>
              <a:avLst/>
              <a:gdLst/>
              <a:ahLst/>
              <a:cxnLst/>
              <a:rect l="l" t="t" r="r" b="b"/>
              <a:pathLst>
                <a:path w="82633" h="50140" extrusionOk="0">
                  <a:moveTo>
                    <a:pt x="0" y="7840"/>
                  </a:moveTo>
                  <a:cubicBezTo>
                    <a:pt x="1766" y="21118"/>
                    <a:pt x="4238" y="35879"/>
                    <a:pt x="14761" y="44143"/>
                  </a:cubicBezTo>
                  <a:cubicBezTo>
                    <a:pt x="26203" y="53113"/>
                    <a:pt x="42942" y="50852"/>
                    <a:pt x="56220" y="44990"/>
                  </a:cubicBezTo>
                  <a:cubicBezTo>
                    <a:pt x="65049" y="41106"/>
                    <a:pt x="73524" y="35526"/>
                    <a:pt x="78539" y="27262"/>
                  </a:cubicBezTo>
                  <a:cubicBezTo>
                    <a:pt x="83553" y="18999"/>
                    <a:pt x="84401" y="7699"/>
                    <a:pt x="7860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5981441" y="4729830"/>
              <a:ext cx="80868" cy="47956"/>
            </a:xfrm>
            <a:custGeom>
              <a:avLst/>
              <a:gdLst/>
              <a:ahLst/>
              <a:cxnLst/>
              <a:rect l="l" t="t" r="r" b="b"/>
              <a:pathLst>
                <a:path w="80868" h="47956" extrusionOk="0">
                  <a:moveTo>
                    <a:pt x="0" y="47956"/>
                  </a:moveTo>
                  <a:cubicBezTo>
                    <a:pt x="26627" y="31430"/>
                    <a:pt x="53607" y="15397"/>
                    <a:pt x="8086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5932213" y="4591823"/>
              <a:ext cx="84330" cy="7486"/>
            </a:xfrm>
            <a:custGeom>
              <a:avLst/>
              <a:gdLst/>
              <a:ahLst/>
              <a:cxnLst/>
              <a:rect l="l" t="t" r="r" b="b"/>
              <a:pathLst>
                <a:path w="84330" h="7486" extrusionOk="0">
                  <a:moveTo>
                    <a:pt x="0" y="7487"/>
                  </a:moveTo>
                  <a:lnTo>
                    <a:pt x="8433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5979110" y="4302529"/>
              <a:ext cx="85954" cy="51629"/>
            </a:xfrm>
            <a:custGeom>
              <a:avLst/>
              <a:gdLst/>
              <a:ahLst/>
              <a:cxnLst/>
              <a:rect l="l" t="t" r="r" b="b"/>
              <a:pathLst>
                <a:path w="85954" h="51629" extrusionOk="0">
                  <a:moveTo>
                    <a:pt x="85954" y="51629"/>
                  </a:moveTo>
                  <a:cubicBezTo>
                    <a:pt x="56432" y="35950"/>
                    <a:pt x="27686" y="18717"/>
                    <a:pt x="0"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6260182" y="4153080"/>
              <a:ext cx="7019" cy="103187"/>
            </a:xfrm>
            <a:custGeom>
              <a:avLst/>
              <a:gdLst/>
              <a:ahLst/>
              <a:cxnLst/>
              <a:rect l="l" t="t" r="r" b="b"/>
              <a:pathLst>
                <a:path w="7019" h="103187" extrusionOk="0">
                  <a:moveTo>
                    <a:pt x="7020" y="103188"/>
                  </a:moveTo>
                  <a:cubicBezTo>
                    <a:pt x="1017" y="69216"/>
                    <a:pt x="-1173" y="34537"/>
                    <a:pt x="593"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6450059" y="4228511"/>
              <a:ext cx="68368" cy="90969"/>
            </a:xfrm>
            <a:custGeom>
              <a:avLst/>
              <a:gdLst/>
              <a:ahLst/>
              <a:cxnLst/>
              <a:rect l="l" t="t" r="r" b="b"/>
              <a:pathLst>
                <a:path w="68368" h="90969" extrusionOk="0">
                  <a:moveTo>
                    <a:pt x="0" y="90969"/>
                  </a:moveTo>
                  <a:lnTo>
                    <a:pt x="68368"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6532270" y="4394417"/>
              <a:ext cx="102340" cy="33195"/>
            </a:xfrm>
            <a:custGeom>
              <a:avLst/>
              <a:gdLst/>
              <a:ahLst/>
              <a:cxnLst/>
              <a:rect l="l" t="t" r="r" b="b"/>
              <a:pathLst>
                <a:path w="102340" h="33195" extrusionOk="0">
                  <a:moveTo>
                    <a:pt x="0" y="33195"/>
                  </a:moveTo>
                  <a:cubicBezTo>
                    <a:pt x="19776" y="29805"/>
                    <a:pt x="38775" y="22954"/>
                    <a:pt x="57703" y="16103"/>
                  </a:cubicBezTo>
                  <a:lnTo>
                    <a:pt x="10234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6565395" y="4557475"/>
              <a:ext cx="81579" cy="4259"/>
            </a:xfrm>
            <a:custGeom>
              <a:avLst/>
              <a:gdLst/>
              <a:ahLst/>
              <a:cxnLst/>
              <a:rect l="l" t="t" r="r" b="b"/>
              <a:pathLst>
                <a:path w="81579" h="4259" extrusionOk="0">
                  <a:moveTo>
                    <a:pt x="0" y="4260"/>
                  </a:moveTo>
                  <a:lnTo>
                    <a:pt x="78397" y="2776"/>
                  </a:lnTo>
                  <a:cubicBezTo>
                    <a:pt x="79598" y="2776"/>
                    <a:pt x="81010" y="2565"/>
                    <a:pt x="81505" y="1505"/>
                  </a:cubicBezTo>
                  <a:cubicBezTo>
                    <a:pt x="81999" y="446"/>
                    <a:pt x="79881" y="-684"/>
                    <a:pt x="79739" y="516"/>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6548585" y="4692892"/>
              <a:ext cx="97325" cy="45272"/>
            </a:xfrm>
            <a:custGeom>
              <a:avLst/>
              <a:gdLst/>
              <a:ahLst/>
              <a:cxnLst/>
              <a:rect l="l" t="t" r="r" b="b"/>
              <a:pathLst>
                <a:path w="97325" h="45272" extrusionOk="0">
                  <a:moveTo>
                    <a:pt x="0" y="0"/>
                  </a:moveTo>
                  <a:cubicBezTo>
                    <a:pt x="33336" y="13137"/>
                    <a:pt x="65826" y="28251"/>
                    <a:pt x="97325" y="45273"/>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 name="Google Shape;67;p2"/>
          <p:cNvGrpSpPr/>
          <p:nvPr/>
        </p:nvGrpSpPr>
        <p:grpSpPr>
          <a:xfrm>
            <a:off x="9333494" y="5206218"/>
            <a:ext cx="718538" cy="497904"/>
            <a:chOff x="9711053" y="4291818"/>
            <a:chExt cx="718538" cy="497904"/>
          </a:xfrm>
        </p:grpSpPr>
        <p:sp>
          <p:nvSpPr>
            <p:cNvPr id="68" name="Google Shape;68;p2"/>
            <p:cNvSpPr/>
            <p:nvPr/>
          </p:nvSpPr>
          <p:spPr>
            <a:xfrm>
              <a:off x="9711053" y="4291818"/>
              <a:ext cx="718538" cy="497904"/>
            </a:xfrm>
            <a:custGeom>
              <a:avLst/>
              <a:gdLst/>
              <a:ahLst/>
              <a:cxnLst/>
              <a:rect l="l" t="t" r="r" b="b"/>
              <a:pathLst>
                <a:path w="718538" h="497904" extrusionOk="0">
                  <a:moveTo>
                    <a:pt x="269710" y="428548"/>
                  </a:moveTo>
                  <a:cubicBezTo>
                    <a:pt x="180366" y="420213"/>
                    <a:pt x="97519" y="388713"/>
                    <a:pt x="44336" y="316390"/>
                  </a:cubicBezTo>
                  <a:cubicBezTo>
                    <a:pt x="-62948" y="170543"/>
                    <a:pt x="55777" y="74700"/>
                    <a:pt x="74706" y="59445"/>
                  </a:cubicBezTo>
                  <a:cubicBezTo>
                    <a:pt x="126970" y="17279"/>
                    <a:pt x="280940" y="-18459"/>
                    <a:pt x="534778" y="10499"/>
                  </a:cubicBezTo>
                  <a:cubicBezTo>
                    <a:pt x="570304" y="14525"/>
                    <a:pt x="702096" y="55560"/>
                    <a:pt x="717563" y="186222"/>
                  </a:cubicBezTo>
                  <a:cubicBezTo>
                    <a:pt x="721590" y="220477"/>
                    <a:pt x="724697" y="412586"/>
                    <a:pt x="475097" y="434975"/>
                  </a:cubicBezTo>
                  <a:cubicBezTo>
                    <a:pt x="453485" y="436882"/>
                    <a:pt x="431802" y="437588"/>
                    <a:pt x="410401" y="440696"/>
                  </a:cubicBezTo>
                  <a:cubicBezTo>
                    <a:pt x="360538" y="447900"/>
                    <a:pt x="313712" y="469865"/>
                    <a:pt x="271758" y="497904"/>
                  </a:cubicBezTo>
                  <a:cubicBezTo>
                    <a:pt x="272818" y="473184"/>
                    <a:pt x="265684" y="448535"/>
                    <a:pt x="269781" y="42854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9859283" y="4392752"/>
              <a:ext cx="426806" cy="10987"/>
            </a:xfrm>
            <a:custGeom>
              <a:avLst/>
              <a:gdLst/>
              <a:ahLst/>
              <a:cxnLst/>
              <a:rect l="l" t="t" r="r" b="b"/>
              <a:pathLst>
                <a:path w="426806" h="10987" extrusionOk="0">
                  <a:moveTo>
                    <a:pt x="0" y="10987"/>
                  </a:moveTo>
                  <a:cubicBezTo>
                    <a:pt x="142033" y="1735"/>
                    <a:pt x="284491" y="-1655"/>
                    <a:pt x="426807" y="746"/>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9859283" y="4441526"/>
              <a:ext cx="441991" cy="20129"/>
            </a:xfrm>
            <a:custGeom>
              <a:avLst/>
              <a:gdLst/>
              <a:ahLst/>
              <a:cxnLst/>
              <a:rect l="l" t="t" r="r" b="b"/>
              <a:pathLst>
                <a:path w="441991" h="20129" extrusionOk="0">
                  <a:moveTo>
                    <a:pt x="0" y="20129"/>
                  </a:moveTo>
                  <a:cubicBezTo>
                    <a:pt x="147119" y="10100"/>
                    <a:pt x="294520" y="3390"/>
                    <a:pt x="441992"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9861119" y="4501701"/>
              <a:ext cx="440861" cy="18433"/>
            </a:xfrm>
            <a:custGeom>
              <a:avLst/>
              <a:gdLst/>
              <a:ahLst/>
              <a:cxnLst/>
              <a:rect l="l" t="t" r="r" b="b"/>
              <a:pathLst>
                <a:path w="440861" h="18433" extrusionOk="0">
                  <a:moveTo>
                    <a:pt x="0" y="18434"/>
                  </a:moveTo>
                  <a:cubicBezTo>
                    <a:pt x="146766" y="9040"/>
                    <a:pt x="293813" y="2896"/>
                    <a:pt x="440862"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9861966" y="4555943"/>
              <a:ext cx="447076" cy="24932"/>
            </a:xfrm>
            <a:custGeom>
              <a:avLst/>
              <a:gdLst/>
              <a:ahLst/>
              <a:cxnLst/>
              <a:rect l="l" t="t" r="r" b="b"/>
              <a:pathLst>
                <a:path w="447076" h="24932" extrusionOk="0">
                  <a:moveTo>
                    <a:pt x="0" y="24932"/>
                  </a:moveTo>
                  <a:cubicBezTo>
                    <a:pt x="148390" y="8264"/>
                    <a:pt x="297769" y="-70"/>
                    <a:pt x="44707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 name="Google Shape;73;p2"/>
          <p:cNvGrpSpPr/>
          <p:nvPr/>
        </p:nvGrpSpPr>
        <p:grpSpPr>
          <a:xfrm>
            <a:off x="10412711" y="4663833"/>
            <a:ext cx="757664" cy="739072"/>
            <a:chOff x="2714053" y="3696339"/>
            <a:chExt cx="757664" cy="739072"/>
          </a:xfrm>
        </p:grpSpPr>
        <p:sp>
          <p:nvSpPr>
            <p:cNvPr id="74" name="Google Shape;74;p2"/>
            <p:cNvSpPr/>
            <p:nvPr/>
          </p:nvSpPr>
          <p:spPr>
            <a:xfrm>
              <a:off x="2764821" y="3749611"/>
              <a:ext cx="656844" cy="658272"/>
            </a:xfrm>
            <a:custGeom>
              <a:avLst/>
              <a:gdLst/>
              <a:ahLst/>
              <a:cxnLst/>
              <a:rect l="l" t="t" r="r" b="b"/>
              <a:pathLst>
                <a:path w="656844" h="658272" extrusionOk="0">
                  <a:moveTo>
                    <a:pt x="95" y="463487"/>
                  </a:moveTo>
                  <a:cubicBezTo>
                    <a:pt x="139160" y="292227"/>
                    <a:pt x="347758" y="183737"/>
                    <a:pt x="469773" y="0"/>
                  </a:cubicBezTo>
                  <a:cubicBezTo>
                    <a:pt x="523589" y="65437"/>
                    <a:pt x="586835" y="123063"/>
                    <a:pt x="656844" y="170783"/>
                  </a:cubicBezTo>
                  <a:cubicBezTo>
                    <a:pt x="553498" y="273367"/>
                    <a:pt x="466725" y="392239"/>
                    <a:pt x="358045" y="489204"/>
                  </a:cubicBezTo>
                  <a:cubicBezTo>
                    <a:pt x="297371" y="543306"/>
                    <a:pt x="229171" y="591312"/>
                    <a:pt x="183071" y="658273"/>
                  </a:cubicBezTo>
                  <a:cubicBezTo>
                    <a:pt x="178308" y="633127"/>
                    <a:pt x="158115" y="613886"/>
                    <a:pt x="136970" y="599504"/>
                  </a:cubicBezTo>
                  <a:cubicBezTo>
                    <a:pt x="115824" y="585121"/>
                    <a:pt x="92297" y="573786"/>
                    <a:pt x="74295" y="555593"/>
                  </a:cubicBezTo>
                  <a:cubicBezTo>
                    <a:pt x="45529" y="526352"/>
                    <a:pt x="31052" y="479965"/>
                    <a:pt x="0" y="463487"/>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3209924" y="3793140"/>
              <a:ext cx="168783" cy="169544"/>
            </a:xfrm>
            <a:custGeom>
              <a:avLst/>
              <a:gdLst/>
              <a:ahLst/>
              <a:cxnLst/>
              <a:rect l="l" t="t" r="r" b="b"/>
              <a:pathLst>
                <a:path w="168783" h="169544" extrusionOk="0">
                  <a:moveTo>
                    <a:pt x="0" y="0"/>
                  </a:moveTo>
                  <a:cubicBezTo>
                    <a:pt x="3810" y="12382"/>
                    <a:pt x="14954" y="20764"/>
                    <a:pt x="25241" y="28670"/>
                  </a:cubicBezTo>
                  <a:cubicBezTo>
                    <a:pt x="55816" y="52292"/>
                    <a:pt x="83820" y="79248"/>
                    <a:pt x="111633" y="106108"/>
                  </a:cubicBezTo>
                  <a:cubicBezTo>
                    <a:pt x="125349" y="119348"/>
                    <a:pt x="139160" y="132683"/>
                    <a:pt x="149257" y="148780"/>
                  </a:cubicBezTo>
                  <a:cubicBezTo>
                    <a:pt x="154400" y="157067"/>
                    <a:pt x="159544" y="166688"/>
                    <a:pt x="168783" y="16954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2817303" y="3835526"/>
              <a:ext cx="427100" cy="432720"/>
            </a:xfrm>
            <a:custGeom>
              <a:avLst/>
              <a:gdLst/>
              <a:ahLst/>
              <a:cxnLst/>
              <a:rect l="l" t="t" r="r" b="b"/>
              <a:pathLst>
                <a:path w="427100" h="432720" extrusionOk="0">
                  <a:moveTo>
                    <a:pt x="0" y="432721"/>
                  </a:moveTo>
                  <a:lnTo>
                    <a:pt x="427101"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2898933" y="3900677"/>
              <a:ext cx="418433" cy="438054"/>
            </a:xfrm>
            <a:custGeom>
              <a:avLst/>
              <a:gdLst/>
              <a:ahLst/>
              <a:cxnLst/>
              <a:rect l="l" t="t" r="r" b="b"/>
              <a:pathLst>
                <a:path w="418433" h="438054" extrusionOk="0">
                  <a:moveTo>
                    <a:pt x="0" y="438055"/>
                  </a:moveTo>
                  <a:lnTo>
                    <a:pt x="418433"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3232975" y="3696339"/>
              <a:ext cx="238742" cy="223959"/>
            </a:xfrm>
            <a:custGeom>
              <a:avLst/>
              <a:gdLst/>
              <a:ahLst/>
              <a:cxnLst/>
              <a:rect l="l" t="t" r="r" b="b"/>
              <a:pathLst>
                <a:path w="238742" h="223959" extrusionOk="0">
                  <a:moveTo>
                    <a:pt x="0" y="56225"/>
                  </a:moveTo>
                  <a:cubicBezTo>
                    <a:pt x="12478" y="28507"/>
                    <a:pt x="41529" y="11457"/>
                    <a:pt x="70961" y="4313"/>
                  </a:cubicBezTo>
                  <a:cubicBezTo>
                    <a:pt x="116681" y="-6736"/>
                    <a:pt x="168402" y="3361"/>
                    <a:pt x="202597" y="35555"/>
                  </a:cubicBezTo>
                  <a:cubicBezTo>
                    <a:pt x="236791" y="67750"/>
                    <a:pt x="249746" y="122614"/>
                    <a:pt x="228219" y="164428"/>
                  </a:cubicBezTo>
                  <a:cubicBezTo>
                    <a:pt x="216884" y="186431"/>
                    <a:pt x="197739" y="203386"/>
                    <a:pt x="184023" y="22396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2714053" y="4208621"/>
              <a:ext cx="240982" cy="226790"/>
            </a:xfrm>
            <a:custGeom>
              <a:avLst/>
              <a:gdLst/>
              <a:ahLst/>
              <a:cxnLst/>
              <a:rect l="l" t="t" r="r" b="b"/>
              <a:pathLst>
                <a:path w="240982" h="226790" extrusionOk="0">
                  <a:moveTo>
                    <a:pt x="49244" y="0"/>
                  </a:moveTo>
                  <a:cubicBezTo>
                    <a:pt x="39910" y="77343"/>
                    <a:pt x="38671" y="159067"/>
                    <a:pt x="0" y="226790"/>
                  </a:cubicBezTo>
                  <a:lnTo>
                    <a:pt x="190310" y="209359"/>
                  </a:lnTo>
                  <a:cubicBezTo>
                    <a:pt x="207550" y="207740"/>
                    <a:pt x="225266" y="206121"/>
                    <a:pt x="240982" y="198787"/>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2719577" y="4345971"/>
              <a:ext cx="107822" cy="89439"/>
            </a:xfrm>
            <a:custGeom>
              <a:avLst/>
              <a:gdLst/>
              <a:ahLst/>
              <a:cxnLst/>
              <a:rect l="l" t="t" r="r" b="b"/>
              <a:pathLst>
                <a:path w="107822" h="89439" extrusionOk="0">
                  <a:moveTo>
                    <a:pt x="26289" y="0"/>
                  </a:moveTo>
                  <a:cubicBezTo>
                    <a:pt x="14859" y="28575"/>
                    <a:pt x="11430" y="60770"/>
                    <a:pt x="0" y="89440"/>
                  </a:cubicBezTo>
                  <a:cubicBezTo>
                    <a:pt x="13430" y="84868"/>
                    <a:pt x="22955" y="85249"/>
                    <a:pt x="37052" y="84296"/>
                  </a:cubicBezTo>
                  <a:cubicBezTo>
                    <a:pt x="62198" y="82582"/>
                    <a:pt x="82486" y="76010"/>
                    <a:pt x="107823" y="76010"/>
                  </a:cubicBezTo>
                  <a:cubicBezTo>
                    <a:pt x="86582" y="57150"/>
                    <a:pt x="73914" y="49911"/>
                    <a:pt x="59436" y="35338"/>
                  </a:cubicBezTo>
                  <a:cubicBezTo>
                    <a:pt x="49149" y="25051"/>
                    <a:pt x="41719" y="14383"/>
                    <a:pt x="26384" y="0"/>
                  </a:cubicBezTo>
                  <a:close/>
                </a:path>
              </a:pathLst>
            </a:custGeom>
            <a:solidFill>
              <a:srgbClr val="000000"/>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1" name="Google Shape;81;p2"/>
          <p:cNvGrpSpPr/>
          <p:nvPr/>
        </p:nvGrpSpPr>
        <p:grpSpPr>
          <a:xfrm>
            <a:off x="9377004" y="837727"/>
            <a:ext cx="679947" cy="652506"/>
            <a:chOff x="3896486" y="3679569"/>
            <a:chExt cx="792294" cy="760319"/>
          </a:xfrm>
        </p:grpSpPr>
        <p:sp>
          <p:nvSpPr>
            <p:cNvPr id="82" name="Google Shape;82;p2"/>
            <p:cNvSpPr/>
            <p:nvPr/>
          </p:nvSpPr>
          <p:spPr>
            <a:xfrm>
              <a:off x="4023740" y="3792188"/>
              <a:ext cx="549116" cy="527138"/>
            </a:xfrm>
            <a:custGeom>
              <a:avLst/>
              <a:gdLst/>
              <a:ahLst/>
              <a:cxnLst/>
              <a:rect l="l" t="t" r="r" b="b"/>
              <a:pathLst>
                <a:path w="549116" h="527138" extrusionOk="0">
                  <a:moveTo>
                    <a:pt x="356330" y="0"/>
                  </a:moveTo>
                  <a:cubicBezTo>
                    <a:pt x="314420" y="41720"/>
                    <a:pt x="272034" y="83058"/>
                    <a:pt x="229267" y="123920"/>
                  </a:cubicBezTo>
                  <a:cubicBezTo>
                    <a:pt x="225457" y="127635"/>
                    <a:pt x="221266" y="131445"/>
                    <a:pt x="216122" y="132588"/>
                  </a:cubicBezTo>
                  <a:cubicBezTo>
                    <a:pt x="209740" y="134017"/>
                    <a:pt x="203263" y="131064"/>
                    <a:pt x="197263" y="128397"/>
                  </a:cubicBezTo>
                  <a:cubicBezTo>
                    <a:pt x="163449" y="113443"/>
                    <a:pt x="125635" y="105632"/>
                    <a:pt x="89154" y="111633"/>
                  </a:cubicBezTo>
                  <a:cubicBezTo>
                    <a:pt x="52673" y="117634"/>
                    <a:pt x="17812" y="138684"/>
                    <a:pt x="0" y="171069"/>
                  </a:cubicBezTo>
                  <a:lnTo>
                    <a:pt x="236220" y="393478"/>
                  </a:lnTo>
                  <a:cubicBezTo>
                    <a:pt x="274606" y="429673"/>
                    <a:pt x="313372" y="466154"/>
                    <a:pt x="343662" y="509302"/>
                  </a:cubicBezTo>
                  <a:cubicBezTo>
                    <a:pt x="348234" y="515779"/>
                    <a:pt x="352996" y="522732"/>
                    <a:pt x="360331" y="525685"/>
                  </a:cubicBezTo>
                  <a:cubicBezTo>
                    <a:pt x="375095" y="531590"/>
                    <a:pt x="390430" y="518446"/>
                    <a:pt x="399193" y="505206"/>
                  </a:cubicBezTo>
                  <a:cubicBezTo>
                    <a:pt x="435959" y="449485"/>
                    <a:pt x="430911" y="369570"/>
                    <a:pt x="387287" y="318992"/>
                  </a:cubicBezTo>
                  <a:cubicBezTo>
                    <a:pt x="441293" y="274320"/>
                    <a:pt x="495205" y="229457"/>
                    <a:pt x="549116" y="184499"/>
                  </a:cubicBezTo>
                  <a:cubicBezTo>
                    <a:pt x="487204" y="117729"/>
                    <a:pt x="422243" y="53816"/>
                    <a:pt x="356425" y="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4372260" y="3679569"/>
              <a:ext cx="316520" cy="306768"/>
            </a:xfrm>
            <a:custGeom>
              <a:avLst/>
              <a:gdLst/>
              <a:ahLst/>
              <a:cxnLst/>
              <a:rect l="l" t="t" r="r" b="b"/>
              <a:pathLst>
                <a:path w="316520" h="306768" extrusionOk="0">
                  <a:moveTo>
                    <a:pt x="7429" y="113857"/>
                  </a:moveTo>
                  <a:cubicBezTo>
                    <a:pt x="3048" y="94998"/>
                    <a:pt x="-1334" y="75757"/>
                    <a:pt x="381" y="56422"/>
                  </a:cubicBezTo>
                  <a:cubicBezTo>
                    <a:pt x="2095" y="37086"/>
                    <a:pt x="10763" y="17464"/>
                    <a:pt x="27241" y="7273"/>
                  </a:cubicBezTo>
                  <a:cubicBezTo>
                    <a:pt x="52768" y="-8634"/>
                    <a:pt x="87630" y="3558"/>
                    <a:pt x="109251" y="24513"/>
                  </a:cubicBezTo>
                  <a:cubicBezTo>
                    <a:pt x="138302" y="52611"/>
                    <a:pt x="255841" y="139765"/>
                    <a:pt x="294513" y="203011"/>
                  </a:cubicBezTo>
                  <a:cubicBezTo>
                    <a:pt x="306895" y="223299"/>
                    <a:pt x="327660" y="259399"/>
                    <a:pt x="309181" y="277973"/>
                  </a:cubicBezTo>
                  <a:cubicBezTo>
                    <a:pt x="282892" y="304262"/>
                    <a:pt x="235362" y="314073"/>
                    <a:pt x="200501" y="3010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3896486" y="4104608"/>
              <a:ext cx="354806" cy="335280"/>
            </a:xfrm>
            <a:custGeom>
              <a:avLst/>
              <a:gdLst/>
              <a:ahLst/>
              <a:cxnLst/>
              <a:rect l="l" t="t" r="r" b="b"/>
              <a:pathLst>
                <a:path w="354806" h="335280" extrusionOk="0">
                  <a:moveTo>
                    <a:pt x="277463" y="0"/>
                  </a:moveTo>
                  <a:cubicBezTo>
                    <a:pt x="192786" y="114205"/>
                    <a:pt x="95917" y="230410"/>
                    <a:pt x="0" y="335280"/>
                  </a:cubicBezTo>
                  <a:cubicBezTo>
                    <a:pt x="129540" y="257842"/>
                    <a:pt x="243554" y="174784"/>
                    <a:pt x="354806" y="7277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4284249" y="3882485"/>
              <a:ext cx="66484" cy="74961"/>
            </a:xfrm>
            <a:custGeom>
              <a:avLst/>
              <a:gdLst/>
              <a:ahLst/>
              <a:cxnLst/>
              <a:rect l="l" t="t" r="r" b="b"/>
              <a:pathLst>
                <a:path w="66484" h="74961" extrusionOk="0">
                  <a:moveTo>
                    <a:pt x="0" y="74962"/>
                  </a:moveTo>
                  <a:cubicBezTo>
                    <a:pt x="16859" y="45911"/>
                    <a:pt x="39624" y="20288"/>
                    <a:pt x="6648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 name="Google Shape;86;p2"/>
          <p:cNvGrpSpPr/>
          <p:nvPr/>
        </p:nvGrpSpPr>
        <p:grpSpPr>
          <a:xfrm rot="742108">
            <a:off x="3384135" y="987825"/>
            <a:ext cx="741052" cy="743051"/>
            <a:chOff x="7970244" y="-543333"/>
            <a:chExt cx="741045" cy="743044"/>
          </a:xfrm>
        </p:grpSpPr>
        <p:sp>
          <p:nvSpPr>
            <p:cNvPr id="87" name="Google Shape;87;p2"/>
            <p:cNvSpPr/>
            <p:nvPr/>
          </p:nvSpPr>
          <p:spPr>
            <a:xfrm>
              <a:off x="8025585" y="-541714"/>
              <a:ext cx="684847" cy="707802"/>
            </a:xfrm>
            <a:custGeom>
              <a:avLst/>
              <a:gdLst/>
              <a:ahLst/>
              <a:cxnLst/>
              <a:rect l="l" t="t" r="r" b="b"/>
              <a:pathLst>
                <a:path w="684847" h="707802" extrusionOk="0">
                  <a:moveTo>
                    <a:pt x="212027" y="376333"/>
                  </a:moveTo>
                  <a:lnTo>
                    <a:pt x="169355" y="534924"/>
                  </a:lnTo>
                  <a:cubicBezTo>
                    <a:pt x="196691" y="530161"/>
                    <a:pt x="216789" y="507873"/>
                    <a:pt x="238125" y="490157"/>
                  </a:cubicBezTo>
                  <a:cubicBezTo>
                    <a:pt x="259461" y="472440"/>
                    <a:pt x="289656" y="458153"/>
                    <a:pt x="313944" y="471487"/>
                  </a:cubicBezTo>
                  <a:cubicBezTo>
                    <a:pt x="390525" y="542163"/>
                    <a:pt x="458914" y="621602"/>
                    <a:pt x="517493" y="707803"/>
                  </a:cubicBezTo>
                  <a:cubicBezTo>
                    <a:pt x="500158" y="645319"/>
                    <a:pt x="517589" y="579120"/>
                    <a:pt x="535305" y="516731"/>
                  </a:cubicBezTo>
                  <a:cubicBezTo>
                    <a:pt x="584073" y="344233"/>
                    <a:pt x="634460" y="172117"/>
                    <a:pt x="684848" y="0"/>
                  </a:cubicBezTo>
                  <a:cubicBezTo>
                    <a:pt x="522161" y="68675"/>
                    <a:pt x="350806" y="113919"/>
                    <a:pt x="180118" y="158972"/>
                  </a:cubicBezTo>
                  <a:lnTo>
                    <a:pt x="0" y="206502"/>
                  </a:lnTo>
                  <a:cubicBezTo>
                    <a:pt x="83534" y="240316"/>
                    <a:pt x="155639" y="301466"/>
                    <a:pt x="212027" y="376333"/>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8239326" y="-543333"/>
              <a:ext cx="471963" cy="480440"/>
            </a:xfrm>
            <a:custGeom>
              <a:avLst/>
              <a:gdLst/>
              <a:ahLst/>
              <a:cxnLst/>
              <a:rect l="l" t="t" r="r" b="b"/>
              <a:pathLst>
                <a:path w="471963" h="480440" extrusionOk="0">
                  <a:moveTo>
                    <a:pt x="0" y="371380"/>
                  </a:moveTo>
                  <a:cubicBezTo>
                    <a:pt x="156210" y="246221"/>
                    <a:pt x="313563" y="122396"/>
                    <a:pt x="471964" y="0"/>
                  </a:cubicBezTo>
                  <a:cubicBezTo>
                    <a:pt x="355282" y="162877"/>
                    <a:pt x="238506" y="325850"/>
                    <a:pt x="110966" y="48044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7970244" y="166945"/>
              <a:ext cx="47815" cy="32766"/>
            </a:xfrm>
            <a:custGeom>
              <a:avLst/>
              <a:gdLst/>
              <a:ahLst/>
              <a:cxnLst/>
              <a:rect l="l" t="t" r="r" b="b"/>
              <a:pathLst>
                <a:path w="47815" h="32766" extrusionOk="0">
                  <a:moveTo>
                    <a:pt x="0" y="32766"/>
                  </a:moveTo>
                  <a:lnTo>
                    <a:pt x="47816"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8088640" y="33595"/>
              <a:ext cx="52863" cy="52863"/>
            </a:xfrm>
            <a:custGeom>
              <a:avLst/>
              <a:gdLst/>
              <a:ahLst/>
              <a:cxnLst/>
              <a:rect l="l" t="t" r="r" b="b"/>
              <a:pathLst>
                <a:path w="52863" h="52863" extrusionOk="0">
                  <a:moveTo>
                    <a:pt x="0" y="52864"/>
                  </a:moveTo>
                  <a:lnTo>
                    <a:pt x="52864"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 name="Google Shape;91;p2"/>
          <p:cNvSpPr/>
          <p:nvPr/>
        </p:nvSpPr>
        <p:spPr>
          <a:xfrm rot="-459229">
            <a:off x="5457546" y="5282478"/>
            <a:ext cx="882966" cy="52729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92" name="Google Shape;92;p2"/>
          <p:cNvGrpSpPr/>
          <p:nvPr/>
        </p:nvGrpSpPr>
        <p:grpSpPr>
          <a:xfrm rot="-1479810">
            <a:off x="5604310" y="5220668"/>
            <a:ext cx="735272" cy="651165"/>
            <a:chOff x="3116097" y="-1477902"/>
            <a:chExt cx="735251" cy="651147"/>
          </a:xfrm>
        </p:grpSpPr>
        <p:sp>
          <p:nvSpPr>
            <p:cNvPr id="93" name="Google Shape;93;p2"/>
            <p:cNvSpPr/>
            <p:nvPr/>
          </p:nvSpPr>
          <p:spPr>
            <a:xfrm>
              <a:off x="3116097" y="-1477902"/>
              <a:ext cx="612260" cy="559814"/>
            </a:xfrm>
            <a:custGeom>
              <a:avLst/>
              <a:gdLst/>
              <a:ahLst/>
              <a:cxnLst/>
              <a:rect l="l" t="t" r="r" b="b"/>
              <a:pathLst>
                <a:path w="612260" h="559814" extrusionOk="0">
                  <a:moveTo>
                    <a:pt x="583519" y="8073"/>
                  </a:moveTo>
                  <a:cubicBezTo>
                    <a:pt x="550562" y="-6786"/>
                    <a:pt x="511319" y="548"/>
                    <a:pt x="478839" y="16455"/>
                  </a:cubicBezTo>
                  <a:cubicBezTo>
                    <a:pt x="446359" y="32361"/>
                    <a:pt x="418450" y="56079"/>
                    <a:pt x="388161" y="75795"/>
                  </a:cubicBezTo>
                  <a:cubicBezTo>
                    <a:pt x="330344" y="113514"/>
                    <a:pt x="263193" y="136946"/>
                    <a:pt x="194518" y="143328"/>
                  </a:cubicBezTo>
                  <a:cubicBezTo>
                    <a:pt x="140797" y="148281"/>
                    <a:pt x="80789" y="145137"/>
                    <a:pt x="40403" y="180761"/>
                  </a:cubicBezTo>
                  <a:cubicBezTo>
                    <a:pt x="5065" y="212098"/>
                    <a:pt x="-3317" y="264390"/>
                    <a:pt x="1065" y="311349"/>
                  </a:cubicBezTo>
                  <a:cubicBezTo>
                    <a:pt x="3541" y="337066"/>
                    <a:pt x="9637" y="363736"/>
                    <a:pt x="26401" y="383453"/>
                  </a:cubicBezTo>
                  <a:cubicBezTo>
                    <a:pt x="53071" y="414790"/>
                    <a:pt x="99077" y="420791"/>
                    <a:pt x="140035" y="417457"/>
                  </a:cubicBezTo>
                  <a:cubicBezTo>
                    <a:pt x="180992" y="414123"/>
                    <a:pt x="222235" y="403836"/>
                    <a:pt x="262717" y="411075"/>
                  </a:cubicBezTo>
                  <a:cubicBezTo>
                    <a:pt x="324534" y="422124"/>
                    <a:pt x="371016" y="471083"/>
                    <a:pt x="420641" y="509564"/>
                  </a:cubicBezTo>
                  <a:cubicBezTo>
                    <a:pt x="470266" y="548045"/>
                    <a:pt x="539418" y="577953"/>
                    <a:pt x="593901" y="546902"/>
                  </a:cubicBezTo>
                  <a:cubicBezTo>
                    <a:pt x="599521" y="543663"/>
                    <a:pt x="604950" y="539758"/>
                    <a:pt x="608284" y="534138"/>
                  </a:cubicBezTo>
                  <a:cubicBezTo>
                    <a:pt x="614189" y="524232"/>
                    <a:pt x="612284" y="511850"/>
                    <a:pt x="610379" y="500515"/>
                  </a:cubicBezTo>
                  <a:cubicBezTo>
                    <a:pt x="587805" y="367832"/>
                    <a:pt x="584471" y="231910"/>
                    <a:pt x="600664" y="98274"/>
                  </a:cubicBezTo>
                  <a:cubicBezTo>
                    <a:pt x="603807" y="72271"/>
                    <a:pt x="606950" y="43315"/>
                    <a:pt x="583328" y="816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3609033" y="-1465067"/>
              <a:ext cx="4571" cy="532066"/>
            </a:xfrm>
            <a:custGeom>
              <a:avLst/>
              <a:gdLst/>
              <a:ahLst/>
              <a:cxnLst/>
              <a:rect l="l" t="t" r="r" b="b"/>
              <a:pathLst>
                <a:path w="4571" h="532066" extrusionOk="0">
                  <a:moveTo>
                    <a:pt x="0" y="0"/>
                  </a:moveTo>
                  <a:lnTo>
                    <a:pt x="4572" y="532067"/>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3383481" y="-1344004"/>
              <a:ext cx="6393" cy="277177"/>
            </a:xfrm>
            <a:custGeom>
              <a:avLst/>
              <a:gdLst/>
              <a:ahLst/>
              <a:cxnLst/>
              <a:rect l="l" t="t" r="r" b="b"/>
              <a:pathLst>
                <a:path w="6393" h="277177" extrusionOk="0">
                  <a:moveTo>
                    <a:pt x="6382" y="0"/>
                  </a:moveTo>
                  <a:cubicBezTo>
                    <a:pt x="6572" y="92393"/>
                    <a:pt x="4477" y="184880"/>
                    <a:pt x="0" y="27717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3292327" y="-1335051"/>
              <a:ext cx="7696" cy="268223"/>
            </a:xfrm>
            <a:custGeom>
              <a:avLst/>
              <a:gdLst/>
              <a:ahLst/>
              <a:cxnLst/>
              <a:rect l="l" t="t" r="r" b="b"/>
              <a:pathLst>
                <a:path w="7696" h="268223" extrusionOk="0">
                  <a:moveTo>
                    <a:pt x="0" y="0"/>
                  </a:moveTo>
                  <a:cubicBezTo>
                    <a:pt x="11335" y="91916"/>
                    <a:pt x="7048" y="175641"/>
                    <a:pt x="6191" y="2682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3243165" y="-1069494"/>
              <a:ext cx="92471" cy="242739"/>
            </a:xfrm>
            <a:custGeom>
              <a:avLst/>
              <a:gdLst/>
              <a:ahLst/>
              <a:cxnLst/>
              <a:rect l="l" t="t" r="r" b="b"/>
              <a:pathLst>
                <a:path w="92471" h="242739" extrusionOk="0">
                  <a:moveTo>
                    <a:pt x="299" y="11430"/>
                  </a:moveTo>
                  <a:cubicBezTo>
                    <a:pt x="-654" y="51149"/>
                    <a:pt x="680" y="90868"/>
                    <a:pt x="4204" y="130397"/>
                  </a:cubicBezTo>
                  <a:cubicBezTo>
                    <a:pt x="7252" y="163830"/>
                    <a:pt x="12205" y="198120"/>
                    <a:pt x="29064" y="227266"/>
                  </a:cubicBezTo>
                  <a:cubicBezTo>
                    <a:pt x="32493" y="233267"/>
                    <a:pt x="36875" y="239268"/>
                    <a:pt x="43352" y="241649"/>
                  </a:cubicBezTo>
                  <a:cubicBezTo>
                    <a:pt x="52496" y="245078"/>
                    <a:pt x="62783" y="239935"/>
                    <a:pt x="69545" y="232981"/>
                  </a:cubicBezTo>
                  <a:cubicBezTo>
                    <a:pt x="85928" y="216408"/>
                    <a:pt x="89167" y="191167"/>
                    <a:pt x="90596" y="167830"/>
                  </a:cubicBezTo>
                  <a:cubicBezTo>
                    <a:pt x="94120" y="111919"/>
                    <a:pt x="92691" y="55626"/>
                    <a:pt x="8621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3793437" y="-1351720"/>
              <a:ext cx="48387" cy="58578"/>
            </a:xfrm>
            <a:custGeom>
              <a:avLst/>
              <a:gdLst/>
              <a:ahLst/>
              <a:cxnLst/>
              <a:rect l="l" t="t" r="r" b="b"/>
              <a:pathLst>
                <a:path w="48387" h="58578" extrusionOk="0">
                  <a:moveTo>
                    <a:pt x="0" y="58579"/>
                  </a:moveTo>
                  <a:cubicBezTo>
                    <a:pt x="12002" y="36005"/>
                    <a:pt x="28575" y="16002"/>
                    <a:pt x="4838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3802295" y="-1212655"/>
              <a:ext cx="49053" cy="10858"/>
            </a:xfrm>
            <a:custGeom>
              <a:avLst/>
              <a:gdLst/>
              <a:ahLst/>
              <a:cxnLst/>
              <a:rect l="l" t="t" r="r" b="b"/>
              <a:pathLst>
                <a:path w="49053" h="10858" extrusionOk="0">
                  <a:moveTo>
                    <a:pt x="0" y="10858"/>
                  </a:moveTo>
                  <a:cubicBezTo>
                    <a:pt x="15716" y="5048"/>
                    <a:pt x="32290" y="1429"/>
                    <a:pt x="4905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3794389" y="-1106546"/>
              <a:ext cx="48863" cy="41433"/>
            </a:xfrm>
            <a:custGeom>
              <a:avLst/>
              <a:gdLst/>
              <a:ahLst/>
              <a:cxnLst/>
              <a:rect l="l" t="t" r="r" b="b"/>
              <a:pathLst>
                <a:path w="48863" h="41433" extrusionOk="0">
                  <a:moveTo>
                    <a:pt x="0" y="0"/>
                  </a:moveTo>
                  <a:cubicBezTo>
                    <a:pt x="17240" y="12573"/>
                    <a:pt x="33623" y="26384"/>
                    <a:pt x="48863" y="4143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565"/>
        <p:cNvGrpSpPr/>
        <p:nvPr/>
      </p:nvGrpSpPr>
      <p:grpSpPr>
        <a:xfrm>
          <a:off x="0" y="0"/>
          <a:ext cx="0" cy="0"/>
          <a:chOff x="0" y="0"/>
          <a:chExt cx="0" cy="0"/>
        </a:xfrm>
      </p:grpSpPr>
      <p:sp>
        <p:nvSpPr>
          <p:cNvPr id="566" name="Google Shape;566;p19"/>
          <p:cNvSpPr/>
          <p:nvPr/>
        </p:nvSpPr>
        <p:spPr>
          <a:xfrm flipH="1">
            <a:off x="9531300" y="5064596"/>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7" name="Google Shape;567;p19"/>
          <p:cNvSpPr/>
          <p:nvPr/>
        </p:nvSpPr>
        <p:spPr>
          <a:xfrm>
            <a:off x="462403" y="589064"/>
            <a:ext cx="11267100" cy="583230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68" name="Google Shape;568;p19"/>
          <p:cNvPicPr preferRelativeResize="0"/>
          <p:nvPr/>
        </p:nvPicPr>
        <p:blipFill rotWithShape="1">
          <a:blip r:embed="rId2">
            <a:alphaModFix/>
          </a:blip>
          <a:srcRect/>
          <a:stretch/>
        </p:blipFill>
        <p:spPr>
          <a:xfrm>
            <a:off x="737188" y="-76188"/>
            <a:ext cx="1878419" cy="970517"/>
          </a:xfrm>
          <a:prstGeom prst="rect">
            <a:avLst/>
          </a:prstGeom>
          <a:noFill/>
          <a:ln>
            <a:noFill/>
          </a:ln>
          <a:effectLst>
            <a:outerShdw blurRad="50800" dist="38100" dir="10800000" algn="r" rotWithShape="0">
              <a:srgbClr val="000000">
                <a:alpha val="40000"/>
              </a:srgbClr>
            </a:outerShdw>
          </a:effectLst>
        </p:spPr>
      </p:pic>
      <p:pic>
        <p:nvPicPr>
          <p:cNvPr id="569" name="Google Shape;569;p19"/>
          <p:cNvPicPr preferRelativeResize="0"/>
          <p:nvPr/>
        </p:nvPicPr>
        <p:blipFill rotWithShape="1">
          <a:blip r:embed="rId2">
            <a:alphaModFix/>
          </a:blip>
          <a:srcRect/>
          <a:stretch/>
        </p:blipFill>
        <p:spPr>
          <a:xfrm>
            <a:off x="9652588" y="-76188"/>
            <a:ext cx="1878418" cy="970517"/>
          </a:xfrm>
          <a:prstGeom prst="rect">
            <a:avLst/>
          </a:prstGeom>
          <a:noFill/>
          <a:ln>
            <a:noFill/>
          </a:ln>
          <a:effectLst>
            <a:outerShdw blurRad="50800" dist="38100" dir="10800000" algn="r" rotWithShape="0">
              <a:srgbClr val="000000">
                <a:alpha val="40000"/>
              </a:srgbClr>
            </a:outerShdw>
          </a:effectLst>
        </p:spPr>
      </p:pic>
      <p:sp>
        <p:nvSpPr>
          <p:cNvPr id="570" name="Google Shape;570;p19"/>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71" name="Google Shape;571;p19"/>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572"/>
        <p:cNvGrpSpPr/>
        <p:nvPr/>
      </p:nvGrpSpPr>
      <p:grpSpPr>
        <a:xfrm>
          <a:off x="0" y="0"/>
          <a:ext cx="0" cy="0"/>
          <a:chOff x="0" y="0"/>
          <a:chExt cx="0" cy="0"/>
        </a:xfrm>
      </p:grpSpPr>
      <p:sp>
        <p:nvSpPr>
          <p:cNvPr id="573" name="Google Shape;573;p20"/>
          <p:cNvSpPr/>
          <p:nvPr/>
        </p:nvSpPr>
        <p:spPr>
          <a:xfrm>
            <a:off x="0" y="5064596"/>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4" name="Google Shape;574;p20"/>
          <p:cNvSpPr/>
          <p:nvPr/>
        </p:nvSpPr>
        <p:spPr>
          <a:xfrm>
            <a:off x="462403" y="589064"/>
            <a:ext cx="11267100" cy="583230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75" name="Google Shape;575;p20"/>
          <p:cNvPicPr preferRelativeResize="0"/>
          <p:nvPr/>
        </p:nvPicPr>
        <p:blipFill rotWithShape="1">
          <a:blip r:embed="rId2">
            <a:alphaModFix/>
          </a:blip>
          <a:srcRect/>
          <a:stretch/>
        </p:blipFill>
        <p:spPr>
          <a:xfrm>
            <a:off x="737188" y="-76188"/>
            <a:ext cx="1878419" cy="970517"/>
          </a:xfrm>
          <a:prstGeom prst="rect">
            <a:avLst/>
          </a:prstGeom>
          <a:noFill/>
          <a:ln>
            <a:noFill/>
          </a:ln>
          <a:effectLst>
            <a:outerShdw blurRad="50800" dist="38100" dir="10800000" algn="r" rotWithShape="0">
              <a:srgbClr val="000000">
                <a:alpha val="40000"/>
              </a:srgbClr>
            </a:outerShdw>
          </a:effectLst>
        </p:spPr>
      </p:pic>
      <p:pic>
        <p:nvPicPr>
          <p:cNvPr id="576" name="Google Shape;576;p20"/>
          <p:cNvPicPr preferRelativeResize="0"/>
          <p:nvPr/>
        </p:nvPicPr>
        <p:blipFill rotWithShape="1">
          <a:blip r:embed="rId2">
            <a:alphaModFix/>
          </a:blip>
          <a:srcRect/>
          <a:stretch/>
        </p:blipFill>
        <p:spPr>
          <a:xfrm>
            <a:off x="9652588" y="-76188"/>
            <a:ext cx="1878418" cy="970517"/>
          </a:xfrm>
          <a:prstGeom prst="rect">
            <a:avLst/>
          </a:prstGeom>
          <a:noFill/>
          <a:ln>
            <a:noFill/>
          </a:ln>
          <a:effectLst>
            <a:outerShdw blurRad="50800" dist="38100" dir="10800000" algn="r" rotWithShape="0">
              <a:srgbClr val="000000">
                <a:alpha val="40000"/>
              </a:srgbClr>
            </a:outerShdw>
          </a:effectLst>
        </p:spPr>
      </p:pic>
      <p:sp>
        <p:nvSpPr>
          <p:cNvPr id="577" name="Google Shape;577;p20"/>
          <p:cNvSpPr txBox="1">
            <a:spLocks noGrp="1"/>
          </p:cNvSpPr>
          <p:nvPr>
            <p:ph type="subTitle" idx="1"/>
          </p:nvPr>
        </p:nvSpPr>
        <p:spPr>
          <a:xfrm>
            <a:off x="3305250" y="3120925"/>
            <a:ext cx="5581500" cy="5220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100"/>
              <a:buNone/>
              <a:defRPr sz="2100" b="1">
                <a:solidFill>
                  <a:schemeClr val="dk1"/>
                </a:solidFill>
                <a:highlight>
                  <a:schemeClr val="accent2"/>
                </a:highlight>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78" name="Google Shape;578;p20"/>
          <p:cNvSpPr txBox="1">
            <a:spLocks noGrp="1"/>
          </p:cNvSpPr>
          <p:nvPr>
            <p:ph type="title"/>
          </p:nvPr>
        </p:nvSpPr>
        <p:spPr>
          <a:xfrm>
            <a:off x="3159300" y="1883275"/>
            <a:ext cx="5873400" cy="1341600"/>
          </a:xfrm>
          <a:prstGeom prst="rect">
            <a:avLst/>
          </a:prstGeom>
        </p:spPr>
        <p:txBody>
          <a:bodyPr spcFirstLastPara="1" wrap="square" lIns="121900" tIns="121900" rIns="121900" bIns="121900" anchor="b"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579" name="Google Shape;579;p20"/>
          <p:cNvSpPr txBox="1">
            <a:spLocks noGrp="1"/>
          </p:cNvSpPr>
          <p:nvPr>
            <p:ph type="body" idx="2"/>
          </p:nvPr>
        </p:nvSpPr>
        <p:spPr>
          <a:xfrm>
            <a:off x="3305250" y="3528525"/>
            <a:ext cx="5581500" cy="1341600"/>
          </a:xfrm>
          <a:prstGeom prst="rect">
            <a:avLst/>
          </a:prstGeom>
        </p:spPr>
        <p:txBody>
          <a:bodyPr spcFirstLastPara="1" wrap="square" lIns="121900" tIns="121900" rIns="121900" bIns="121900" anchor="t" anchorCtr="0">
            <a:noAutofit/>
          </a:bodyPr>
          <a:lstStyle>
            <a:lvl1pPr marL="457200" lvl="0" indent="-349250" algn="ctr">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580" name="Google Shape;580;p20"/>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20"/>
          <p:cNvSpPr/>
          <p:nvPr/>
        </p:nvSpPr>
        <p:spPr>
          <a:xfrm>
            <a:off x="5077376" y="926200"/>
            <a:ext cx="739500" cy="859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2" name="Google Shape;582;p20"/>
          <p:cNvSpPr/>
          <p:nvPr/>
        </p:nvSpPr>
        <p:spPr>
          <a:xfrm>
            <a:off x="7974033" y="5586804"/>
            <a:ext cx="945000" cy="631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3" name="Google Shape;583;p20"/>
          <p:cNvSpPr/>
          <p:nvPr/>
        </p:nvSpPr>
        <p:spPr>
          <a:xfrm rot="2088241">
            <a:off x="1122766" y="5398869"/>
            <a:ext cx="384897" cy="507380"/>
          </a:xfrm>
          <a:custGeom>
            <a:avLst/>
            <a:gdLst/>
            <a:ahLst/>
            <a:cxnLst/>
            <a:rect l="l" t="t" r="r" b="b"/>
            <a:pathLst>
              <a:path w="385418" h="508066" extrusionOk="0">
                <a:moveTo>
                  <a:pt x="106225" y="240597"/>
                </a:moveTo>
                <a:cubicBezTo>
                  <a:pt x="118090" y="327894"/>
                  <a:pt x="118302" y="416744"/>
                  <a:pt x="106719" y="504041"/>
                </a:cubicBezTo>
                <a:lnTo>
                  <a:pt x="262737" y="508066"/>
                </a:lnTo>
                <a:cubicBezTo>
                  <a:pt x="260265" y="412648"/>
                  <a:pt x="263585" y="317159"/>
                  <a:pt x="272696" y="222164"/>
                </a:cubicBezTo>
                <a:cubicBezTo>
                  <a:pt x="310340" y="224071"/>
                  <a:pt x="348126" y="222234"/>
                  <a:pt x="385418" y="216866"/>
                </a:cubicBezTo>
                <a:cubicBezTo>
                  <a:pt x="319875" y="153654"/>
                  <a:pt x="260265" y="84297"/>
                  <a:pt x="207576" y="9997"/>
                </a:cubicBezTo>
                <a:cubicBezTo>
                  <a:pt x="204469" y="5617"/>
                  <a:pt x="200867" y="885"/>
                  <a:pt x="195570" y="108"/>
                </a:cubicBezTo>
                <a:cubicBezTo>
                  <a:pt x="189284" y="-810"/>
                  <a:pt x="183916" y="4276"/>
                  <a:pt x="179608" y="8866"/>
                </a:cubicBezTo>
                <a:cubicBezTo>
                  <a:pt x="115336" y="78506"/>
                  <a:pt x="55302" y="152171"/>
                  <a:pt x="0" y="229226"/>
                </a:cubicBezTo>
                <a:cubicBezTo>
                  <a:pt x="36727" y="229650"/>
                  <a:pt x="73453" y="232405"/>
                  <a:pt x="106154" y="24066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20"/>
          <p:cNvSpPr/>
          <p:nvPr/>
        </p:nvSpPr>
        <p:spPr>
          <a:xfrm rot="10800000" flipH="1">
            <a:off x="2585942" y="5970689"/>
            <a:ext cx="2145515" cy="45753"/>
          </a:xfrm>
          <a:custGeom>
            <a:avLst/>
            <a:gdLst/>
            <a:ahLst/>
            <a:cxnLst/>
            <a:rect l="l" t="t" r="r" b="b"/>
            <a:pathLst>
              <a:path w="487617" h="28462" extrusionOk="0">
                <a:moveTo>
                  <a:pt x="0" y="28463"/>
                </a:moveTo>
                <a:cubicBezTo>
                  <a:pt x="161809" y="9817"/>
                  <a:pt x="324749" y="282"/>
                  <a:pt x="48761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5" name="Google Shape;585;p20"/>
          <p:cNvGrpSpPr/>
          <p:nvPr/>
        </p:nvGrpSpPr>
        <p:grpSpPr>
          <a:xfrm>
            <a:off x="5147599" y="890737"/>
            <a:ext cx="714761" cy="797669"/>
            <a:chOff x="5932213" y="4153080"/>
            <a:chExt cx="714761" cy="797669"/>
          </a:xfrm>
        </p:grpSpPr>
        <p:sp>
          <p:nvSpPr>
            <p:cNvPr id="586" name="Google Shape;586;p20"/>
            <p:cNvSpPr/>
            <p:nvPr/>
          </p:nvSpPr>
          <p:spPr>
            <a:xfrm>
              <a:off x="6140446" y="4442969"/>
              <a:ext cx="302911" cy="462703"/>
            </a:xfrm>
            <a:custGeom>
              <a:avLst/>
              <a:gdLst/>
              <a:ahLst/>
              <a:cxnLst/>
              <a:rect l="l" t="t" r="r" b="b"/>
              <a:pathLst>
                <a:path w="302911" h="462703" extrusionOk="0">
                  <a:moveTo>
                    <a:pt x="140740" y="462655"/>
                  </a:moveTo>
                  <a:cubicBezTo>
                    <a:pt x="129652" y="463361"/>
                    <a:pt x="119693" y="456369"/>
                    <a:pt x="117716" y="446340"/>
                  </a:cubicBezTo>
                  <a:cubicBezTo>
                    <a:pt x="110794" y="411873"/>
                    <a:pt x="93278" y="335312"/>
                    <a:pt x="67569" y="296537"/>
                  </a:cubicBezTo>
                  <a:cubicBezTo>
                    <a:pt x="33739" y="245614"/>
                    <a:pt x="-3483" y="191301"/>
                    <a:pt x="261" y="131832"/>
                  </a:cubicBezTo>
                  <a:cubicBezTo>
                    <a:pt x="3015" y="88325"/>
                    <a:pt x="29501" y="46584"/>
                    <a:pt x="69477" y="22641"/>
                  </a:cubicBezTo>
                  <a:cubicBezTo>
                    <a:pt x="109523" y="-1231"/>
                    <a:pt x="162070" y="-6670"/>
                    <a:pt x="206919" y="8445"/>
                  </a:cubicBezTo>
                  <a:cubicBezTo>
                    <a:pt x="223234" y="13954"/>
                    <a:pt x="238561" y="22005"/>
                    <a:pt x="251274" y="32812"/>
                  </a:cubicBezTo>
                  <a:cubicBezTo>
                    <a:pt x="275075" y="52940"/>
                    <a:pt x="288706" y="81333"/>
                    <a:pt x="296052" y="110220"/>
                  </a:cubicBezTo>
                  <a:cubicBezTo>
                    <a:pt x="308694" y="160154"/>
                    <a:pt x="303750" y="213620"/>
                    <a:pt x="282138" y="260941"/>
                  </a:cubicBezTo>
                  <a:cubicBezTo>
                    <a:pt x="269919" y="287709"/>
                    <a:pt x="252474" y="312641"/>
                    <a:pt x="243858" y="340609"/>
                  </a:cubicBezTo>
                  <a:cubicBezTo>
                    <a:pt x="236018" y="366247"/>
                    <a:pt x="238561" y="411096"/>
                    <a:pt x="240891" y="436664"/>
                  </a:cubicBezTo>
                  <a:cubicBezTo>
                    <a:pt x="241880" y="447399"/>
                    <a:pt x="233051" y="456722"/>
                    <a:pt x="221327" y="457428"/>
                  </a:cubicBezTo>
                  <a:lnTo>
                    <a:pt x="140740" y="462513"/>
                  </a:ln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20"/>
            <p:cNvSpPr/>
            <p:nvPr/>
          </p:nvSpPr>
          <p:spPr>
            <a:xfrm>
              <a:off x="6204765" y="4536238"/>
              <a:ext cx="162465" cy="244655"/>
            </a:xfrm>
            <a:custGeom>
              <a:avLst/>
              <a:gdLst/>
              <a:ahLst/>
              <a:cxnLst/>
              <a:rect l="l" t="t" r="r" b="b"/>
              <a:pathLst>
                <a:path w="162465" h="244655" extrusionOk="0">
                  <a:moveTo>
                    <a:pt x="72537" y="244656"/>
                  </a:moveTo>
                  <a:cubicBezTo>
                    <a:pt x="75363" y="183421"/>
                    <a:pt x="65687" y="121622"/>
                    <a:pt x="44145" y="64201"/>
                  </a:cubicBezTo>
                  <a:cubicBezTo>
                    <a:pt x="40896" y="55655"/>
                    <a:pt x="37152" y="46756"/>
                    <a:pt x="30090" y="40964"/>
                  </a:cubicBezTo>
                  <a:cubicBezTo>
                    <a:pt x="23027" y="35173"/>
                    <a:pt x="11585" y="33619"/>
                    <a:pt x="5017" y="40046"/>
                  </a:cubicBezTo>
                  <a:cubicBezTo>
                    <a:pt x="1415" y="43577"/>
                    <a:pt x="-68" y="48804"/>
                    <a:pt x="2" y="53819"/>
                  </a:cubicBezTo>
                  <a:cubicBezTo>
                    <a:pt x="214" y="65402"/>
                    <a:pt x="8054" y="75784"/>
                    <a:pt x="17942" y="81787"/>
                  </a:cubicBezTo>
                  <a:cubicBezTo>
                    <a:pt x="27830" y="87791"/>
                    <a:pt x="39483" y="90051"/>
                    <a:pt x="50925" y="91534"/>
                  </a:cubicBezTo>
                  <a:cubicBezTo>
                    <a:pt x="58765" y="92523"/>
                    <a:pt x="67099" y="93159"/>
                    <a:pt x="74232" y="89768"/>
                  </a:cubicBezTo>
                  <a:cubicBezTo>
                    <a:pt x="86734" y="83836"/>
                    <a:pt x="90972" y="68439"/>
                    <a:pt x="93796" y="54878"/>
                  </a:cubicBezTo>
                  <a:cubicBezTo>
                    <a:pt x="95915" y="44849"/>
                    <a:pt x="97964" y="34608"/>
                    <a:pt x="96622" y="24437"/>
                  </a:cubicBezTo>
                  <a:cubicBezTo>
                    <a:pt x="95280" y="14267"/>
                    <a:pt x="89700" y="4096"/>
                    <a:pt x="80307" y="0"/>
                  </a:cubicBezTo>
                  <a:cubicBezTo>
                    <a:pt x="65404" y="17304"/>
                    <a:pt x="65969" y="45838"/>
                    <a:pt x="81507" y="62576"/>
                  </a:cubicBezTo>
                  <a:cubicBezTo>
                    <a:pt x="97046" y="79315"/>
                    <a:pt x="125508" y="81929"/>
                    <a:pt x="143872" y="68368"/>
                  </a:cubicBezTo>
                  <a:cubicBezTo>
                    <a:pt x="162235" y="54808"/>
                    <a:pt x="168027" y="26839"/>
                    <a:pt x="156585" y="7063"/>
                  </a:cubicBezTo>
                  <a:cubicBezTo>
                    <a:pt x="155172" y="4591"/>
                    <a:pt x="152983" y="1977"/>
                    <a:pt x="150158" y="2048"/>
                  </a:cubicBezTo>
                  <a:cubicBezTo>
                    <a:pt x="148180" y="2048"/>
                    <a:pt x="146485" y="3461"/>
                    <a:pt x="145073" y="4803"/>
                  </a:cubicBezTo>
                  <a:cubicBezTo>
                    <a:pt x="130382" y="18999"/>
                    <a:pt x="127274" y="41035"/>
                    <a:pt x="125226" y="61376"/>
                  </a:cubicBezTo>
                  <a:cubicBezTo>
                    <a:pt x="119223" y="122610"/>
                    <a:pt x="116680" y="187023"/>
                    <a:pt x="142389" y="24296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20"/>
            <p:cNvSpPr/>
            <p:nvPr/>
          </p:nvSpPr>
          <p:spPr>
            <a:xfrm>
              <a:off x="6237962" y="4782446"/>
              <a:ext cx="141256" cy="5934"/>
            </a:xfrm>
            <a:custGeom>
              <a:avLst/>
              <a:gdLst/>
              <a:ahLst/>
              <a:cxnLst/>
              <a:rect l="l" t="t" r="r" b="b"/>
              <a:pathLst>
                <a:path w="141256" h="5934" extrusionOk="0">
                  <a:moveTo>
                    <a:pt x="0" y="5934"/>
                  </a:moveTo>
                  <a:cubicBezTo>
                    <a:pt x="46968" y="1909"/>
                    <a:pt x="94077" y="-69"/>
                    <a:pt x="141256" y="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20"/>
            <p:cNvSpPr/>
            <p:nvPr/>
          </p:nvSpPr>
          <p:spPr>
            <a:xfrm>
              <a:off x="6244177" y="4807380"/>
              <a:ext cx="130662" cy="5156"/>
            </a:xfrm>
            <a:custGeom>
              <a:avLst/>
              <a:gdLst/>
              <a:ahLst/>
              <a:cxnLst/>
              <a:rect l="l" t="t" r="r" b="b"/>
              <a:pathLst>
                <a:path w="130662" h="5156" extrusionOk="0">
                  <a:moveTo>
                    <a:pt x="0" y="5156"/>
                  </a:moveTo>
                  <a:lnTo>
                    <a:pt x="130662"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20"/>
            <p:cNvSpPr/>
            <p:nvPr/>
          </p:nvSpPr>
          <p:spPr>
            <a:xfrm>
              <a:off x="6269109" y="4834857"/>
              <a:ext cx="109968" cy="3740"/>
            </a:xfrm>
            <a:custGeom>
              <a:avLst/>
              <a:gdLst/>
              <a:ahLst/>
              <a:cxnLst/>
              <a:rect l="l" t="t" r="r" b="b"/>
              <a:pathLst>
                <a:path w="109968" h="3740" extrusionOk="0">
                  <a:moveTo>
                    <a:pt x="0" y="3741"/>
                  </a:moveTo>
                  <a:cubicBezTo>
                    <a:pt x="36162" y="280"/>
                    <a:pt x="73241" y="-780"/>
                    <a:pt x="109968" y="56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20"/>
            <p:cNvSpPr/>
            <p:nvPr/>
          </p:nvSpPr>
          <p:spPr>
            <a:xfrm>
              <a:off x="6252511" y="4861622"/>
              <a:ext cx="113217" cy="4750"/>
            </a:xfrm>
            <a:custGeom>
              <a:avLst/>
              <a:gdLst/>
              <a:ahLst/>
              <a:cxnLst/>
              <a:rect l="l" t="t" r="r" b="b"/>
              <a:pathLst>
                <a:path w="113217" h="4750" extrusionOk="0">
                  <a:moveTo>
                    <a:pt x="0" y="4096"/>
                  </a:moveTo>
                  <a:cubicBezTo>
                    <a:pt x="37857" y="5721"/>
                    <a:pt x="75996" y="4308"/>
                    <a:pt x="11321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20"/>
            <p:cNvSpPr/>
            <p:nvPr/>
          </p:nvSpPr>
          <p:spPr>
            <a:xfrm>
              <a:off x="6283023" y="4900609"/>
              <a:ext cx="82633" cy="50140"/>
            </a:xfrm>
            <a:custGeom>
              <a:avLst/>
              <a:gdLst/>
              <a:ahLst/>
              <a:cxnLst/>
              <a:rect l="l" t="t" r="r" b="b"/>
              <a:pathLst>
                <a:path w="82633" h="50140" extrusionOk="0">
                  <a:moveTo>
                    <a:pt x="0" y="7840"/>
                  </a:moveTo>
                  <a:cubicBezTo>
                    <a:pt x="1766" y="21118"/>
                    <a:pt x="4238" y="35879"/>
                    <a:pt x="14761" y="44143"/>
                  </a:cubicBezTo>
                  <a:cubicBezTo>
                    <a:pt x="26203" y="53113"/>
                    <a:pt x="42942" y="50852"/>
                    <a:pt x="56220" y="44990"/>
                  </a:cubicBezTo>
                  <a:cubicBezTo>
                    <a:pt x="65049" y="41106"/>
                    <a:pt x="73524" y="35526"/>
                    <a:pt x="78539" y="27262"/>
                  </a:cubicBezTo>
                  <a:cubicBezTo>
                    <a:pt x="83553" y="18999"/>
                    <a:pt x="84401" y="7699"/>
                    <a:pt x="7860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20"/>
            <p:cNvSpPr/>
            <p:nvPr/>
          </p:nvSpPr>
          <p:spPr>
            <a:xfrm>
              <a:off x="5981441" y="4729830"/>
              <a:ext cx="80868" cy="47956"/>
            </a:xfrm>
            <a:custGeom>
              <a:avLst/>
              <a:gdLst/>
              <a:ahLst/>
              <a:cxnLst/>
              <a:rect l="l" t="t" r="r" b="b"/>
              <a:pathLst>
                <a:path w="80868" h="47956" extrusionOk="0">
                  <a:moveTo>
                    <a:pt x="0" y="47956"/>
                  </a:moveTo>
                  <a:cubicBezTo>
                    <a:pt x="26627" y="31430"/>
                    <a:pt x="53607" y="15397"/>
                    <a:pt x="8086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20"/>
            <p:cNvSpPr/>
            <p:nvPr/>
          </p:nvSpPr>
          <p:spPr>
            <a:xfrm>
              <a:off x="5932213" y="4591823"/>
              <a:ext cx="84330" cy="7486"/>
            </a:xfrm>
            <a:custGeom>
              <a:avLst/>
              <a:gdLst/>
              <a:ahLst/>
              <a:cxnLst/>
              <a:rect l="l" t="t" r="r" b="b"/>
              <a:pathLst>
                <a:path w="84330" h="7486" extrusionOk="0">
                  <a:moveTo>
                    <a:pt x="0" y="7487"/>
                  </a:moveTo>
                  <a:lnTo>
                    <a:pt x="8433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20"/>
            <p:cNvSpPr/>
            <p:nvPr/>
          </p:nvSpPr>
          <p:spPr>
            <a:xfrm>
              <a:off x="5979110" y="4302529"/>
              <a:ext cx="85954" cy="51629"/>
            </a:xfrm>
            <a:custGeom>
              <a:avLst/>
              <a:gdLst/>
              <a:ahLst/>
              <a:cxnLst/>
              <a:rect l="l" t="t" r="r" b="b"/>
              <a:pathLst>
                <a:path w="85954" h="51629" extrusionOk="0">
                  <a:moveTo>
                    <a:pt x="85954" y="51629"/>
                  </a:moveTo>
                  <a:cubicBezTo>
                    <a:pt x="56432" y="35950"/>
                    <a:pt x="27686" y="18717"/>
                    <a:pt x="0"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20"/>
            <p:cNvSpPr/>
            <p:nvPr/>
          </p:nvSpPr>
          <p:spPr>
            <a:xfrm>
              <a:off x="6260182" y="4153080"/>
              <a:ext cx="7019" cy="103187"/>
            </a:xfrm>
            <a:custGeom>
              <a:avLst/>
              <a:gdLst/>
              <a:ahLst/>
              <a:cxnLst/>
              <a:rect l="l" t="t" r="r" b="b"/>
              <a:pathLst>
                <a:path w="7019" h="103187" extrusionOk="0">
                  <a:moveTo>
                    <a:pt x="7020" y="103188"/>
                  </a:moveTo>
                  <a:cubicBezTo>
                    <a:pt x="1017" y="69216"/>
                    <a:pt x="-1173" y="34537"/>
                    <a:pt x="593"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20"/>
            <p:cNvSpPr/>
            <p:nvPr/>
          </p:nvSpPr>
          <p:spPr>
            <a:xfrm>
              <a:off x="6450059" y="4228511"/>
              <a:ext cx="68368" cy="90969"/>
            </a:xfrm>
            <a:custGeom>
              <a:avLst/>
              <a:gdLst/>
              <a:ahLst/>
              <a:cxnLst/>
              <a:rect l="l" t="t" r="r" b="b"/>
              <a:pathLst>
                <a:path w="68368" h="90969" extrusionOk="0">
                  <a:moveTo>
                    <a:pt x="0" y="90969"/>
                  </a:moveTo>
                  <a:lnTo>
                    <a:pt x="68368"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20"/>
            <p:cNvSpPr/>
            <p:nvPr/>
          </p:nvSpPr>
          <p:spPr>
            <a:xfrm>
              <a:off x="6532270" y="4394417"/>
              <a:ext cx="102340" cy="33195"/>
            </a:xfrm>
            <a:custGeom>
              <a:avLst/>
              <a:gdLst/>
              <a:ahLst/>
              <a:cxnLst/>
              <a:rect l="l" t="t" r="r" b="b"/>
              <a:pathLst>
                <a:path w="102340" h="33195" extrusionOk="0">
                  <a:moveTo>
                    <a:pt x="0" y="33195"/>
                  </a:moveTo>
                  <a:cubicBezTo>
                    <a:pt x="19776" y="29805"/>
                    <a:pt x="38775" y="22954"/>
                    <a:pt x="57703" y="16103"/>
                  </a:cubicBezTo>
                  <a:lnTo>
                    <a:pt x="10234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20"/>
            <p:cNvSpPr/>
            <p:nvPr/>
          </p:nvSpPr>
          <p:spPr>
            <a:xfrm>
              <a:off x="6565395" y="4557475"/>
              <a:ext cx="81579" cy="4259"/>
            </a:xfrm>
            <a:custGeom>
              <a:avLst/>
              <a:gdLst/>
              <a:ahLst/>
              <a:cxnLst/>
              <a:rect l="l" t="t" r="r" b="b"/>
              <a:pathLst>
                <a:path w="81579" h="4259" extrusionOk="0">
                  <a:moveTo>
                    <a:pt x="0" y="4260"/>
                  </a:moveTo>
                  <a:lnTo>
                    <a:pt x="78397" y="2776"/>
                  </a:lnTo>
                  <a:cubicBezTo>
                    <a:pt x="79598" y="2776"/>
                    <a:pt x="81010" y="2565"/>
                    <a:pt x="81505" y="1505"/>
                  </a:cubicBezTo>
                  <a:cubicBezTo>
                    <a:pt x="81999" y="446"/>
                    <a:pt x="79881" y="-684"/>
                    <a:pt x="79739" y="516"/>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20"/>
            <p:cNvSpPr/>
            <p:nvPr/>
          </p:nvSpPr>
          <p:spPr>
            <a:xfrm>
              <a:off x="6548585" y="4692892"/>
              <a:ext cx="97325" cy="45272"/>
            </a:xfrm>
            <a:custGeom>
              <a:avLst/>
              <a:gdLst/>
              <a:ahLst/>
              <a:cxnLst/>
              <a:rect l="l" t="t" r="r" b="b"/>
              <a:pathLst>
                <a:path w="97325" h="45272" extrusionOk="0">
                  <a:moveTo>
                    <a:pt x="0" y="0"/>
                  </a:moveTo>
                  <a:cubicBezTo>
                    <a:pt x="33336" y="13137"/>
                    <a:pt x="65826" y="28251"/>
                    <a:pt x="97325" y="45273"/>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1" name="Google Shape;601;p20"/>
          <p:cNvGrpSpPr/>
          <p:nvPr/>
        </p:nvGrpSpPr>
        <p:grpSpPr>
          <a:xfrm>
            <a:off x="8099619" y="5661568"/>
            <a:ext cx="718538" cy="497904"/>
            <a:chOff x="9711053" y="4291818"/>
            <a:chExt cx="718538" cy="497904"/>
          </a:xfrm>
        </p:grpSpPr>
        <p:sp>
          <p:nvSpPr>
            <p:cNvPr id="602" name="Google Shape;602;p20"/>
            <p:cNvSpPr/>
            <p:nvPr/>
          </p:nvSpPr>
          <p:spPr>
            <a:xfrm>
              <a:off x="9711053" y="4291818"/>
              <a:ext cx="718538" cy="497904"/>
            </a:xfrm>
            <a:custGeom>
              <a:avLst/>
              <a:gdLst/>
              <a:ahLst/>
              <a:cxnLst/>
              <a:rect l="l" t="t" r="r" b="b"/>
              <a:pathLst>
                <a:path w="718538" h="497904" extrusionOk="0">
                  <a:moveTo>
                    <a:pt x="269710" y="428548"/>
                  </a:moveTo>
                  <a:cubicBezTo>
                    <a:pt x="180366" y="420213"/>
                    <a:pt x="97519" y="388713"/>
                    <a:pt x="44336" y="316390"/>
                  </a:cubicBezTo>
                  <a:cubicBezTo>
                    <a:pt x="-62948" y="170543"/>
                    <a:pt x="55777" y="74700"/>
                    <a:pt x="74706" y="59445"/>
                  </a:cubicBezTo>
                  <a:cubicBezTo>
                    <a:pt x="126970" y="17279"/>
                    <a:pt x="280940" y="-18459"/>
                    <a:pt x="534778" y="10499"/>
                  </a:cubicBezTo>
                  <a:cubicBezTo>
                    <a:pt x="570304" y="14525"/>
                    <a:pt x="702096" y="55560"/>
                    <a:pt x="717563" y="186222"/>
                  </a:cubicBezTo>
                  <a:cubicBezTo>
                    <a:pt x="721590" y="220477"/>
                    <a:pt x="724697" y="412586"/>
                    <a:pt x="475097" y="434975"/>
                  </a:cubicBezTo>
                  <a:cubicBezTo>
                    <a:pt x="453485" y="436882"/>
                    <a:pt x="431802" y="437588"/>
                    <a:pt x="410401" y="440696"/>
                  </a:cubicBezTo>
                  <a:cubicBezTo>
                    <a:pt x="360538" y="447900"/>
                    <a:pt x="313712" y="469865"/>
                    <a:pt x="271758" y="497904"/>
                  </a:cubicBezTo>
                  <a:cubicBezTo>
                    <a:pt x="272818" y="473184"/>
                    <a:pt x="265684" y="448535"/>
                    <a:pt x="269781" y="42854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20"/>
            <p:cNvSpPr/>
            <p:nvPr/>
          </p:nvSpPr>
          <p:spPr>
            <a:xfrm>
              <a:off x="9859283" y="4392752"/>
              <a:ext cx="426806" cy="10987"/>
            </a:xfrm>
            <a:custGeom>
              <a:avLst/>
              <a:gdLst/>
              <a:ahLst/>
              <a:cxnLst/>
              <a:rect l="l" t="t" r="r" b="b"/>
              <a:pathLst>
                <a:path w="426806" h="10987" extrusionOk="0">
                  <a:moveTo>
                    <a:pt x="0" y="10987"/>
                  </a:moveTo>
                  <a:cubicBezTo>
                    <a:pt x="142033" y="1735"/>
                    <a:pt x="284491" y="-1655"/>
                    <a:pt x="426807" y="746"/>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20"/>
            <p:cNvSpPr/>
            <p:nvPr/>
          </p:nvSpPr>
          <p:spPr>
            <a:xfrm>
              <a:off x="9859283" y="4441526"/>
              <a:ext cx="441991" cy="20129"/>
            </a:xfrm>
            <a:custGeom>
              <a:avLst/>
              <a:gdLst/>
              <a:ahLst/>
              <a:cxnLst/>
              <a:rect l="l" t="t" r="r" b="b"/>
              <a:pathLst>
                <a:path w="441991" h="20129" extrusionOk="0">
                  <a:moveTo>
                    <a:pt x="0" y="20129"/>
                  </a:moveTo>
                  <a:cubicBezTo>
                    <a:pt x="147119" y="10100"/>
                    <a:pt x="294520" y="3390"/>
                    <a:pt x="441992"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20"/>
            <p:cNvSpPr/>
            <p:nvPr/>
          </p:nvSpPr>
          <p:spPr>
            <a:xfrm>
              <a:off x="9861119" y="4501701"/>
              <a:ext cx="440861" cy="18433"/>
            </a:xfrm>
            <a:custGeom>
              <a:avLst/>
              <a:gdLst/>
              <a:ahLst/>
              <a:cxnLst/>
              <a:rect l="l" t="t" r="r" b="b"/>
              <a:pathLst>
                <a:path w="440861" h="18433" extrusionOk="0">
                  <a:moveTo>
                    <a:pt x="0" y="18434"/>
                  </a:moveTo>
                  <a:cubicBezTo>
                    <a:pt x="146766" y="9040"/>
                    <a:pt x="293813" y="2896"/>
                    <a:pt x="440862"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20"/>
            <p:cNvSpPr/>
            <p:nvPr/>
          </p:nvSpPr>
          <p:spPr>
            <a:xfrm>
              <a:off x="9861966" y="4555943"/>
              <a:ext cx="447076" cy="24932"/>
            </a:xfrm>
            <a:custGeom>
              <a:avLst/>
              <a:gdLst/>
              <a:ahLst/>
              <a:cxnLst/>
              <a:rect l="l" t="t" r="r" b="b"/>
              <a:pathLst>
                <a:path w="447076" h="24932" extrusionOk="0">
                  <a:moveTo>
                    <a:pt x="0" y="24932"/>
                  </a:moveTo>
                  <a:cubicBezTo>
                    <a:pt x="148390" y="8264"/>
                    <a:pt x="297769" y="-70"/>
                    <a:pt x="44707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7" name="Google Shape;607;p20"/>
          <p:cNvGrpSpPr/>
          <p:nvPr/>
        </p:nvGrpSpPr>
        <p:grpSpPr>
          <a:xfrm>
            <a:off x="10412711" y="4663833"/>
            <a:ext cx="757664" cy="739072"/>
            <a:chOff x="2714053" y="3696339"/>
            <a:chExt cx="757664" cy="739072"/>
          </a:xfrm>
        </p:grpSpPr>
        <p:sp>
          <p:nvSpPr>
            <p:cNvPr id="608" name="Google Shape;608;p20"/>
            <p:cNvSpPr/>
            <p:nvPr/>
          </p:nvSpPr>
          <p:spPr>
            <a:xfrm>
              <a:off x="2764821" y="3749611"/>
              <a:ext cx="656844" cy="658272"/>
            </a:xfrm>
            <a:custGeom>
              <a:avLst/>
              <a:gdLst/>
              <a:ahLst/>
              <a:cxnLst/>
              <a:rect l="l" t="t" r="r" b="b"/>
              <a:pathLst>
                <a:path w="656844" h="658272" extrusionOk="0">
                  <a:moveTo>
                    <a:pt x="95" y="463487"/>
                  </a:moveTo>
                  <a:cubicBezTo>
                    <a:pt x="139160" y="292227"/>
                    <a:pt x="347758" y="183737"/>
                    <a:pt x="469773" y="0"/>
                  </a:cubicBezTo>
                  <a:cubicBezTo>
                    <a:pt x="523589" y="65437"/>
                    <a:pt x="586835" y="123063"/>
                    <a:pt x="656844" y="170783"/>
                  </a:cubicBezTo>
                  <a:cubicBezTo>
                    <a:pt x="553498" y="273367"/>
                    <a:pt x="466725" y="392239"/>
                    <a:pt x="358045" y="489204"/>
                  </a:cubicBezTo>
                  <a:cubicBezTo>
                    <a:pt x="297371" y="543306"/>
                    <a:pt x="229171" y="591312"/>
                    <a:pt x="183071" y="658273"/>
                  </a:cubicBezTo>
                  <a:cubicBezTo>
                    <a:pt x="178308" y="633127"/>
                    <a:pt x="158115" y="613886"/>
                    <a:pt x="136970" y="599504"/>
                  </a:cubicBezTo>
                  <a:cubicBezTo>
                    <a:pt x="115824" y="585121"/>
                    <a:pt x="92297" y="573786"/>
                    <a:pt x="74295" y="555593"/>
                  </a:cubicBezTo>
                  <a:cubicBezTo>
                    <a:pt x="45529" y="526352"/>
                    <a:pt x="31052" y="479965"/>
                    <a:pt x="0" y="463487"/>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20"/>
            <p:cNvSpPr/>
            <p:nvPr/>
          </p:nvSpPr>
          <p:spPr>
            <a:xfrm>
              <a:off x="3209924" y="3793140"/>
              <a:ext cx="168783" cy="169544"/>
            </a:xfrm>
            <a:custGeom>
              <a:avLst/>
              <a:gdLst/>
              <a:ahLst/>
              <a:cxnLst/>
              <a:rect l="l" t="t" r="r" b="b"/>
              <a:pathLst>
                <a:path w="168783" h="169544" extrusionOk="0">
                  <a:moveTo>
                    <a:pt x="0" y="0"/>
                  </a:moveTo>
                  <a:cubicBezTo>
                    <a:pt x="3810" y="12382"/>
                    <a:pt x="14954" y="20764"/>
                    <a:pt x="25241" y="28670"/>
                  </a:cubicBezTo>
                  <a:cubicBezTo>
                    <a:pt x="55816" y="52292"/>
                    <a:pt x="83820" y="79248"/>
                    <a:pt x="111633" y="106108"/>
                  </a:cubicBezTo>
                  <a:cubicBezTo>
                    <a:pt x="125349" y="119348"/>
                    <a:pt x="139160" y="132683"/>
                    <a:pt x="149257" y="148780"/>
                  </a:cubicBezTo>
                  <a:cubicBezTo>
                    <a:pt x="154400" y="157067"/>
                    <a:pt x="159544" y="166688"/>
                    <a:pt x="168783" y="16954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20"/>
            <p:cNvSpPr/>
            <p:nvPr/>
          </p:nvSpPr>
          <p:spPr>
            <a:xfrm>
              <a:off x="2817303" y="3835526"/>
              <a:ext cx="427100" cy="432720"/>
            </a:xfrm>
            <a:custGeom>
              <a:avLst/>
              <a:gdLst/>
              <a:ahLst/>
              <a:cxnLst/>
              <a:rect l="l" t="t" r="r" b="b"/>
              <a:pathLst>
                <a:path w="427100" h="432720" extrusionOk="0">
                  <a:moveTo>
                    <a:pt x="0" y="432721"/>
                  </a:moveTo>
                  <a:lnTo>
                    <a:pt x="427101"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20"/>
            <p:cNvSpPr/>
            <p:nvPr/>
          </p:nvSpPr>
          <p:spPr>
            <a:xfrm>
              <a:off x="2898933" y="3900677"/>
              <a:ext cx="418433" cy="438054"/>
            </a:xfrm>
            <a:custGeom>
              <a:avLst/>
              <a:gdLst/>
              <a:ahLst/>
              <a:cxnLst/>
              <a:rect l="l" t="t" r="r" b="b"/>
              <a:pathLst>
                <a:path w="418433" h="438054" extrusionOk="0">
                  <a:moveTo>
                    <a:pt x="0" y="438055"/>
                  </a:moveTo>
                  <a:lnTo>
                    <a:pt x="418433"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20"/>
            <p:cNvSpPr/>
            <p:nvPr/>
          </p:nvSpPr>
          <p:spPr>
            <a:xfrm>
              <a:off x="3232975" y="3696339"/>
              <a:ext cx="238742" cy="223959"/>
            </a:xfrm>
            <a:custGeom>
              <a:avLst/>
              <a:gdLst/>
              <a:ahLst/>
              <a:cxnLst/>
              <a:rect l="l" t="t" r="r" b="b"/>
              <a:pathLst>
                <a:path w="238742" h="223959" extrusionOk="0">
                  <a:moveTo>
                    <a:pt x="0" y="56225"/>
                  </a:moveTo>
                  <a:cubicBezTo>
                    <a:pt x="12478" y="28507"/>
                    <a:pt x="41529" y="11457"/>
                    <a:pt x="70961" y="4313"/>
                  </a:cubicBezTo>
                  <a:cubicBezTo>
                    <a:pt x="116681" y="-6736"/>
                    <a:pt x="168402" y="3361"/>
                    <a:pt x="202597" y="35555"/>
                  </a:cubicBezTo>
                  <a:cubicBezTo>
                    <a:pt x="236791" y="67750"/>
                    <a:pt x="249746" y="122614"/>
                    <a:pt x="228219" y="164428"/>
                  </a:cubicBezTo>
                  <a:cubicBezTo>
                    <a:pt x="216884" y="186431"/>
                    <a:pt x="197739" y="203386"/>
                    <a:pt x="184023" y="22396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20"/>
            <p:cNvSpPr/>
            <p:nvPr/>
          </p:nvSpPr>
          <p:spPr>
            <a:xfrm>
              <a:off x="2714053" y="4208621"/>
              <a:ext cx="240982" cy="226790"/>
            </a:xfrm>
            <a:custGeom>
              <a:avLst/>
              <a:gdLst/>
              <a:ahLst/>
              <a:cxnLst/>
              <a:rect l="l" t="t" r="r" b="b"/>
              <a:pathLst>
                <a:path w="240982" h="226790" extrusionOk="0">
                  <a:moveTo>
                    <a:pt x="49244" y="0"/>
                  </a:moveTo>
                  <a:cubicBezTo>
                    <a:pt x="39910" y="77343"/>
                    <a:pt x="38671" y="159067"/>
                    <a:pt x="0" y="226790"/>
                  </a:cubicBezTo>
                  <a:lnTo>
                    <a:pt x="190310" y="209359"/>
                  </a:lnTo>
                  <a:cubicBezTo>
                    <a:pt x="207550" y="207740"/>
                    <a:pt x="225266" y="206121"/>
                    <a:pt x="240982" y="198787"/>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20"/>
            <p:cNvSpPr/>
            <p:nvPr/>
          </p:nvSpPr>
          <p:spPr>
            <a:xfrm>
              <a:off x="2719577" y="4345971"/>
              <a:ext cx="107822" cy="89439"/>
            </a:xfrm>
            <a:custGeom>
              <a:avLst/>
              <a:gdLst/>
              <a:ahLst/>
              <a:cxnLst/>
              <a:rect l="l" t="t" r="r" b="b"/>
              <a:pathLst>
                <a:path w="107822" h="89439" extrusionOk="0">
                  <a:moveTo>
                    <a:pt x="26289" y="0"/>
                  </a:moveTo>
                  <a:cubicBezTo>
                    <a:pt x="14859" y="28575"/>
                    <a:pt x="11430" y="60770"/>
                    <a:pt x="0" y="89440"/>
                  </a:cubicBezTo>
                  <a:cubicBezTo>
                    <a:pt x="13430" y="84868"/>
                    <a:pt x="22955" y="85249"/>
                    <a:pt x="37052" y="84296"/>
                  </a:cubicBezTo>
                  <a:cubicBezTo>
                    <a:pt x="62198" y="82582"/>
                    <a:pt x="82486" y="76010"/>
                    <a:pt x="107823" y="76010"/>
                  </a:cubicBezTo>
                  <a:cubicBezTo>
                    <a:pt x="86582" y="57150"/>
                    <a:pt x="73914" y="49911"/>
                    <a:pt x="59436" y="35338"/>
                  </a:cubicBezTo>
                  <a:cubicBezTo>
                    <a:pt x="49149" y="25051"/>
                    <a:pt x="41719" y="14383"/>
                    <a:pt x="26384" y="0"/>
                  </a:cubicBezTo>
                  <a:close/>
                </a:path>
              </a:pathLst>
            </a:custGeom>
            <a:solidFill>
              <a:srgbClr val="000000"/>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5" name="Google Shape;615;p20"/>
          <p:cNvGrpSpPr/>
          <p:nvPr/>
        </p:nvGrpSpPr>
        <p:grpSpPr>
          <a:xfrm>
            <a:off x="9377004" y="837727"/>
            <a:ext cx="679947" cy="652506"/>
            <a:chOff x="3896486" y="3679569"/>
            <a:chExt cx="792294" cy="760319"/>
          </a:xfrm>
        </p:grpSpPr>
        <p:sp>
          <p:nvSpPr>
            <p:cNvPr id="616" name="Google Shape;616;p20"/>
            <p:cNvSpPr/>
            <p:nvPr/>
          </p:nvSpPr>
          <p:spPr>
            <a:xfrm>
              <a:off x="4023740" y="3792188"/>
              <a:ext cx="549116" cy="527138"/>
            </a:xfrm>
            <a:custGeom>
              <a:avLst/>
              <a:gdLst/>
              <a:ahLst/>
              <a:cxnLst/>
              <a:rect l="l" t="t" r="r" b="b"/>
              <a:pathLst>
                <a:path w="549116" h="527138" extrusionOk="0">
                  <a:moveTo>
                    <a:pt x="356330" y="0"/>
                  </a:moveTo>
                  <a:cubicBezTo>
                    <a:pt x="314420" y="41720"/>
                    <a:pt x="272034" y="83058"/>
                    <a:pt x="229267" y="123920"/>
                  </a:cubicBezTo>
                  <a:cubicBezTo>
                    <a:pt x="225457" y="127635"/>
                    <a:pt x="221266" y="131445"/>
                    <a:pt x="216122" y="132588"/>
                  </a:cubicBezTo>
                  <a:cubicBezTo>
                    <a:pt x="209740" y="134017"/>
                    <a:pt x="203263" y="131064"/>
                    <a:pt x="197263" y="128397"/>
                  </a:cubicBezTo>
                  <a:cubicBezTo>
                    <a:pt x="163449" y="113443"/>
                    <a:pt x="125635" y="105632"/>
                    <a:pt x="89154" y="111633"/>
                  </a:cubicBezTo>
                  <a:cubicBezTo>
                    <a:pt x="52673" y="117634"/>
                    <a:pt x="17812" y="138684"/>
                    <a:pt x="0" y="171069"/>
                  </a:cubicBezTo>
                  <a:lnTo>
                    <a:pt x="236220" y="393478"/>
                  </a:lnTo>
                  <a:cubicBezTo>
                    <a:pt x="274606" y="429673"/>
                    <a:pt x="313372" y="466154"/>
                    <a:pt x="343662" y="509302"/>
                  </a:cubicBezTo>
                  <a:cubicBezTo>
                    <a:pt x="348234" y="515779"/>
                    <a:pt x="352996" y="522732"/>
                    <a:pt x="360331" y="525685"/>
                  </a:cubicBezTo>
                  <a:cubicBezTo>
                    <a:pt x="375095" y="531590"/>
                    <a:pt x="390430" y="518446"/>
                    <a:pt x="399193" y="505206"/>
                  </a:cubicBezTo>
                  <a:cubicBezTo>
                    <a:pt x="435959" y="449485"/>
                    <a:pt x="430911" y="369570"/>
                    <a:pt x="387287" y="318992"/>
                  </a:cubicBezTo>
                  <a:cubicBezTo>
                    <a:pt x="441293" y="274320"/>
                    <a:pt x="495205" y="229457"/>
                    <a:pt x="549116" y="184499"/>
                  </a:cubicBezTo>
                  <a:cubicBezTo>
                    <a:pt x="487204" y="117729"/>
                    <a:pt x="422243" y="53816"/>
                    <a:pt x="356425" y="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20"/>
            <p:cNvSpPr/>
            <p:nvPr/>
          </p:nvSpPr>
          <p:spPr>
            <a:xfrm>
              <a:off x="4372260" y="3679569"/>
              <a:ext cx="316520" cy="306768"/>
            </a:xfrm>
            <a:custGeom>
              <a:avLst/>
              <a:gdLst/>
              <a:ahLst/>
              <a:cxnLst/>
              <a:rect l="l" t="t" r="r" b="b"/>
              <a:pathLst>
                <a:path w="316520" h="306768" extrusionOk="0">
                  <a:moveTo>
                    <a:pt x="7429" y="113857"/>
                  </a:moveTo>
                  <a:cubicBezTo>
                    <a:pt x="3048" y="94998"/>
                    <a:pt x="-1334" y="75757"/>
                    <a:pt x="381" y="56422"/>
                  </a:cubicBezTo>
                  <a:cubicBezTo>
                    <a:pt x="2095" y="37086"/>
                    <a:pt x="10763" y="17464"/>
                    <a:pt x="27241" y="7273"/>
                  </a:cubicBezTo>
                  <a:cubicBezTo>
                    <a:pt x="52768" y="-8634"/>
                    <a:pt x="87630" y="3558"/>
                    <a:pt x="109251" y="24513"/>
                  </a:cubicBezTo>
                  <a:cubicBezTo>
                    <a:pt x="138302" y="52611"/>
                    <a:pt x="255841" y="139765"/>
                    <a:pt x="294513" y="203011"/>
                  </a:cubicBezTo>
                  <a:cubicBezTo>
                    <a:pt x="306895" y="223299"/>
                    <a:pt x="327660" y="259399"/>
                    <a:pt x="309181" y="277973"/>
                  </a:cubicBezTo>
                  <a:cubicBezTo>
                    <a:pt x="282892" y="304262"/>
                    <a:pt x="235362" y="314073"/>
                    <a:pt x="200501" y="3010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20"/>
            <p:cNvSpPr/>
            <p:nvPr/>
          </p:nvSpPr>
          <p:spPr>
            <a:xfrm>
              <a:off x="3896486" y="4104608"/>
              <a:ext cx="354806" cy="335280"/>
            </a:xfrm>
            <a:custGeom>
              <a:avLst/>
              <a:gdLst/>
              <a:ahLst/>
              <a:cxnLst/>
              <a:rect l="l" t="t" r="r" b="b"/>
              <a:pathLst>
                <a:path w="354806" h="335280" extrusionOk="0">
                  <a:moveTo>
                    <a:pt x="277463" y="0"/>
                  </a:moveTo>
                  <a:cubicBezTo>
                    <a:pt x="192786" y="114205"/>
                    <a:pt x="95917" y="230410"/>
                    <a:pt x="0" y="335280"/>
                  </a:cubicBezTo>
                  <a:cubicBezTo>
                    <a:pt x="129540" y="257842"/>
                    <a:pt x="243554" y="174784"/>
                    <a:pt x="354806" y="7277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20"/>
            <p:cNvSpPr/>
            <p:nvPr/>
          </p:nvSpPr>
          <p:spPr>
            <a:xfrm>
              <a:off x="4284249" y="3882485"/>
              <a:ext cx="66484" cy="74961"/>
            </a:xfrm>
            <a:custGeom>
              <a:avLst/>
              <a:gdLst/>
              <a:ahLst/>
              <a:cxnLst/>
              <a:rect l="l" t="t" r="r" b="b"/>
              <a:pathLst>
                <a:path w="66484" h="74961" extrusionOk="0">
                  <a:moveTo>
                    <a:pt x="0" y="74962"/>
                  </a:moveTo>
                  <a:cubicBezTo>
                    <a:pt x="16859" y="45911"/>
                    <a:pt x="39624" y="20288"/>
                    <a:pt x="6648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0" name="Google Shape;620;p20"/>
          <p:cNvGrpSpPr/>
          <p:nvPr/>
        </p:nvGrpSpPr>
        <p:grpSpPr>
          <a:xfrm rot="742108">
            <a:off x="1083385" y="1069488"/>
            <a:ext cx="741052" cy="743051"/>
            <a:chOff x="7970244" y="-543333"/>
            <a:chExt cx="741045" cy="743044"/>
          </a:xfrm>
        </p:grpSpPr>
        <p:sp>
          <p:nvSpPr>
            <p:cNvPr id="621" name="Google Shape;621;p20"/>
            <p:cNvSpPr/>
            <p:nvPr/>
          </p:nvSpPr>
          <p:spPr>
            <a:xfrm>
              <a:off x="8025585" y="-541714"/>
              <a:ext cx="684847" cy="707802"/>
            </a:xfrm>
            <a:custGeom>
              <a:avLst/>
              <a:gdLst/>
              <a:ahLst/>
              <a:cxnLst/>
              <a:rect l="l" t="t" r="r" b="b"/>
              <a:pathLst>
                <a:path w="684847" h="707802" extrusionOk="0">
                  <a:moveTo>
                    <a:pt x="212027" y="376333"/>
                  </a:moveTo>
                  <a:lnTo>
                    <a:pt x="169355" y="534924"/>
                  </a:lnTo>
                  <a:cubicBezTo>
                    <a:pt x="196691" y="530161"/>
                    <a:pt x="216789" y="507873"/>
                    <a:pt x="238125" y="490157"/>
                  </a:cubicBezTo>
                  <a:cubicBezTo>
                    <a:pt x="259461" y="472440"/>
                    <a:pt x="289656" y="458153"/>
                    <a:pt x="313944" y="471487"/>
                  </a:cubicBezTo>
                  <a:cubicBezTo>
                    <a:pt x="390525" y="542163"/>
                    <a:pt x="458914" y="621602"/>
                    <a:pt x="517493" y="707803"/>
                  </a:cubicBezTo>
                  <a:cubicBezTo>
                    <a:pt x="500158" y="645319"/>
                    <a:pt x="517589" y="579120"/>
                    <a:pt x="535305" y="516731"/>
                  </a:cubicBezTo>
                  <a:cubicBezTo>
                    <a:pt x="584073" y="344233"/>
                    <a:pt x="634460" y="172117"/>
                    <a:pt x="684848" y="0"/>
                  </a:cubicBezTo>
                  <a:cubicBezTo>
                    <a:pt x="522161" y="68675"/>
                    <a:pt x="350806" y="113919"/>
                    <a:pt x="180118" y="158972"/>
                  </a:cubicBezTo>
                  <a:lnTo>
                    <a:pt x="0" y="206502"/>
                  </a:lnTo>
                  <a:cubicBezTo>
                    <a:pt x="83534" y="240316"/>
                    <a:pt x="155639" y="301466"/>
                    <a:pt x="212027" y="376333"/>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20"/>
            <p:cNvSpPr/>
            <p:nvPr/>
          </p:nvSpPr>
          <p:spPr>
            <a:xfrm>
              <a:off x="8239326" y="-543333"/>
              <a:ext cx="471963" cy="480440"/>
            </a:xfrm>
            <a:custGeom>
              <a:avLst/>
              <a:gdLst/>
              <a:ahLst/>
              <a:cxnLst/>
              <a:rect l="l" t="t" r="r" b="b"/>
              <a:pathLst>
                <a:path w="471963" h="480440" extrusionOk="0">
                  <a:moveTo>
                    <a:pt x="0" y="371380"/>
                  </a:moveTo>
                  <a:cubicBezTo>
                    <a:pt x="156210" y="246221"/>
                    <a:pt x="313563" y="122396"/>
                    <a:pt x="471964" y="0"/>
                  </a:cubicBezTo>
                  <a:cubicBezTo>
                    <a:pt x="355282" y="162877"/>
                    <a:pt x="238506" y="325850"/>
                    <a:pt x="110966" y="48044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20"/>
            <p:cNvSpPr/>
            <p:nvPr/>
          </p:nvSpPr>
          <p:spPr>
            <a:xfrm>
              <a:off x="7970244" y="166945"/>
              <a:ext cx="47815" cy="32766"/>
            </a:xfrm>
            <a:custGeom>
              <a:avLst/>
              <a:gdLst/>
              <a:ahLst/>
              <a:cxnLst/>
              <a:rect l="l" t="t" r="r" b="b"/>
              <a:pathLst>
                <a:path w="47815" h="32766" extrusionOk="0">
                  <a:moveTo>
                    <a:pt x="0" y="32766"/>
                  </a:moveTo>
                  <a:lnTo>
                    <a:pt x="47816"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20"/>
            <p:cNvSpPr/>
            <p:nvPr/>
          </p:nvSpPr>
          <p:spPr>
            <a:xfrm>
              <a:off x="8088640" y="33595"/>
              <a:ext cx="52863" cy="52863"/>
            </a:xfrm>
            <a:custGeom>
              <a:avLst/>
              <a:gdLst/>
              <a:ahLst/>
              <a:cxnLst/>
              <a:rect l="l" t="t" r="r" b="b"/>
              <a:pathLst>
                <a:path w="52863" h="52863" extrusionOk="0">
                  <a:moveTo>
                    <a:pt x="0" y="52864"/>
                  </a:moveTo>
                  <a:lnTo>
                    <a:pt x="52864"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0AC9A5A-409A-1843-B55F-7DDA228BB749}" type="datetimeFigureOut">
              <a:rPr lang="en-US" smtClean="0"/>
              <a:pPr>
                <a:defRPr/>
              </a:pPr>
              <a:t>9/14/22</a:t>
            </a:fld>
            <a:endParaRPr lang="en-US"/>
          </a:p>
        </p:txBody>
      </p:sp>
      <p:sp>
        <p:nvSpPr>
          <p:cNvPr id="5" name="Footer Placeholder 4"/>
          <p:cNvSpPr>
            <a:spLocks noGrp="1"/>
          </p:cNvSpPr>
          <p:nvPr>
            <p:ph type="ftr" sz="quarter" idx="11"/>
          </p:nvPr>
        </p:nvSpPr>
        <p:spPr>
          <a:xfrm>
            <a:off x="3961015" y="5308948"/>
            <a:ext cx="41148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9493DD6-5149-334C-9BCF-9B45508746A1}" type="slidenum">
              <a:rPr lang="en-US" smtClean="0"/>
              <a:pPr>
                <a:defRPr/>
              </a:pPr>
              <a:t>‹#›</a:t>
            </a:fld>
            <a:endParaRPr lang="en-US"/>
          </a:p>
        </p:txBody>
      </p:sp>
    </p:spTree>
    <p:extLst>
      <p:ext uri="{BB962C8B-B14F-4D97-AF65-F5344CB8AC3E}">
        <p14:creationId xmlns:p14="http://schemas.microsoft.com/office/powerpoint/2010/main" val="181422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971169D-CA31-E944-9987-4DDCCCC5D083}" type="datetimeFigureOut">
              <a:rPr lang="en-US" smtClean="0"/>
              <a:pPr>
                <a:defRPr/>
              </a:pPr>
              <a:t>9/14/22</a:t>
            </a:fld>
            <a:endParaRPr lang="en-US"/>
          </a:p>
        </p:txBody>
      </p:sp>
      <p:sp>
        <p:nvSpPr>
          <p:cNvPr id="4" name="Slide Number Placeholder 3"/>
          <p:cNvSpPr>
            <a:spLocks noGrp="1"/>
          </p:cNvSpPr>
          <p:nvPr>
            <p:ph type="sldNum" sz="quarter" idx="12"/>
          </p:nvPr>
        </p:nvSpPr>
        <p:spPr/>
        <p:txBody>
          <a:bodyPr/>
          <a:lstStyle/>
          <a:p>
            <a:pPr>
              <a:defRPr/>
            </a:pPr>
            <a:fld id="{DDB99351-7ECF-7F42-B675-6618997CBA2B}" type="slidenum">
              <a:rPr lang="en-US" smtClean="0"/>
              <a:pPr>
                <a:defRPr/>
              </a:pPr>
              <a:t>‹#›</a:t>
            </a:fld>
            <a:endParaRPr lang="en-US"/>
          </a:p>
        </p:txBody>
      </p:sp>
    </p:spTree>
    <p:extLst>
      <p:ext uri="{BB962C8B-B14F-4D97-AF65-F5344CB8AC3E}">
        <p14:creationId xmlns:p14="http://schemas.microsoft.com/office/powerpoint/2010/main" val="2385478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Just title">
  <p:cSld name="CUSTOM_18">
    <p:bg>
      <p:bgPr>
        <a:solidFill>
          <a:schemeClr val="lt1"/>
        </a:solidFill>
        <a:effectLst/>
      </p:bgPr>
    </p:bg>
    <p:spTree>
      <p:nvGrpSpPr>
        <p:cNvPr id="1" name="Shape 101"/>
        <p:cNvGrpSpPr/>
        <p:nvPr/>
      </p:nvGrpSpPr>
      <p:grpSpPr>
        <a:xfrm>
          <a:off x="0" y="0"/>
          <a:ext cx="0" cy="0"/>
          <a:chOff x="0" y="0"/>
          <a:chExt cx="0" cy="0"/>
        </a:xfrm>
      </p:grpSpPr>
      <p:sp>
        <p:nvSpPr>
          <p:cNvPr id="102" name="Google Shape;102;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147"/>
        <p:cNvGrpSpPr/>
        <p:nvPr/>
      </p:nvGrpSpPr>
      <p:grpSpPr>
        <a:xfrm>
          <a:off x="0" y="0"/>
          <a:ext cx="0" cy="0"/>
          <a:chOff x="0" y="0"/>
          <a:chExt cx="0" cy="0"/>
        </a:xfrm>
      </p:grpSpPr>
      <p:sp>
        <p:nvSpPr>
          <p:cNvPr id="148" name="Google Shape;148;p5"/>
          <p:cNvSpPr/>
          <p:nvPr/>
        </p:nvSpPr>
        <p:spPr>
          <a:xfrm>
            <a:off x="0" y="5064596"/>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9" name="Google Shape;149;p5"/>
          <p:cNvSpPr/>
          <p:nvPr/>
        </p:nvSpPr>
        <p:spPr>
          <a:xfrm>
            <a:off x="462403" y="589064"/>
            <a:ext cx="11267100" cy="583230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50" name="Google Shape;150;p5"/>
          <p:cNvPicPr preferRelativeResize="0"/>
          <p:nvPr/>
        </p:nvPicPr>
        <p:blipFill rotWithShape="1">
          <a:blip r:embed="rId3">
            <a:alphaModFix/>
          </a:blip>
          <a:srcRect/>
          <a:stretch/>
        </p:blipFill>
        <p:spPr>
          <a:xfrm>
            <a:off x="5156788" y="-76188"/>
            <a:ext cx="1878418" cy="970517"/>
          </a:xfrm>
          <a:prstGeom prst="rect">
            <a:avLst/>
          </a:prstGeom>
          <a:noFill/>
          <a:ln>
            <a:noFill/>
          </a:ln>
          <a:effectLst>
            <a:outerShdw blurRad="50800" dist="38100" dir="10800000" algn="r" rotWithShape="0">
              <a:srgbClr val="000000">
                <a:alpha val="40000"/>
              </a:srgbClr>
            </a:outerShdw>
          </a:effectLst>
        </p:spPr>
      </p:pic>
      <p:sp>
        <p:nvSpPr>
          <p:cNvPr id="151" name="Google Shape;151;p5"/>
          <p:cNvSpPr txBox="1">
            <a:spLocks noGrp="1"/>
          </p:cNvSpPr>
          <p:nvPr>
            <p:ph type="title"/>
          </p:nvPr>
        </p:nvSpPr>
        <p:spPr>
          <a:xfrm>
            <a:off x="837275" y="1101675"/>
            <a:ext cx="10531800" cy="713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52" name="Google Shape;152;p5"/>
          <p:cNvSpPr txBox="1">
            <a:spLocks noGrp="1"/>
          </p:cNvSpPr>
          <p:nvPr>
            <p:ph type="body" idx="1"/>
          </p:nvPr>
        </p:nvSpPr>
        <p:spPr>
          <a:xfrm>
            <a:off x="837275" y="2962127"/>
            <a:ext cx="3095400" cy="12363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153" name="Google Shape;153;p5"/>
          <p:cNvSpPr txBox="1">
            <a:spLocks noGrp="1"/>
          </p:cNvSpPr>
          <p:nvPr>
            <p:ph type="body" idx="2"/>
          </p:nvPr>
        </p:nvSpPr>
        <p:spPr>
          <a:xfrm>
            <a:off x="4555664" y="2962127"/>
            <a:ext cx="3095400" cy="12363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154" name="Google Shape;154;p5"/>
          <p:cNvSpPr txBox="1">
            <a:spLocks noGrp="1"/>
          </p:cNvSpPr>
          <p:nvPr>
            <p:ph type="body" idx="3"/>
          </p:nvPr>
        </p:nvSpPr>
        <p:spPr>
          <a:xfrm>
            <a:off x="837275" y="4869839"/>
            <a:ext cx="3095400" cy="12363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155" name="Google Shape;155;p5"/>
          <p:cNvSpPr txBox="1">
            <a:spLocks noGrp="1"/>
          </p:cNvSpPr>
          <p:nvPr>
            <p:ph type="body" idx="4"/>
          </p:nvPr>
        </p:nvSpPr>
        <p:spPr>
          <a:xfrm>
            <a:off x="4555664" y="4869839"/>
            <a:ext cx="3095400" cy="12363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156" name="Google Shape;156;p5"/>
          <p:cNvSpPr txBox="1">
            <a:spLocks noGrp="1"/>
          </p:cNvSpPr>
          <p:nvPr>
            <p:ph type="title" idx="5"/>
          </p:nvPr>
        </p:nvSpPr>
        <p:spPr>
          <a:xfrm>
            <a:off x="837275" y="2311813"/>
            <a:ext cx="3095400" cy="6501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100">
                <a:highlight>
                  <a:schemeClr val="accent2"/>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157" name="Google Shape;157;p5"/>
          <p:cNvSpPr txBox="1">
            <a:spLocks noGrp="1"/>
          </p:cNvSpPr>
          <p:nvPr>
            <p:ph type="title" idx="6"/>
          </p:nvPr>
        </p:nvSpPr>
        <p:spPr>
          <a:xfrm>
            <a:off x="4555664" y="2311813"/>
            <a:ext cx="3095400" cy="6501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100">
                <a:highlight>
                  <a:schemeClr val="accent2"/>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158" name="Google Shape;158;p5"/>
          <p:cNvSpPr txBox="1">
            <a:spLocks noGrp="1"/>
          </p:cNvSpPr>
          <p:nvPr>
            <p:ph type="title" idx="7"/>
          </p:nvPr>
        </p:nvSpPr>
        <p:spPr>
          <a:xfrm>
            <a:off x="837275" y="4219525"/>
            <a:ext cx="3095400" cy="6501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100">
                <a:highlight>
                  <a:schemeClr val="accent2"/>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159" name="Google Shape;159;p5"/>
          <p:cNvSpPr txBox="1">
            <a:spLocks noGrp="1"/>
          </p:cNvSpPr>
          <p:nvPr>
            <p:ph type="title" idx="8"/>
          </p:nvPr>
        </p:nvSpPr>
        <p:spPr>
          <a:xfrm>
            <a:off x="4555664" y="4219525"/>
            <a:ext cx="3095400" cy="6501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100">
                <a:highlight>
                  <a:schemeClr val="accent2"/>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160" name="Google Shape;160;p5"/>
          <p:cNvSpPr txBox="1">
            <a:spLocks noGrp="1"/>
          </p:cNvSpPr>
          <p:nvPr>
            <p:ph type="body" idx="9"/>
          </p:nvPr>
        </p:nvSpPr>
        <p:spPr>
          <a:xfrm>
            <a:off x="8274053" y="2962127"/>
            <a:ext cx="3095400" cy="12363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161" name="Google Shape;161;p5"/>
          <p:cNvSpPr txBox="1">
            <a:spLocks noGrp="1"/>
          </p:cNvSpPr>
          <p:nvPr>
            <p:ph type="body" idx="13"/>
          </p:nvPr>
        </p:nvSpPr>
        <p:spPr>
          <a:xfrm>
            <a:off x="8274053" y="4869839"/>
            <a:ext cx="3095400" cy="12363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162" name="Google Shape;162;p5"/>
          <p:cNvSpPr txBox="1">
            <a:spLocks noGrp="1"/>
          </p:cNvSpPr>
          <p:nvPr>
            <p:ph type="title" idx="14"/>
          </p:nvPr>
        </p:nvSpPr>
        <p:spPr>
          <a:xfrm>
            <a:off x="8274053" y="2311813"/>
            <a:ext cx="3095400" cy="6501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100">
                <a:highlight>
                  <a:schemeClr val="accent2"/>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163" name="Google Shape;163;p5"/>
          <p:cNvSpPr txBox="1">
            <a:spLocks noGrp="1"/>
          </p:cNvSpPr>
          <p:nvPr>
            <p:ph type="title" idx="15"/>
          </p:nvPr>
        </p:nvSpPr>
        <p:spPr>
          <a:xfrm>
            <a:off x="8274053" y="4219525"/>
            <a:ext cx="3095400" cy="6501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100">
                <a:highlight>
                  <a:schemeClr val="accent2"/>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164" name="Google Shape;164;p5"/>
          <p:cNvSpPr/>
          <p:nvPr/>
        </p:nvSpPr>
        <p:spPr>
          <a:xfrm flipH="1">
            <a:off x="10602025" y="705229"/>
            <a:ext cx="767416" cy="1110134"/>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5"/>
          <p:cNvSpPr/>
          <p:nvPr/>
        </p:nvSpPr>
        <p:spPr>
          <a:xfrm rot="-459229">
            <a:off x="727621" y="996528"/>
            <a:ext cx="882966" cy="52729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66" name="Google Shape;166;p5"/>
          <p:cNvGrpSpPr/>
          <p:nvPr/>
        </p:nvGrpSpPr>
        <p:grpSpPr>
          <a:xfrm rot="-1479810">
            <a:off x="874385" y="934718"/>
            <a:ext cx="735272" cy="651165"/>
            <a:chOff x="3116097" y="-1477902"/>
            <a:chExt cx="735251" cy="651147"/>
          </a:xfrm>
        </p:grpSpPr>
        <p:sp>
          <p:nvSpPr>
            <p:cNvPr id="167" name="Google Shape;167;p5"/>
            <p:cNvSpPr/>
            <p:nvPr/>
          </p:nvSpPr>
          <p:spPr>
            <a:xfrm>
              <a:off x="3116097" y="-1477902"/>
              <a:ext cx="612260" cy="559814"/>
            </a:xfrm>
            <a:custGeom>
              <a:avLst/>
              <a:gdLst/>
              <a:ahLst/>
              <a:cxnLst/>
              <a:rect l="l" t="t" r="r" b="b"/>
              <a:pathLst>
                <a:path w="612260" h="559814" extrusionOk="0">
                  <a:moveTo>
                    <a:pt x="583519" y="8073"/>
                  </a:moveTo>
                  <a:cubicBezTo>
                    <a:pt x="550562" y="-6786"/>
                    <a:pt x="511319" y="548"/>
                    <a:pt x="478839" y="16455"/>
                  </a:cubicBezTo>
                  <a:cubicBezTo>
                    <a:pt x="446359" y="32361"/>
                    <a:pt x="418450" y="56079"/>
                    <a:pt x="388161" y="75795"/>
                  </a:cubicBezTo>
                  <a:cubicBezTo>
                    <a:pt x="330344" y="113514"/>
                    <a:pt x="263193" y="136946"/>
                    <a:pt x="194518" y="143328"/>
                  </a:cubicBezTo>
                  <a:cubicBezTo>
                    <a:pt x="140797" y="148281"/>
                    <a:pt x="80789" y="145137"/>
                    <a:pt x="40403" y="180761"/>
                  </a:cubicBezTo>
                  <a:cubicBezTo>
                    <a:pt x="5065" y="212098"/>
                    <a:pt x="-3317" y="264390"/>
                    <a:pt x="1065" y="311349"/>
                  </a:cubicBezTo>
                  <a:cubicBezTo>
                    <a:pt x="3541" y="337066"/>
                    <a:pt x="9637" y="363736"/>
                    <a:pt x="26401" y="383453"/>
                  </a:cubicBezTo>
                  <a:cubicBezTo>
                    <a:pt x="53071" y="414790"/>
                    <a:pt x="99077" y="420791"/>
                    <a:pt x="140035" y="417457"/>
                  </a:cubicBezTo>
                  <a:cubicBezTo>
                    <a:pt x="180992" y="414123"/>
                    <a:pt x="222235" y="403836"/>
                    <a:pt x="262717" y="411075"/>
                  </a:cubicBezTo>
                  <a:cubicBezTo>
                    <a:pt x="324534" y="422124"/>
                    <a:pt x="371016" y="471083"/>
                    <a:pt x="420641" y="509564"/>
                  </a:cubicBezTo>
                  <a:cubicBezTo>
                    <a:pt x="470266" y="548045"/>
                    <a:pt x="539418" y="577953"/>
                    <a:pt x="593901" y="546902"/>
                  </a:cubicBezTo>
                  <a:cubicBezTo>
                    <a:pt x="599521" y="543663"/>
                    <a:pt x="604950" y="539758"/>
                    <a:pt x="608284" y="534138"/>
                  </a:cubicBezTo>
                  <a:cubicBezTo>
                    <a:pt x="614189" y="524232"/>
                    <a:pt x="612284" y="511850"/>
                    <a:pt x="610379" y="500515"/>
                  </a:cubicBezTo>
                  <a:cubicBezTo>
                    <a:pt x="587805" y="367832"/>
                    <a:pt x="584471" y="231910"/>
                    <a:pt x="600664" y="98274"/>
                  </a:cubicBezTo>
                  <a:cubicBezTo>
                    <a:pt x="603807" y="72271"/>
                    <a:pt x="606950" y="43315"/>
                    <a:pt x="583328" y="816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5"/>
            <p:cNvSpPr/>
            <p:nvPr/>
          </p:nvSpPr>
          <p:spPr>
            <a:xfrm>
              <a:off x="3609033" y="-1465067"/>
              <a:ext cx="4571" cy="532066"/>
            </a:xfrm>
            <a:custGeom>
              <a:avLst/>
              <a:gdLst/>
              <a:ahLst/>
              <a:cxnLst/>
              <a:rect l="l" t="t" r="r" b="b"/>
              <a:pathLst>
                <a:path w="4571" h="532066" extrusionOk="0">
                  <a:moveTo>
                    <a:pt x="0" y="0"/>
                  </a:moveTo>
                  <a:lnTo>
                    <a:pt x="4572" y="532067"/>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5"/>
            <p:cNvSpPr/>
            <p:nvPr/>
          </p:nvSpPr>
          <p:spPr>
            <a:xfrm>
              <a:off x="3383481" y="-1344004"/>
              <a:ext cx="6393" cy="277177"/>
            </a:xfrm>
            <a:custGeom>
              <a:avLst/>
              <a:gdLst/>
              <a:ahLst/>
              <a:cxnLst/>
              <a:rect l="l" t="t" r="r" b="b"/>
              <a:pathLst>
                <a:path w="6393" h="277177" extrusionOk="0">
                  <a:moveTo>
                    <a:pt x="6382" y="0"/>
                  </a:moveTo>
                  <a:cubicBezTo>
                    <a:pt x="6572" y="92393"/>
                    <a:pt x="4477" y="184880"/>
                    <a:pt x="0" y="27717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5"/>
            <p:cNvSpPr/>
            <p:nvPr/>
          </p:nvSpPr>
          <p:spPr>
            <a:xfrm>
              <a:off x="3292327" y="-1335051"/>
              <a:ext cx="7696" cy="268223"/>
            </a:xfrm>
            <a:custGeom>
              <a:avLst/>
              <a:gdLst/>
              <a:ahLst/>
              <a:cxnLst/>
              <a:rect l="l" t="t" r="r" b="b"/>
              <a:pathLst>
                <a:path w="7696" h="268223" extrusionOk="0">
                  <a:moveTo>
                    <a:pt x="0" y="0"/>
                  </a:moveTo>
                  <a:cubicBezTo>
                    <a:pt x="11335" y="91916"/>
                    <a:pt x="7048" y="175641"/>
                    <a:pt x="6191" y="2682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5"/>
            <p:cNvSpPr/>
            <p:nvPr/>
          </p:nvSpPr>
          <p:spPr>
            <a:xfrm>
              <a:off x="3243165" y="-1069494"/>
              <a:ext cx="92471" cy="242739"/>
            </a:xfrm>
            <a:custGeom>
              <a:avLst/>
              <a:gdLst/>
              <a:ahLst/>
              <a:cxnLst/>
              <a:rect l="l" t="t" r="r" b="b"/>
              <a:pathLst>
                <a:path w="92471" h="242739" extrusionOk="0">
                  <a:moveTo>
                    <a:pt x="299" y="11430"/>
                  </a:moveTo>
                  <a:cubicBezTo>
                    <a:pt x="-654" y="51149"/>
                    <a:pt x="680" y="90868"/>
                    <a:pt x="4204" y="130397"/>
                  </a:cubicBezTo>
                  <a:cubicBezTo>
                    <a:pt x="7252" y="163830"/>
                    <a:pt x="12205" y="198120"/>
                    <a:pt x="29064" y="227266"/>
                  </a:cubicBezTo>
                  <a:cubicBezTo>
                    <a:pt x="32493" y="233267"/>
                    <a:pt x="36875" y="239268"/>
                    <a:pt x="43352" y="241649"/>
                  </a:cubicBezTo>
                  <a:cubicBezTo>
                    <a:pt x="52496" y="245078"/>
                    <a:pt x="62783" y="239935"/>
                    <a:pt x="69545" y="232981"/>
                  </a:cubicBezTo>
                  <a:cubicBezTo>
                    <a:pt x="85928" y="216408"/>
                    <a:pt x="89167" y="191167"/>
                    <a:pt x="90596" y="167830"/>
                  </a:cubicBezTo>
                  <a:cubicBezTo>
                    <a:pt x="94120" y="111919"/>
                    <a:pt x="92691" y="55626"/>
                    <a:pt x="8621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5"/>
            <p:cNvSpPr/>
            <p:nvPr/>
          </p:nvSpPr>
          <p:spPr>
            <a:xfrm>
              <a:off x="3793437" y="-1351720"/>
              <a:ext cx="48387" cy="58578"/>
            </a:xfrm>
            <a:custGeom>
              <a:avLst/>
              <a:gdLst/>
              <a:ahLst/>
              <a:cxnLst/>
              <a:rect l="l" t="t" r="r" b="b"/>
              <a:pathLst>
                <a:path w="48387" h="58578" extrusionOk="0">
                  <a:moveTo>
                    <a:pt x="0" y="58579"/>
                  </a:moveTo>
                  <a:cubicBezTo>
                    <a:pt x="12002" y="36005"/>
                    <a:pt x="28575" y="16002"/>
                    <a:pt x="4838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5"/>
            <p:cNvSpPr/>
            <p:nvPr/>
          </p:nvSpPr>
          <p:spPr>
            <a:xfrm>
              <a:off x="3802295" y="-1212655"/>
              <a:ext cx="49053" cy="10858"/>
            </a:xfrm>
            <a:custGeom>
              <a:avLst/>
              <a:gdLst/>
              <a:ahLst/>
              <a:cxnLst/>
              <a:rect l="l" t="t" r="r" b="b"/>
              <a:pathLst>
                <a:path w="49053" h="10858" extrusionOk="0">
                  <a:moveTo>
                    <a:pt x="0" y="10858"/>
                  </a:moveTo>
                  <a:cubicBezTo>
                    <a:pt x="15716" y="5048"/>
                    <a:pt x="32290" y="1429"/>
                    <a:pt x="4905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5"/>
            <p:cNvSpPr/>
            <p:nvPr/>
          </p:nvSpPr>
          <p:spPr>
            <a:xfrm>
              <a:off x="3794389" y="-1106546"/>
              <a:ext cx="48863" cy="41433"/>
            </a:xfrm>
            <a:custGeom>
              <a:avLst/>
              <a:gdLst/>
              <a:ahLst/>
              <a:cxnLst/>
              <a:rect l="l" t="t" r="r" b="b"/>
              <a:pathLst>
                <a:path w="48863" h="41433" extrusionOk="0">
                  <a:moveTo>
                    <a:pt x="0" y="0"/>
                  </a:moveTo>
                  <a:cubicBezTo>
                    <a:pt x="17240" y="12573"/>
                    <a:pt x="33623" y="26384"/>
                    <a:pt x="48863" y="4143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5" name="Google Shape;175;p5"/>
          <p:cNvGrpSpPr/>
          <p:nvPr/>
        </p:nvGrpSpPr>
        <p:grpSpPr>
          <a:xfrm>
            <a:off x="9844361" y="639008"/>
            <a:ext cx="757664" cy="739072"/>
            <a:chOff x="2714053" y="3696339"/>
            <a:chExt cx="757664" cy="739072"/>
          </a:xfrm>
        </p:grpSpPr>
        <p:sp>
          <p:nvSpPr>
            <p:cNvPr id="176" name="Google Shape;176;p5"/>
            <p:cNvSpPr/>
            <p:nvPr/>
          </p:nvSpPr>
          <p:spPr>
            <a:xfrm>
              <a:off x="2764821" y="3749611"/>
              <a:ext cx="656844" cy="658272"/>
            </a:xfrm>
            <a:custGeom>
              <a:avLst/>
              <a:gdLst/>
              <a:ahLst/>
              <a:cxnLst/>
              <a:rect l="l" t="t" r="r" b="b"/>
              <a:pathLst>
                <a:path w="656844" h="658272" extrusionOk="0">
                  <a:moveTo>
                    <a:pt x="95" y="463487"/>
                  </a:moveTo>
                  <a:cubicBezTo>
                    <a:pt x="139160" y="292227"/>
                    <a:pt x="347758" y="183737"/>
                    <a:pt x="469773" y="0"/>
                  </a:cubicBezTo>
                  <a:cubicBezTo>
                    <a:pt x="523589" y="65437"/>
                    <a:pt x="586835" y="123063"/>
                    <a:pt x="656844" y="170783"/>
                  </a:cubicBezTo>
                  <a:cubicBezTo>
                    <a:pt x="553498" y="273367"/>
                    <a:pt x="466725" y="392239"/>
                    <a:pt x="358045" y="489204"/>
                  </a:cubicBezTo>
                  <a:cubicBezTo>
                    <a:pt x="297371" y="543306"/>
                    <a:pt x="229171" y="591312"/>
                    <a:pt x="183071" y="658273"/>
                  </a:cubicBezTo>
                  <a:cubicBezTo>
                    <a:pt x="178308" y="633127"/>
                    <a:pt x="158115" y="613886"/>
                    <a:pt x="136970" y="599504"/>
                  </a:cubicBezTo>
                  <a:cubicBezTo>
                    <a:pt x="115824" y="585121"/>
                    <a:pt x="92297" y="573786"/>
                    <a:pt x="74295" y="555593"/>
                  </a:cubicBezTo>
                  <a:cubicBezTo>
                    <a:pt x="45529" y="526352"/>
                    <a:pt x="31052" y="479965"/>
                    <a:pt x="0" y="463487"/>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5"/>
            <p:cNvSpPr/>
            <p:nvPr/>
          </p:nvSpPr>
          <p:spPr>
            <a:xfrm>
              <a:off x="3209924" y="3793140"/>
              <a:ext cx="168783" cy="169544"/>
            </a:xfrm>
            <a:custGeom>
              <a:avLst/>
              <a:gdLst/>
              <a:ahLst/>
              <a:cxnLst/>
              <a:rect l="l" t="t" r="r" b="b"/>
              <a:pathLst>
                <a:path w="168783" h="169544" extrusionOk="0">
                  <a:moveTo>
                    <a:pt x="0" y="0"/>
                  </a:moveTo>
                  <a:cubicBezTo>
                    <a:pt x="3810" y="12382"/>
                    <a:pt x="14954" y="20764"/>
                    <a:pt x="25241" y="28670"/>
                  </a:cubicBezTo>
                  <a:cubicBezTo>
                    <a:pt x="55816" y="52292"/>
                    <a:pt x="83820" y="79248"/>
                    <a:pt x="111633" y="106108"/>
                  </a:cubicBezTo>
                  <a:cubicBezTo>
                    <a:pt x="125349" y="119348"/>
                    <a:pt x="139160" y="132683"/>
                    <a:pt x="149257" y="148780"/>
                  </a:cubicBezTo>
                  <a:cubicBezTo>
                    <a:pt x="154400" y="157067"/>
                    <a:pt x="159544" y="166688"/>
                    <a:pt x="168783" y="16954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5"/>
            <p:cNvSpPr/>
            <p:nvPr/>
          </p:nvSpPr>
          <p:spPr>
            <a:xfrm>
              <a:off x="2817303" y="3835526"/>
              <a:ext cx="427100" cy="432720"/>
            </a:xfrm>
            <a:custGeom>
              <a:avLst/>
              <a:gdLst/>
              <a:ahLst/>
              <a:cxnLst/>
              <a:rect l="l" t="t" r="r" b="b"/>
              <a:pathLst>
                <a:path w="427100" h="432720" extrusionOk="0">
                  <a:moveTo>
                    <a:pt x="0" y="432721"/>
                  </a:moveTo>
                  <a:lnTo>
                    <a:pt x="427101"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5"/>
            <p:cNvSpPr/>
            <p:nvPr/>
          </p:nvSpPr>
          <p:spPr>
            <a:xfrm>
              <a:off x="2898933" y="3900677"/>
              <a:ext cx="418433" cy="438054"/>
            </a:xfrm>
            <a:custGeom>
              <a:avLst/>
              <a:gdLst/>
              <a:ahLst/>
              <a:cxnLst/>
              <a:rect l="l" t="t" r="r" b="b"/>
              <a:pathLst>
                <a:path w="418433" h="438054" extrusionOk="0">
                  <a:moveTo>
                    <a:pt x="0" y="438055"/>
                  </a:moveTo>
                  <a:lnTo>
                    <a:pt x="418433"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5"/>
            <p:cNvSpPr/>
            <p:nvPr/>
          </p:nvSpPr>
          <p:spPr>
            <a:xfrm>
              <a:off x="3232975" y="3696339"/>
              <a:ext cx="238742" cy="223959"/>
            </a:xfrm>
            <a:custGeom>
              <a:avLst/>
              <a:gdLst/>
              <a:ahLst/>
              <a:cxnLst/>
              <a:rect l="l" t="t" r="r" b="b"/>
              <a:pathLst>
                <a:path w="238742" h="223959" extrusionOk="0">
                  <a:moveTo>
                    <a:pt x="0" y="56225"/>
                  </a:moveTo>
                  <a:cubicBezTo>
                    <a:pt x="12478" y="28507"/>
                    <a:pt x="41529" y="11457"/>
                    <a:pt x="70961" y="4313"/>
                  </a:cubicBezTo>
                  <a:cubicBezTo>
                    <a:pt x="116681" y="-6736"/>
                    <a:pt x="168402" y="3361"/>
                    <a:pt x="202597" y="35555"/>
                  </a:cubicBezTo>
                  <a:cubicBezTo>
                    <a:pt x="236791" y="67750"/>
                    <a:pt x="249746" y="122614"/>
                    <a:pt x="228219" y="164428"/>
                  </a:cubicBezTo>
                  <a:cubicBezTo>
                    <a:pt x="216884" y="186431"/>
                    <a:pt x="197739" y="203386"/>
                    <a:pt x="184023" y="22396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5"/>
            <p:cNvSpPr/>
            <p:nvPr/>
          </p:nvSpPr>
          <p:spPr>
            <a:xfrm>
              <a:off x="2714053" y="4208621"/>
              <a:ext cx="240982" cy="226790"/>
            </a:xfrm>
            <a:custGeom>
              <a:avLst/>
              <a:gdLst/>
              <a:ahLst/>
              <a:cxnLst/>
              <a:rect l="l" t="t" r="r" b="b"/>
              <a:pathLst>
                <a:path w="240982" h="226790" extrusionOk="0">
                  <a:moveTo>
                    <a:pt x="49244" y="0"/>
                  </a:moveTo>
                  <a:cubicBezTo>
                    <a:pt x="39910" y="77343"/>
                    <a:pt x="38671" y="159067"/>
                    <a:pt x="0" y="226790"/>
                  </a:cubicBezTo>
                  <a:lnTo>
                    <a:pt x="190310" y="209359"/>
                  </a:lnTo>
                  <a:cubicBezTo>
                    <a:pt x="207550" y="207740"/>
                    <a:pt x="225266" y="206121"/>
                    <a:pt x="240982" y="198787"/>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5"/>
            <p:cNvSpPr/>
            <p:nvPr/>
          </p:nvSpPr>
          <p:spPr>
            <a:xfrm>
              <a:off x="2719577" y="4345971"/>
              <a:ext cx="107822" cy="89439"/>
            </a:xfrm>
            <a:custGeom>
              <a:avLst/>
              <a:gdLst/>
              <a:ahLst/>
              <a:cxnLst/>
              <a:rect l="l" t="t" r="r" b="b"/>
              <a:pathLst>
                <a:path w="107822" h="89439" extrusionOk="0">
                  <a:moveTo>
                    <a:pt x="26289" y="0"/>
                  </a:moveTo>
                  <a:cubicBezTo>
                    <a:pt x="14859" y="28575"/>
                    <a:pt x="11430" y="60770"/>
                    <a:pt x="0" y="89440"/>
                  </a:cubicBezTo>
                  <a:cubicBezTo>
                    <a:pt x="13430" y="84868"/>
                    <a:pt x="22955" y="85249"/>
                    <a:pt x="37052" y="84296"/>
                  </a:cubicBezTo>
                  <a:cubicBezTo>
                    <a:pt x="62198" y="82582"/>
                    <a:pt x="82486" y="76010"/>
                    <a:pt x="107823" y="76010"/>
                  </a:cubicBezTo>
                  <a:cubicBezTo>
                    <a:pt x="86582" y="57150"/>
                    <a:pt x="73914" y="49911"/>
                    <a:pt x="59436" y="35338"/>
                  </a:cubicBezTo>
                  <a:cubicBezTo>
                    <a:pt x="49149" y="25051"/>
                    <a:pt x="41719" y="14383"/>
                    <a:pt x="26384" y="0"/>
                  </a:cubicBezTo>
                  <a:close/>
                </a:path>
              </a:pathLst>
            </a:custGeom>
            <a:solidFill>
              <a:srgbClr val="000000"/>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3" name="Google Shape;183;p5"/>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4 Section Title">
  <p:cSld name="CUSTOM_3">
    <p:bg>
      <p:bgPr>
        <a:solidFill>
          <a:schemeClr val="lt1"/>
        </a:solidFill>
        <a:effectLst/>
      </p:bgPr>
    </p:bg>
    <p:spTree>
      <p:nvGrpSpPr>
        <p:cNvPr id="1" name="Shape 184"/>
        <p:cNvGrpSpPr/>
        <p:nvPr/>
      </p:nvGrpSpPr>
      <p:grpSpPr>
        <a:xfrm>
          <a:off x="0" y="0"/>
          <a:ext cx="0" cy="0"/>
          <a:chOff x="0" y="0"/>
          <a:chExt cx="0" cy="0"/>
        </a:xfrm>
      </p:grpSpPr>
      <p:sp>
        <p:nvSpPr>
          <p:cNvPr id="185" name="Google Shape;185;p6"/>
          <p:cNvSpPr txBox="1">
            <a:spLocks noGrp="1"/>
          </p:cNvSpPr>
          <p:nvPr>
            <p:ph type="title"/>
          </p:nvPr>
        </p:nvSpPr>
        <p:spPr>
          <a:xfrm>
            <a:off x="2451438" y="2012900"/>
            <a:ext cx="7389300" cy="20661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86" name="Google Shape;186;p6"/>
          <p:cNvSpPr txBox="1">
            <a:spLocks noGrp="1"/>
          </p:cNvSpPr>
          <p:nvPr>
            <p:ph type="body" idx="1"/>
          </p:nvPr>
        </p:nvSpPr>
        <p:spPr>
          <a:xfrm>
            <a:off x="2451438" y="4096550"/>
            <a:ext cx="7389300" cy="763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87" name="Google Shape;187;p6"/>
          <p:cNvSpPr/>
          <p:nvPr/>
        </p:nvSpPr>
        <p:spPr>
          <a:xfrm>
            <a:off x="6134513" y="243975"/>
            <a:ext cx="739500" cy="859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8" name="Google Shape;188;p6"/>
          <p:cNvSpPr/>
          <p:nvPr/>
        </p:nvSpPr>
        <p:spPr>
          <a:xfrm>
            <a:off x="10143496" y="5301879"/>
            <a:ext cx="945000" cy="631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9" name="Google Shape;189;p6"/>
          <p:cNvSpPr/>
          <p:nvPr/>
        </p:nvSpPr>
        <p:spPr>
          <a:xfrm>
            <a:off x="10492238" y="1005038"/>
            <a:ext cx="731400" cy="631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0" name="Google Shape;190;p6"/>
          <p:cNvSpPr/>
          <p:nvPr/>
        </p:nvSpPr>
        <p:spPr>
          <a:xfrm rot="-2064314">
            <a:off x="1150852" y="735842"/>
            <a:ext cx="615268" cy="825175"/>
          </a:xfrm>
          <a:custGeom>
            <a:avLst/>
            <a:gdLst/>
            <a:ahLst/>
            <a:cxnLst/>
            <a:rect l="l" t="t" r="r" b="b"/>
            <a:pathLst>
              <a:path w="615314" h="825237" extrusionOk="0">
                <a:moveTo>
                  <a:pt x="430339" y="650414"/>
                </a:moveTo>
                <a:cubicBezTo>
                  <a:pt x="475541" y="682620"/>
                  <a:pt x="483381" y="756286"/>
                  <a:pt x="445383" y="796826"/>
                </a:cubicBezTo>
                <a:cubicBezTo>
                  <a:pt x="407385" y="837367"/>
                  <a:pt x="332802" y="834047"/>
                  <a:pt x="299112" y="789905"/>
                </a:cubicBezTo>
                <a:cubicBezTo>
                  <a:pt x="265423" y="745762"/>
                  <a:pt x="282373" y="672379"/>
                  <a:pt x="332307" y="648083"/>
                </a:cubicBezTo>
                <a:cubicBezTo>
                  <a:pt x="282303" y="657123"/>
                  <a:pt x="231309" y="660372"/>
                  <a:pt x="180598" y="657759"/>
                </a:cubicBezTo>
                <a:lnTo>
                  <a:pt x="184765" y="482177"/>
                </a:lnTo>
                <a:cubicBezTo>
                  <a:pt x="148109" y="516997"/>
                  <a:pt x="92878" y="530911"/>
                  <a:pt x="44074" y="517633"/>
                </a:cubicBezTo>
                <a:cubicBezTo>
                  <a:pt x="30725" y="513960"/>
                  <a:pt x="17235" y="507957"/>
                  <a:pt x="9113" y="496727"/>
                </a:cubicBezTo>
                <a:cubicBezTo>
                  <a:pt x="2121" y="487121"/>
                  <a:pt x="-69" y="474691"/>
                  <a:pt x="2" y="462825"/>
                </a:cubicBezTo>
                <a:cubicBezTo>
                  <a:pt x="143" y="424615"/>
                  <a:pt x="23026" y="387324"/>
                  <a:pt x="56999" y="369737"/>
                </a:cubicBezTo>
                <a:cubicBezTo>
                  <a:pt x="90971" y="352151"/>
                  <a:pt x="134548" y="355188"/>
                  <a:pt x="165837" y="377153"/>
                </a:cubicBezTo>
                <a:cubicBezTo>
                  <a:pt x="153971" y="320863"/>
                  <a:pt x="153830" y="262100"/>
                  <a:pt x="165484" y="205739"/>
                </a:cubicBezTo>
                <a:cubicBezTo>
                  <a:pt x="214005" y="192743"/>
                  <a:pt x="264363" y="186316"/>
                  <a:pt x="314580" y="186740"/>
                </a:cubicBezTo>
                <a:cubicBezTo>
                  <a:pt x="275028" y="153474"/>
                  <a:pt x="265846" y="89555"/>
                  <a:pt x="294451" y="46543"/>
                </a:cubicBezTo>
                <a:cubicBezTo>
                  <a:pt x="323055" y="3530"/>
                  <a:pt x="385561" y="-12785"/>
                  <a:pt x="431540" y="10875"/>
                </a:cubicBezTo>
                <a:cubicBezTo>
                  <a:pt x="477519" y="34536"/>
                  <a:pt x="500685" y="94782"/>
                  <a:pt x="482322" y="143091"/>
                </a:cubicBezTo>
                <a:cubicBezTo>
                  <a:pt x="474058" y="164845"/>
                  <a:pt x="455695" y="185186"/>
                  <a:pt x="432458" y="186245"/>
                </a:cubicBezTo>
                <a:cubicBezTo>
                  <a:pt x="493764" y="178335"/>
                  <a:pt x="557046" y="186245"/>
                  <a:pt x="614467" y="209129"/>
                </a:cubicBezTo>
                <a:cubicBezTo>
                  <a:pt x="605709" y="259840"/>
                  <a:pt x="605992" y="312105"/>
                  <a:pt x="615315" y="362745"/>
                </a:cubicBezTo>
                <a:cubicBezTo>
                  <a:pt x="575410" y="349043"/>
                  <a:pt x="530702" y="340568"/>
                  <a:pt x="491645" y="356530"/>
                </a:cubicBezTo>
                <a:cubicBezTo>
                  <a:pt x="452587" y="372492"/>
                  <a:pt x="424901" y="421084"/>
                  <a:pt x="444253" y="458588"/>
                </a:cubicBezTo>
                <a:cubicBezTo>
                  <a:pt x="466995" y="502660"/>
                  <a:pt x="529501" y="501318"/>
                  <a:pt x="578447" y="493619"/>
                </a:cubicBezTo>
                <a:cubicBezTo>
                  <a:pt x="577952" y="555278"/>
                  <a:pt x="577458" y="616936"/>
                  <a:pt x="576964" y="678594"/>
                </a:cubicBezTo>
                <a:cubicBezTo>
                  <a:pt x="530773" y="658889"/>
                  <a:pt x="479991" y="650061"/>
                  <a:pt x="430269" y="650414"/>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1" name="Google Shape;191;p6"/>
          <p:cNvGrpSpPr/>
          <p:nvPr/>
        </p:nvGrpSpPr>
        <p:grpSpPr>
          <a:xfrm rot="9627747">
            <a:off x="7191034" y="5535176"/>
            <a:ext cx="2295466" cy="966819"/>
            <a:chOff x="4590347" y="1490179"/>
            <a:chExt cx="1314037" cy="558745"/>
          </a:xfrm>
        </p:grpSpPr>
        <p:sp>
          <p:nvSpPr>
            <p:cNvPr id="192" name="Google Shape;192;p6"/>
            <p:cNvSpPr/>
            <p:nvPr/>
          </p:nvSpPr>
          <p:spPr>
            <a:xfrm>
              <a:off x="4590347" y="1490179"/>
              <a:ext cx="1314037" cy="558745"/>
            </a:xfrm>
            <a:custGeom>
              <a:avLst/>
              <a:gdLst/>
              <a:ahLst/>
              <a:cxnLst/>
              <a:rect l="l" t="t" r="r" b="b"/>
              <a:pathLst>
                <a:path w="1314037" h="558745" extrusionOk="0">
                  <a:moveTo>
                    <a:pt x="0" y="154469"/>
                  </a:moveTo>
                  <a:cubicBezTo>
                    <a:pt x="107637" y="99520"/>
                    <a:pt x="220996" y="55801"/>
                    <a:pt x="337674" y="24160"/>
                  </a:cubicBezTo>
                  <a:cubicBezTo>
                    <a:pt x="386478" y="10953"/>
                    <a:pt x="436412" y="-277"/>
                    <a:pt x="486981" y="5"/>
                  </a:cubicBezTo>
                  <a:cubicBezTo>
                    <a:pt x="561000" y="429"/>
                    <a:pt x="632476" y="25290"/>
                    <a:pt x="702256" y="49869"/>
                  </a:cubicBezTo>
                  <a:cubicBezTo>
                    <a:pt x="726764" y="58485"/>
                    <a:pt x="751908" y="67526"/>
                    <a:pt x="771119" y="84900"/>
                  </a:cubicBezTo>
                  <a:cubicBezTo>
                    <a:pt x="794355" y="105948"/>
                    <a:pt x="806151" y="137024"/>
                    <a:pt x="811871" y="167888"/>
                  </a:cubicBezTo>
                  <a:cubicBezTo>
                    <a:pt x="820488" y="214786"/>
                    <a:pt x="811024" y="272701"/>
                    <a:pt x="768082" y="293324"/>
                  </a:cubicBezTo>
                  <a:cubicBezTo>
                    <a:pt x="714828" y="318821"/>
                    <a:pt x="649992" y="256809"/>
                    <a:pt x="659879" y="198612"/>
                  </a:cubicBezTo>
                  <a:cubicBezTo>
                    <a:pt x="669767" y="140414"/>
                    <a:pt x="731497" y="101992"/>
                    <a:pt x="790542" y="100721"/>
                  </a:cubicBezTo>
                  <a:cubicBezTo>
                    <a:pt x="849587" y="99450"/>
                    <a:pt x="905312" y="126853"/>
                    <a:pt x="955458" y="157930"/>
                  </a:cubicBezTo>
                  <a:cubicBezTo>
                    <a:pt x="1110134" y="253702"/>
                    <a:pt x="1239243" y="392910"/>
                    <a:pt x="1314038" y="55874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6"/>
            <p:cNvSpPr/>
            <p:nvPr/>
          </p:nvSpPr>
          <p:spPr>
            <a:xfrm>
              <a:off x="4590347" y="1552973"/>
              <a:ext cx="115830" cy="139490"/>
            </a:xfrm>
            <a:custGeom>
              <a:avLst/>
              <a:gdLst/>
              <a:ahLst/>
              <a:cxnLst/>
              <a:rect l="l" t="t" r="r" b="b"/>
              <a:pathLst>
                <a:path w="115830" h="139490" extrusionOk="0">
                  <a:moveTo>
                    <a:pt x="115830" y="139491"/>
                  </a:moveTo>
                  <a:lnTo>
                    <a:pt x="0" y="91605"/>
                  </a:lnTo>
                  <a:lnTo>
                    <a:pt x="65331"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4" name="Google Shape;194;p6"/>
          <p:cNvSpPr/>
          <p:nvPr/>
        </p:nvSpPr>
        <p:spPr>
          <a:xfrm rot="2085787">
            <a:off x="1783165" y="5387897"/>
            <a:ext cx="513724" cy="677202"/>
          </a:xfrm>
          <a:custGeom>
            <a:avLst/>
            <a:gdLst/>
            <a:ahLst/>
            <a:cxnLst/>
            <a:rect l="l" t="t" r="r" b="b"/>
            <a:pathLst>
              <a:path w="385418" h="508066" extrusionOk="0">
                <a:moveTo>
                  <a:pt x="106225" y="240597"/>
                </a:moveTo>
                <a:cubicBezTo>
                  <a:pt x="118090" y="327894"/>
                  <a:pt x="118302" y="416744"/>
                  <a:pt x="106719" y="504041"/>
                </a:cubicBezTo>
                <a:lnTo>
                  <a:pt x="262737" y="508066"/>
                </a:lnTo>
                <a:cubicBezTo>
                  <a:pt x="260265" y="412648"/>
                  <a:pt x="263585" y="317159"/>
                  <a:pt x="272696" y="222164"/>
                </a:cubicBezTo>
                <a:cubicBezTo>
                  <a:pt x="310340" y="224071"/>
                  <a:pt x="348126" y="222234"/>
                  <a:pt x="385418" y="216866"/>
                </a:cubicBezTo>
                <a:cubicBezTo>
                  <a:pt x="319875" y="153654"/>
                  <a:pt x="260265" y="84297"/>
                  <a:pt x="207576" y="9997"/>
                </a:cubicBezTo>
                <a:cubicBezTo>
                  <a:pt x="204469" y="5617"/>
                  <a:pt x="200867" y="885"/>
                  <a:pt x="195570" y="108"/>
                </a:cubicBezTo>
                <a:cubicBezTo>
                  <a:pt x="189284" y="-810"/>
                  <a:pt x="183916" y="4276"/>
                  <a:pt x="179608" y="8866"/>
                </a:cubicBezTo>
                <a:cubicBezTo>
                  <a:pt x="115336" y="78506"/>
                  <a:pt x="55302" y="152171"/>
                  <a:pt x="0" y="229226"/>
                </a:cubicBezTo>
                <a:cubicBezTo>
                  <a:pt x="36727" y="229650"/>
                  <a:pt x="73453" y="232405"/>
                  <a:pt x="106154" y="24066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5" name="Google Shape;195;p6"/>
          <p:cNvGrpSpPr/>
          <p:nvPr/>
        </p:nvGrpSpPr>
        <p:grpSpPr>
          <a:xfrm>
            <a:off x="792107" y="4395297"/>
            <a:ext cx="687238" cy="651187"/>
            <a:chOff x="1759452" y="6189595"/>
            <a:chExt cx="687238" cy="651187"/>
          </a:xfrm>
        </p:grpSpPr>
        <p:sp>
          <p:nvSpPr>
            <p:cNvPr id="196" name="Google Shape;196;p6"/>
            <p:cNvSpPr/>
            <p:nvPr/>
          </p:nvSpPr>
          <p:spPr>
            <a:xfrm>
              <a:off x="1760666" y="6189595"/>
              <a:ext cx="516747" cy="588290"/>
            </a:xfrm>
            <a:custGeom>
              <a:avLst/>
              <a:gdLst/>
              <a:ahLst/>
              <a:cxnLst/>
              <a:rect l="l" t="t" r="r" b="b"/>
              <a:pathLst>
                <a:path w="516747" h="588290" extrusionOk="0">
                  <a:moveTo>
                    <a:pt x="354232" y="584780"/>
                  </a:moveTo>
                  <a:cubicBezTo>
                    <a:pt x="290667" y="595163"/>
                    <a:pt x="224771" y="581672"/>
                    <a:pt x="165938" y="555399"/>
                  </a:cubicBezTo>
                  <a:cubicBezTo>
                    <a:pt x="144961" y="546005"/>
                    <a:pt x="124620" y="534987"/>
                    <a:pt x="106680" y="520650"/>
                  </a:cubicBezTo>
                  <a:cubicBezTo>
                    <a:pt x="80407" y="499673"/>
                    <a:pt x="59925" y="472199"/>
                    <a:pt x="43680" y="442747"/>
                  </a:cubicBezTo>
                  <a:cubicBezTo>
                    <a:pt x="3846" y="370565"/>
                    <a:pt x="-11269" y="283622"/>
                    <a:pt x="8931" y="203600"/>
                  </a:cubicBezTo>
                  <a:cubicBezTo>
                    <a:pt x="29131" y="123649"/>
                    <a:pt x="86269" y="52314"/>
                    <a:pt x="162759" y="21450"/>
                  </a:cubicBezTo>
                  <a:cubicBezTo>
                    <a:pt x="207749" y="3298"/>
                    <a:pt x="257260" y="-798"/>
                    <a:pt x="305781" y="120"/>
                  </a:cubicBezTo>
                  <a:cubicBezTo>
                    <a:pt x="323862" y="473"/>
                    <a:pt x="342084" y="1462"/>
                    <a:pt x="359671" y="5558"/>
                  </a:cubicBezTo>
                  <a:cubicBezTo>
                    <a:pt x="385733" y="11562"/>
                    <a:pt x="409887" y="24063"/>
                    <a:pt x="432135" y="38824"/>
                  </a:cubicBezTo>
                  <a:cubicBezTo>
                    <a:pt x="470840" y="64533"/>
                    <a:pt x="506083" y="100059"/>
                    <a:pt x="516748" y="145261"/>
                  </a:cubicBezTo>
                  <a:lnTo>
                    <a:pt x="424225" y="191522"/>
                  </a:lnTo>
                  <a:cubicBezTo>
                    <a:pt x="404025" y="201622"/>
                    <a:pt x="383826" y="211722"/>
                    <a:pt x="364685" y="223658"/>
                  </a:cubicBezTo>
                  <a:cubicBezTo>
                    <a:pt x="353032" y="230933"/>
                    <a:pt x="341872" y="238843"/>
                    <a:pt x="330148" y="246047"/>
                  </a:cubicBezTo>
                  <a:cubicBezTo>
                    <a:pt x="294269" y="268013"/>
                    <a:pt x="254293" y="282421"/>
                    <a:pt x="214671" y="296617"/>
                  </a:cubicBezTo>
                  <a:cubicBezTo>
                    <a:pt x="267854" y="388010"/>
                    <a:pt x="321390" y="480250"/>
                    <a:pt x="354374" y="58478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6"/>
            <p:cNvSpPr/>
            <p:nvPr/>
          </p:nvSpPr>
          <p:spPr>
            <a:xfrm>
              <a:off x="1759452" y="6461846"/>
              <a:ext cx="357847" cy="378936"/>
            </a:xfrm>
            <a:custGeom>
              <a:avLst/>
              <a:gdLst/>
              <a:ahLst/>
              <a:cxnLst/>
              <a:rect l="l" t="t" r="r" b="b"/>
              <a:pathLst>
                <a:path w="357847" h="378936" extrusionOk="0">
                  <a:moveTo>
                    <a:pt x="1175" y="0"/>
                  </a:moveTo>
                  <a:cubicBezTo>
                    <a:pt x="-4404" y="74937"/>
                    <a:pt x="11487" y="170144"/>
                    <a:pt x="15301" y="188013"/>
                  </a:cubicBezTo>
                  <a:cubicBezTo>
                    <a:pt x="21869" y="218877"/>
                    <a:pt x="45671" y="261395"/>
                    <a:pt x="69755" y="281877"/>
                  </a:cubicBezTo>
                  <a:cubicBezTo>
                    <a:pt x="154509" y="354130"/>
                    <a:pt x="246679" y="384854"/>
                    <a:pt x="357848" y="378002"/>
                  </a:cubicBezTo>
                  <a:lnTo>
                    <a:pt x="353893" y="314155"/>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6"/>
            <p:cNvSpPr/>
            <p:nvPr/>
          </p:nvSpPr>
          <p:spPr>
            <a:xfrm>
              <a:off x="2016302" y="6339164"/>
              <a:ext cx="262595" cy="207081"/>
            </a:xfrm>
            <a:custGeom>
              <a:avLst/>
              <a:gdLst/>
              <a:ahLst/>
              <a:cxnLst/>
              <a:rect l="l" t="t" r="r" b="b"/>
              <a:pathLst>
                <a:path w="262595" h="207081" extrusionOk="0">
                  <a:moveTo>
                    <a:pt x="259629" y="0"/>
                  </a:moveTo>
                  <a:lnTo>
                    <a:pt x="262596" y="77621"/>
                  </a:lnTo>
                  <a:cubicBezTo>
                    <a:pt x="175935" y="122540"/>
                    <a:pt x="88356" y="165694"/>
                    <a:pt x="0" y="20708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6"/>
            <p:cNvSpPr/>
            <p:nvPr/>
          </p:nvSpPr>
          <p:spPr>
            <a:xfrm>
              <a:off x="2144068" y="6377516"/>
              <a:ext cx="291415" cy="351869"/>
            </a:xfrm>
            <a:custGeom>
              <a:avLst/>
              <a:gdLst/>
              <a:ahLst/>
              <a:cxnLst/>
              <a:rect l="l" t="t" r="r" b="b"/>
              <a:pathLst>
                <a:path w="291415" h="351869" extrusionOk="0">
                  <a:moveTo>
                    <a:pt x="0" y="145494"/>
                  </a:moveTo>
                  <a:lnTo>
                    <a:pt x="237381" y="0"/>
                  </a:lnTo>
                  <a:cubicBezTo>
                    <a:pt x="278628" y="51488"/>
                    <a:pt x="297839" y="119998"/>
                    <a:pt x="289505" y="185470"/>
                  </a:cubicBezTo>
                  <a:cubicBezTo>
                    <a:pt x="281171" y="250942"/>
                    <a:pt x="245292" y="312389"/>
                    <a:pt x="192462" y="351870"/>
                  </a:cubicBezTo>
                  <a:cubicBezTo>
                    <a:pt x="130803" y="281736"/>
                    <a:pt x="68015" y="212591"/>
                    <a:pt x="71" y="145494"/>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6"/>
            <p:cNvSpPr/>
            <p:nvPr/>
          </p:nvSpPr>
          <p:spPr>
            <a:xfrm>
              <a:off x="2144447" y="6528166"/>
              <a:ext cx="191629" cy="275803"/>
            </a:xfrm>
            <a:custGeom>
              <a:avLst/>
              <a:gdLst/>
              <a:ahLst/>
              <a:cxnLst/>
              <a:rect l="l" t="t" r="r" b="b"/>
              <a:pathLst>
                <a:path w="191629" h="275803" extrusionOk="0">
                  <a:moveTo>
                    <a:pt x="822" y="0"/>
                  </a:moveTo>
                  <a:cubicBezTo>
                    <a:pt x="-2004" y="22248"/>
                    <a:pt x="3364" y="66532"/>
                    <a:pt x="3364" y="66532"/>
                  </a:cubicBezTo>
                  <a:cubicBezTo>
                    <a:pt x="3364" y="66532"/>
                    <a:pt x="11345" y="84330"/>
                    <a:pt x="17419" y="91887"/>
                  </a:cubicBezTo>
                  <a:cubicBezTo>
                    <a:pt x="121808" y="220078"/>
                    <a:pt x="116652" y="193804"/>
                    <a:pt x="183396" y="275803"/>
                  </a:cubicBezTo>
                  <a:cubicBezTo>
                    <a:pt x="191376" y="252637"/>
                    <a:pt x="193637" y="227494"/>
                    <a:pt x="189823" y="20326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6"/>
            <p:cNvSpPr/>
            <p:nvPr/>
          </p:nvSpPr>
          <p:spPr>
            <a:xfrm>
              <a:off x="2331657" y="6455772"/>
              <a:ext cx="115033" cy="343253"/>
            </a:xfrm>
            <a:custGeom>
              <a:avLst/>
              <a:gdLst/>
              <a:ahLst/>
              <a:cxnLst/>
              <a:rect l="l" t="t" r="r" b="b"/>
              <a:pathLst>
                <a:path w="115033" h="343253" extrusionOk="0">
                  <a:moveTo>
                    <a:pt x="0" y="343253"/>
                  </a:moveTo>
                  <a:cubicBezTo>
                    <a:pt x="29099" y="339298"/>
                    <a:pt x="52194" y="316626"/>
                    <a:pt x="68651" y="292260"/>
                  </a:cubicBezTo>
                  <a:cubicBezTo>
                    <a:pt x="125365" y="208283"/>
                    <a:pt x="125859" y="95843"/>
                    <a:pt x="92806"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2" name="Google Shape;202;p6"/>
          <p:cNvGrpSpPr/>
          <p:nvPr/>
        </p:nvGrpSpPr>
        <p:grpSpPr>
          <a:xfrm>
            <a:off x="10609751" y="1052466"/>
            <a:ext cx="537539" cy="527370"/>
            <a:chOff x="3769213" y="6330241"/>
            <a:chExt cx="537539" cy="527370"/>
          </a:xfrm>
        </p:grpSpPr>
        <p:sp>
          <p:nvSpPr>
            <p:cNvPr id="203" name="Google Shape;203;p6"/>
            <p:cNvSpPr/>
            <p:nvPr/>
          </p:nvSpPr>
          <p:spPr>
            <a:xfrm>
              <a:off x="3769213" y="6330241"/>
              <a:ext cx="537539" cy="527370"/>
            </a:xfrm>
            <a:custGeom>
              <a:avLst/>
              <a:gdLst/>
              <a:ahLst/>
              <a:cxnLst/>
              <a:rect l="l" t="t" r="r" b="b"/>
              <a:pathLst>
                <a:path w="537539" h="527370" extrusionOk="0">
                  <a:moveTo>
                    <a:pt x="32570" y="392505"/>
                  </a:moveTo>
                  <a:cubicBezTo>
                    <a:pt x="-11502" y="311777"/>
                    <a:pt x="-11079" y="208095"/>
                    <a:pt x="35253" y="128638"/>
                  </a:cubicBezTo>
                  <a:cubicBezTo>
                    <a:pt x="81586" y="49181"/>
                    <a:pt x="172625" y="-2519"/>
                    <a:pt x="264583" y="95"/>
                  </a:cubicBezTo>
                  <a:cubicBezTo>
                    <a:pt x="294247" y="942"/>
                    <a:pt x="323558" y="7017"/>
                    <a:pt x="352233" y="14644"/>
                  </a:cubicBezTo>
                  <a:cubicBezTo>
                    <a:pt x="376458" y="21071"/>
                    <a:pt x="400754" y="28840"/>
                    <a:pt x="421519" y="42895"/>
                  </a:cubicBezTo>
                  <a:cubicBezTo>
                    <a:pt x="441789" y="56668"/>
                    <a:pt x="457752" y="75879"/>
                    <a:pt x="472019" y="95796"/>
                  </a:cubicBezTo>
                  <a:cubicBezTo>
                    <a:pt x="505355" y="142269"/>
                    <a:pt x="531699" y="195594"/>
                    <a:pt x="536714" y="252591"/>
                  </a:cubicBezTo>
                  <a:cubicBezTo>
                    <a:pt x="541729" y="310364"/>
                    <a:pt x="523718" y="369763"/>
                    <a:pt x="487486" y="414965"/>
                  </a:cubicBezTo>
                  <a:cubicBezTo>
                    <a:pt x="463755" y="444629"/>
                    <a:pt x="432961" y="467866"/>
                    <a:pt x="400896" y="488207"/>
                  </a:cubicBezTo>
                  <a:cubicBezTo>
                    <a:pt x="381826" y="500284"/>
                    <a:pt x="361980" y="511585"/>
                    <a:pt x="340438" y="518365"/>
                  </a:cubicBezTo>
                  <a:cubicBezTo>
                    <a:pt x="324264" y="523450"/>
                    <a:pt x="307384" y="525993"/>
                    <a:pt x="290504" y="526911"/>
                  </a:cubicBezTo>
                  <a:cubicBezTo>
                    <a:pt x="191342" y="532561"/>
                    <a:pt x="83846" y="486017"/>
                    <a:pt x="32711" y="392364"/>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6"/>
            <p:cNvSpPr/>
            <p:nvPr/>
          </p:nvSpPr>
          <p:spPr>
            <a:xfrm>
              <a:off x="4028385" y="6383872"/>
              <a:ext cx="2445" cy="64381"/>
            </a:xfrm>
            <a:custGeom>
              <a:avLst/>
              <a:gdLst/>
              <a:ahLst/>
              <a:cxnLst/>
              <a:rect l="l" t="t" r="r" b="b"/>
              <a:pathLst>
                <a:path w="2445" h="64381" extrusionOk="0">
                  <a:moveTo>
                    <a:pt x="186" y="0"/>
                  </a:moveTo>
                  <a:cubicBezTo>
                    <a:pt x="327" y="18999"/>
                    <a:pt x="-874" y="38634"/>
                    <a:pt x="1457" y="57562"/>
                  </a:cubicBezTo>
                  <a:cubicBezTo>
                    <a:pt x="1739" y="60105"/>
                    <a:pt x="2022" y="69075"/>
                    <a:pt x="2446" y="6123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6"/>
            <p:cNvSpPr/>
            <p:nvPr/>
          </p:nvSpPr>
          <p:spPr>
            <a:xfrm>
              <a:off x="4197301" y="6593497"/>
              <a:ext cx="57561" cy="2048"/>
            </a:xfrm>
            <a:custGeom>
              <a:avLst/>
              <a:gdLst/>
              <a:ahLst/>
              <a:cxnLst/>
              <a:rect l="l" t="t" r="r" b="b"/>
              <a:pathLst>
                <a:path w="57561" h="2048" extrusionOk="0">
                  <a:moveTo>
                    <a:pt x="0" y="0"/>
                  </a:moveTo>
                  <a:lnTo>
                    <a:pt x="57562" y="2048"/>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6"/>
            <p:cNvSpPr/>
            <p:nvPr/>
          </p:nvSpPr>
          <p:spPr>
            <a:xfrm>
              <a:off x="4029206" y="6762510"/>
              <a:ext cx="1391" cy="49298"/>
            </a:xfrm>
            <a:custGeom>
              <a:avLst/>
              <a:gdLst/>
              <a:ahLst/>
              <a:cxnLst/>
              <a:rect l="l" t="t" r="r" b="b"/>
              <a:pathLst>
                <a:path w="1391" h="49298" extrusionOk="0">
                  <a:moveTo>
                    <a:pt x="0" y="0"/>
                  </a:moveTo>
                  <a:cubicBezTo>
                    <a:pt x="1201" y="16386"/>
                    <a:pt x="1625" y="32842"/>
                    <a:pt x="1271" y="49299"/>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6"/>
            <p:cNvSpPr/>
            <p:nvPr/>
          </p:nvSpPr>
          <p:spPr>
            <a:xfrm>
              <a:off x="3806021" y="6603799"/>
              <a:ext cx="67371" cy="4953"/>
            </a:xfrm>
            <a:custGeom>
              <a:avLst/>
              <a:gdLst/>
              <a:ahLst/>
              <a:cxnLst/>
              <a:rect l="l" t="t" r="r" b="b"/>
              <a:pathLst>
                <a:path w="67371" h="4953" extrusionOk="0">
                  <a:moveTo>
                    <a:pt x="0" y="4953"/>
                  </a:moveTo>
                  <a:cubicBezTo>
                    <a:pt x="20624" y="2764"/>
                    <a:pt x="41247" y="1139"/>
                    <a:pt x="61870" y="9"/>
                  </a:cubicBezTo>
                  <a:cubicBezTo>
                    <a:pt x="64484" y="-132"/>
                    <a:pt x="68298" y="1351"/>
                    <a:pt x="67168" y="368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6"/>
            <p:cNvSpPr/>
            <p:nvPr/>
          </p:nvSpPr>
          <p:spPr>
            <a:xfrm>
              <a:off x="4004640" y="6598359"/>
              <a:ext cx="60296" cy="53656"/>
            </a:xfrm>
            <a:custGeom>
              <a:avLst/>
              <a:gdLst/>
              <a:ahLst/>
              <a:cxnLst/>
              <a:rect l="l" t="t" r="r" b="b"/>
              <a:pathLst>
                <a:path w="60296" h="53656" extrusionOk="0">
                  <a:moveTo>
                    <a:pt x="24213" y="1211"/>
                  </a:moveTo>
                  <a:cubicBezTo>
                    <a:pt x="16373" y="-1048"/>
                    <a:pt x="7686" y="3754"/>
                    <a:pt x="3519" y="10746"/>
                  </a:cubicBezTo>
                  <a:cubicBezTo>
                    <a:pt x="-1425" y="19080"/>
                    <a:pt x="-1002" y="30028"/>
                    <a:pt x="3801" y="38432"/>
                  </a:cubicBezTo>
                  <a:cubicBezTo>
                    <a:pt x="8674" y="46908"/>
                    <a:pt x="17785" y="52699"/>
                    <a:pt x="27461" y="53547"/>
                  </a:cubicBezTo>
                  <a:cubicBezTo>
                    <a:pt x="37138" y="54394"/>
                    <a:pt x="47167" y="50298"/>
                    <a:pt x="53453" y="42811"/>
                  </a:cubicBezTo>
                  <a:cubicBezTo>
                    <a:pt x="60092" y="34901"/>
                    <a:pt x="62281" y="23248"/>
                    <a:pt x="58326" y="13642"/>
                  </a:cubicBezTo>
                  <a:cubicBezTo>
                    <a:pt x="54371" y="4037"/>
                    <a:pt x="44342" y="-2814"/>
                    <a:pt x="24213" y="1141"/>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6"/>
            <p:cNvSpPr/>
            <p:nvPr/>
          </p:nvSpPr>
          <p:spPr>
            <a:xfrm>
              <a:off x="4057599" y="6505635"/>
              <a:ext cx="91534" cy="95560"/>
            </a:xfrm>
            <a:custGeom>
              <a:avLst/>
              <a:gdLst/>
              <a:ahLst/>
              <a:cxnLst/>
              <a:rect l="l" t="t" r="r" b="b"/>
              <a:pathLst>
                <a:path w="91534" h="95560" extrusionOk="0">
                  <a:moveTo>
                    <a:pt x="0" y="95560"/>
                  </a:moveTo>
                  <a:lnTo>
                    <a:pt x="91534"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6"/>
            <p:cNvSpPr/>
            <p:nvPr/>
          </p:nvSpPr>
          <p:spPr>
            <a:xfrm>
              <a:off x="3961827" y="6533816"/>
              <a:ext cx="51064" cy="65331"/>
            </a:xfrm>
            <a:custGeom>
              <a:avLst/>
              <a:gdLst/>
              <a:ahLst/>
              <a:cxnLst/>
              <a:rect l="l" t="t" r="r" b="b"/>
              <a:pathLst>
                <a:path w="51064" h="65331" extrusionOk="0">
                  <a:moveTo>
                    <a:pt x="51064" y="65331"/>
                  </a:moveTo>
                  <a:cubicBezTo>
                    <a:pt x="33125" y="44284"/>
                    <a:pt x="16103" y="22460"/>
                    <a:pt x="0"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6"/>
            <p:cNvSpPr/>
            <p:nvPr/>
          </p:nvSpPr>
          <p:spPr>
            <a:xfrm>
              <a:off x="4118621" y="6503658"/>
              <a:ext cx="33678" cy="35455"/>
            </a:xfrm>
            <a:custGeom>
              <a:avLst/>
              <a:gdLst/>
              <a:ahLst/>
              <a:cxnLst/>
              <a:rect l="l" t="t" r="r" b="b"/>
              <a:pathLst>
                <a:path w="33678" h="35455" extrusionOk="0">
                  <a:moveTo>
                    <a:pt x="0" y="10524"/>
                  </a:moveTo>
                  <a:lnTo>
                    <a:pt x="33548" y="0"/>
                  </a:lnTo>
                  <a:cubicBezTo>
                    <a:pt x="34184" y="12007"/>
                    <a:pt x="32489" y="24084"/>
                    <a:pt x="28604" y="3545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6"/>
            <p:cNvSpPr/>
            <p:nvPr/>
          </p:nvSpPr>
          <p:spPr>
            <a:xfrm>
              <a:off x="3960693" y="6527514"/>
              <a:ext cx="26135" cy="29891"/>
            </a:xfrm>
            <a:custGeom>
              <a:avLst/>
              <a:gdLst/>
              <a:ahLst/>
              <a:cxnLst/>
              <a:rect l="l" t="t" r="r" b="b"/>
              <a:pathLst>
                <a:path w="26135" h="29891" extrusionOk="0">
                  <a:moveTo>
                    <a:pt x="2970" y="29891"/>
                  </a:moveTo>
                  <a:cubicBezTo>
                    <a:pt x="922" y="20145"/>
                    <a:pt x="-67" y="10186"/>
                    <a:pt x="4" y="298"/>
                  </a:cubicBezTo>
                  <a:cubicBezTo>
                    <a:pt x="215" y="1569"/>
                    <a:pt x="922" y="1075"/>
                    <a:pt x="1133" y="2346"/>
                  </a:cubicBezTo>
                  <a:cubicBezTo>
                    <a:pt x="1133" y="1782"/>
                    <a:pt x="639" y="-196"/>
                    <a:pt x="1133" y="16"/>
                  </a:cubicBezTo>
                  <a:cubicBezTo>
                    <a:pt x="17872" y="6867"/>
                    <a:pt x="18226" y="7149"/>
                    <a:pt x="26136" y="9833"/>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13" name="Google Shape;213;p6"/>
          <p:cNvSpPr/>
          <p:nvPr/>
        </p:nvSpPr>
        <p:spPr>
          <a:xfrm rot="9520326">
            <a:off x="7924615" y="408123"/>
            <a:ext cx="1007564" cy="627897"/>
          </a:xfrm>
          <a:custGeom>
            <a:avLst/>
            <a:gdLst/>
            <a:ahLst/>
            <a:cxnLst/>
            <a:rect l="l" t="t" r="r" b="b"/>
            <a:pathLst>
              <a:path w="618491" h="385433" extrusionOk="0">
                <a:moveTo>
                  <a:pt x="0" y="190908"/>
                </a:moveTo>
                <a:cubicBezTo>
                  <a:pt x="30794" y="254191"/>
                  <a:pt x="58763" y="318887"/>
                  <a:pt x="83836" y="384712"/>
                </a:cubicBezTo>
                <a:cubicBezTo>
                  <a:pt x="170143" y="390221"/>
                  <a:pt x="256239" y="363665"/>
                  <a:pt x="332376" y="322700"/>
                </a:cubicBezTo>
                <a:cubicBezTo>
                  <a:pt x="471443" y="247834"/>
                  <a:pt x="556974" y="149449"/>
                  <a:pt x="575267" y="123811"/>
                </a:cubicBezTo>
                <a:cubicBezTo>
                  <a:pt x="596879" y="157854"/>
                  <a:pt x="601117" y="163645"/>
                  <a:pt x="618491" y="179678"/>
                </a:cubicBezTo>
                <a:lnTo>
                  <a:pt x="616796" y="0"/>
                </a:lnTo>
                <a:cubicBezTo>
                  <a:pt x="556974" y="7416"/>
                  <a:pt x="496446" y="8758"/>
                  <a:pt x="436341" y="4097"/>
                </a:cubicBezTo>
                <a:cubicBezTo>
                  <a:pt x="455481" y="19917"/>
                  <a:pt x="470666" y="40329"/>
                  <a:pt x="480343" y="63142"/>
                </a:cubicBezTo>
                <a:cubicBezTo>
                  <a:pt x="396436" y="122540"/>
                  <a:pt x="308151" y="183704"/>
                  <a:pt x="206305" y="197759"/>
                </a:cubicBezTo>
                <a:cubicBezTo>
                  <a:pt x="143305" y="206446"/>
                  <a:pt x="47603" y="193945"/>
                  <a:pt x="0" y="19090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4" name="Google Shape;214;p6"/>
          <p:cNvGrpSpPr/>
          <p:nvPr/>
        </p:nvGrpSpPr>
        <p:grpSpPr>
          <a:xfrm rot="-4452001">
            <a:off x="3795180" y="5250259"/>
            <a:ext cx="372275" cy="1536667"/>
            <a:chOff x="2748074" y="4303871"/>
            <a:chExt cx="377938" cy="1362206"/>
          </a:xfrm>
        </p:grpSpPr>
        <p:sp>
          <p:nvSpPr>
            <p:cNvPr id="215" name="Google Shape;215;p6"/>
            <p:cNvSpPr/>
            <p:nvPr/>
          </p:nvSpPr>
          <p:spPr>
            <a:xfrm>
              <a:off x="2748074" y="4326119"/>
              <a:ext cx="377938" cy="1339958"/>
            </a:xfrm>
            <a:custGeom>
              <a:avLst/>
              <a:gdLst/>
              <a:ahLst/>
              <a:cxnLst/>
              <a:rect l="l" t="t" r="r" b="b"/>
              <a:pathLst>
                <a:path w="377938" h="1339958" extrusionOk="0">
                  <a:moveTo>
                    <a:pt x="377939" y="1339958"/>
                  </a:moveTo>
                  <a:cubicBezTo>
                    <a:pt x="225806" y="1229072"/>
                    <a:pt x="122688" y="1061260"/>
                    <a:pt x="58629" y="884195"/>
                  </a:cubicBezTo>
                  <a:cubicBezTo>
                    <a:pt x="38853" y="829599"/>
                    <a:pt x="22467" y="773661"/>
                    <a:pt x="12155" y="716523"/>
                  </a:cubicBezTo>
                  <a:cubicBezTo>
                    <a:pt x="-33965" y="460143"/>
                    <a:pt x="53261" y="183563"/>
                    <a:pt x="238095"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6"/>
            <p:cNvSpPr/>
            <p:nvPr/>
          </p:nvSpPr>
          <p:spPr>
            <a:xfrm>
              <a:off x="2804725" y="4303871"/>
              <a:ext cx="203762" cy="172473"/>
            </a:xfrm>
            <a:custGeom>
              <a:avLst/>
              <a:gdLst/>
              <a:ahLst/>
              <a:cxnLst/>
              <a:rect l="l" t="t" r="r" b="b"/>
              <a:pathLst>
                <a:path w="203762" h="172473" extrusionOk="0">
                  <a:moveTo>
                    <a:pt x="0" y="80304"/>
                  </a:moveTo>
                  <a:lnTo>
                    <a:pt x="136101" y="25850"/>
                  </a:lnTo>
                  <a:cubicBezTo>
                    <a:pt x="153546" y="18858"/>
                    <a:pt x="171203" y="11795"/>
                    <a:pt x="185823" y="0"/>
                  </a:cubicBezTo>
                  <a:cubicBezTo>
                    <a:pt x="181656" y="57986"/>
                    <a:pt x="187800" y="116607"/>
                    <a:pt x="203762" y="17247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7" name="Google Shape;217;p6"/>
          <p:cNvGrpSpPr/>
          <p:nvPr/>
        </p:nvGrpSpPr>
        <p:grpSpPr>
          <a:xfrm>
            <a:off x="6204737" y="208512"/>
            <a:ext cx="714761" cy="797669"/>
            <a:chOff x="5932213" y="4153080"/>
            <a:chExt cx="714761" cy="797669"/>
          </a:xfrm>
        </p:grpSpPr>
        <p:sp>
          <p:nvSpPr>
            <p:cNvPr id="218" name="Google Shape;218;p6"/>
            <p:cNvSpPr/>
            <p:nvPr/>
          </p:nvSpPr>
          <p:spPr>
            <a:xfrm>
              <a:off x="6140446" y="4442969"/>
              <a:ext cx="302911" cy="462703"/>
            </a:xfrm>
            <a:custGeom>
              <a:avLst/>
              <a:gdLst/>
              <a:ahLst/>
              <a:cxnLst/>
              <a:rect l="l" t="t" r="r" b="b"/>
              <a:pathLst>
                <a:path w="302911" h="462703" extrusionOk="0">
                  <a:moveTo>
                    <a:pt x="140740" y="462655"/>
                  </a:moveTo>
                  <a:cubicBezTo>
                    <a:pt x="129652" y="463361"/>
                    <a:pt x="119693" y="456369"/>
                    <a:pt x="117716" y="446340"/>
                  </a:cubicBezTo>
                  <a:cubicBezTo>
                    <a:pt x="110794" y="411873"/>
                    <a:pt x="93278" y="335312"/>
                    <a:pt x="67569" y="296537"/>
                  </a:cubicBezTo>
                  <a:cubicBezTo>
                    <a:pt x="33739" y="245614"/>
                    <a:pt x="-3483" y="191301"/>
                    <a:pt x="261" y="131832"/>
                  </a:cubicBezTo>
                  <a:cubicBezTo>
                    <a:pt x="3015" y="88325"/>
                    <a:pt x="29501" y="46584"/>
                    <a:pt x="69477" y="22641"/>
                  </a:cubicBezTo>
                  <a:cubicBezTo>
                    <a:pt x="109523" y="-1231"/>
                    <a:pt x="162070" y="-6670"/>
                    <a:pt x="206919" y="8445"/>
                  </a:cubicBezTo>
                  <a:cubicBezTo>
                    <a:pt x="223234" y="13954"/>
                    <a:pt x="238561" y="22005"/>
                    <a:pt x="251274" y="32812"/>
                  </a:cubicBezTo>
                  <a:cubicBezTo>
                    <a:pt x="275075" y="52940"/>
                    <a:pt x="288706" y="81333"/>
                    <a:pt x="296052" y="110220"/>
                  </a:cubicBezTo>
                  <a:cubicBezTo>
                    <a:pt x="308694" y="160154"/>
                    <a:pt x="303750" y="213620"/>
                    <a:pt x="282138" y="260941"/>
                  </a:cubicBezTo>
                  <a:cubicBezTo>
                    <a:pt x="269919" y="287709"/>
                    <a:pt x="252474" y="312641"/>
                    <a:pt x="243858" y="340609"/>
                  </a:cubicBezTo>
                  <a:cubicBezTo>
                    <a:pt x="236018" y="366247"/>
                    <a:pt x="238561" y="411096"/>
                    <a:pt x="240891" y="436664"/>
                  </a:cubicBezTo>
                  <a:cubicBezTo>
                    <a:pt x="241880" y="447399"/>
                    <a:pt x="233051" y="456722"/>
                    <a:pt x="221327" y="457428"/>
                  </a:cubicBezTo>
                  <a:lnTo>
                    <a:pt x="140740" y="462513"/>
                  </a:ln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6"/>
            <p:cNvSpPr/>
            <p:nvPr/>
          </p:nvSpPr>
          <p:spPr>
            <a:xfrm>
              <a:off x="6204765" y="4536238"/>
              <a:ext cx="162465" cy="244655"/>
            </a:xfrm>
            <a:custGeom>
              <a:avLst/>
              <a:gdLst/>
              <a:ahLst/>
              <a:cxnLst/>
              <a:rect l="l" t="t" r="r" b="b"/>
              <a:pathLst>
                <a:path w="162465" h="244655" extrusionOk="0">
                  <a:moveTo>
                    <a:pt x="72537" y="244656"/>
                  </a:moveTo>
                  <a:cubicBezTo>
                    <a:pt x="75363" y="183421"/>
                    <a:pt x="65687" y="121622"/>
                    <a:pt x="44145" y="64201"/>
                  </a:cubicBezTo>
                  <a:cubicBezTo>
                    <a:pt x="40896" y="55655"/>
                    <a:pt x="37152" y="46756"/>
                    <a:pt x="30090" y="40964"/>
                  </a:cubicBezTo>
                  <a:cubicBezTo>
                    <a:pt x="23027" y="35173"/>
                    <a:pt x="11585" y="33619"/>
                    <a:pt x="5017" y="40046"/>
                  </a:cubicBezTo>
                  <a:cubicBezTo>
                    <a:pt x="1415" y="43577"/>
                    <a:pt x="-68" y="48804"/>
                    <a:pt x="2" y="53819"/>
                  </a:cubicBezTo>
                  <a:cubicBezTo>
                    <a:pt x="214" y="65402"/>
                    <a:pt x="8054" y="75784"/>
                    <a:pt x="17942" y="81787"/>
                  </a:cubicBezTo>
                  <a:cubicBezTo>
                    <a:pt x="27830" y="87791"/>
                    <a:pt x="39483" y="90051"/>
                    <a:pt x="50925" y="91534"/>
                  </a:cubicBezTo>
                  <a:cubicBezTo>
                    <a:pt x="58765" y="92523"/>
                    <a:pt x="67099" y="93159"/>
                    <a:pt x="74232" y="89768"/>
                  </a:cubicBezTo>
                  <a:cubicBezTo>
                    <a:pt x="86734" y="83836"/>
                    <a:pt x="90972" y="68439"/>
                    <a:pt x="93796" y="54878"/>
                  </a:cubicBezTo>
                  <a:cubicBezTo>
                    <a:pt x="95915" y="44849"/>
                    <a:pt x="97964" y="34608"/>
                    <a:pt x="96622" y="24437"/>
                  </a:cubicBezTo>
                  <a:cubicBezTo>
                    <a:pt x="95280" y="14267"/>
                    <a:pt x="89700" y="4096"/>
                    <a:pt x="80307" y="0"/>
                  </a:cubicBezTo>
                  <a:cubicBezTo>
                    <a:pt x="65404" y="17304"/>
                    <a:pt x="65969" y="45838"/>
                    <a:pt x="81507" y="62576"/>
                  </a:cubicBezTo>
                  <a:cubicBezTo>
                    <a:pt x="97046" y="79315"/>
                    <a:pt x="125508" y="81929"/>
                    <a:pt x="143872" y="68368"/>
                  </a:cubicBezTo>
                  <a:cubicBezTo>
                    <a:pt x="162235" y="54808"/>
                    <a:pt x="168027" y="26839"/>
                    <a:pt x="156585" y="7063"/>
                  </a:cubicBezTo>
                  <a:cubicBezTo>
                    <a:pt x="155172" y="4591"/>
                    <a:pt x="152983" y="1977"/>
                    <a:pt x="150158" y="2048"/>
                  </a:cubicBezTo>
                  <a:cubicBezTo>
                    <a:pt x="148180" y="2048"/>
                    <a:pt x="146485" y="3461"/>
                    <a:pt x="145073" y="4803"/>
                  </a:cubicBezTo>
                  <a:cubicBezTo>
                    <a:pt x="130382" y="18999"/>
                    <a:pt x="127274" y="41035"/>
                    <a:pt x="125226" y="61376"/>
                  </a:cubicBezTo>
                  <a:cubicBezTo>
                    <a:pt x="119223" y="122610"/>
                    <a:pt x="116680" y="187023"/>
                    <a:pt x="142389" y="24296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6"/>
            <p:cNvSpPr/>
            <p:nvPr/>
          </p:nvSpPr>
          <p:spPr>
            <a:xfrm>
              <a:off x="6237962" y="4782446"/>
              <a:ext cx="141256" cy="5934"/>
            </a:xfrm>
            <a:custGeom>
              <a:avLst/>
              <a:gdLst/>
              <a:ahLst/>
              <a:cxnLst/>
              <a:rect l="l" t="t" r="r" b="b"/>
              <a:pathLst>
                <a:path w="141256" h="5934" extrusionOk="0">
                  <a:moveTo>
                    <a:pt x="0" y="5934"/>
                  </a:moveTo>
                  <a:cubicBezTo>
                    <a:pt x="46968" y="1909"/>
                    <a:pt x="94077" y="-69"/>
                    <a:pt x="141256" y="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6"/>
            <p:cNvSpPr/>
            <p:nvPr/>
          </p:nvSpPr>
          <p:spPr>
            <a:xfrm>
              <a:off x="6244177" y="4807380"/>
              <a:ext cx="130662" cy="5156"/>
            </a:xfrm>
            <a:custGeom>
              <a:avLst/>
              <a:gdLst/>
              <a:ahLst/>
              <a:cxnLst/>
              <a:rect l="l" t="t" r="r" b="b"/>
              <a:pathLst>
                <a:path w="130662" h="5156" extrusionOk="0">
                  <a:moveTo>
                    <a:pt x="0" y="5156"/>
                  </a:moveTo>
                  <a:lnTo>
                    <a:pt x="130662"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6"/>
            <p:cNvSpPr/>
            <p:nvPr/>
          </p:nvSpPr>
          <p:spPr>
            <a:xfrm>
              <a:off x="6269109" y="4834857"/>
              <a:ext cx="109968" cy="3740"/>
            </a:xfrm>
            <a:custGeom>
              <a:avLst/>
              <a:gdLst/>
              <a:ahLst/>
              <a:cxnLst/>
              <a:rect l="l" t="t" r="r" b="b"/>
              <a:pathLst>
                <a:path w="109968" h="3740" extrusionOk="0">
                  <a:moveTo>
                    <a:pt x="0" y="3741"/>
                  </a:moveTo>
                  <a:cubicBezTo>
                    <a:pt x="36162" y="280"/>
                    <a:pt x="73241" y="-780"/>
                    <a:pt x="109968" y="56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6"/>
            <p:cNvSpPr/>
            <p:nvPr/>
          </p:nvSpPr>
          <p:spPr>
            <a:xfrm>
              <a:off x="6252511" y="4861622"/>
              <a:ext cx="113217" cy="4750"/>
            </a:xfrm>
            <a:custGeom>
              <a:avLst/>
              <a:gdLst/>
              <a:ahLst/>
              <a:cxnLst/>
              <a:rect l="l" t="t" r="r" b="b"/>
              <a:pathLst>
                <a:path w="113217" h="4750" extrusionOk="0">
                  <a:moveTo>
                    <a:pt x="0" y="4096"/>
                  </a:moveTo>
                  <a:cubicBezTo>
                    <a:pt x="37857" y="5721"/>
                    <a:pt x="75996" y="4308"/>
                    <a:pt x="11321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6"/>
            <p:cNvSpPr/>
            <p:nvPr/>
          </p:nvSpPr>
          <p:spPr>
            <a:xfrm>
              <a:off x="6283023" y="4900609"/>
              <a:ext cx="82633" cy="50140"/>
            </a:xfrm>
            <a:custGeom>
              <a:avLst/>
              <a:gdLst/>
              <a:ahLst/>
              <a:cxnLst/>
              <a:rect l="l" t="t" r="r" b="b"/>
              <a:pathLst>
                <a:path w="82633" h="50140" extrusionOk="0">
                  <a:moveTo>
                    <a:pt x="0" y="7840"/>
                  </a:moveTo>
                  <a:cubicBezTo>
                    <a:pt x="1766" y="21118"/>
                    <a:pt x="4238" y="35879"/>
                    <a:pt x="14761" y="44143"/>
                  </a:cubicBezTo>
                  <a:cubicBezTo>
                    <a:pt x="26203" y="53113"/>
                    <a:pt x="42942" y="50852"/>
                    <a:pt x="56220" y="44990"/>
                  </a:cubicBezTo>
                  <a:cubicBezTo>
                    <a:pt x="65049" y="41106"/>
                    <a:pt x="73524" y="35526"/>
                    <a:pt x="78539" y="27262"/>
                  </a:cubicBezTo>
                  <a:cubicBezTo>
                    <a:pt x="83553" y="18999"/>
                    <a:pt x="84401" y="7699"/>
                    <a:pt x="7860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6"/>
            <p:cNvSpPr/>
            <p:nvPr/>
          </p:nvSpPr>
          <p:spPr>
            <a:xfrm>
              <a:off x="5981441" y="4729830"/>
              <a:ext cx="80868" cy="47956"/>
            </a:xfrm>
            <a:custGeom>
              <a:avLst/>
              <a:gdLst/>
              <a:ahLst/>
              <a:cxnLst/>
              <a:rect l="l" t="t" r="r" b="b"/>
              <a:pathLst>
                <a:path w="80868" h="47956" extrusionOk="0">
                  <a:moveTo>
                    <a:pt x="0" y="47956"/>
                  </a:moveTo>
                  <a:cubicBezTo>
                    <a:pt x="26627" y="31430"/>
                    <a:pt x="53607" y="15397"/>
                    <a:pt x="8086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6"/>
            <p:cNvSpPr/>
            <p:nvPr/>
          </p:nvSpPr>
          <p:spPr>
            <a:xfrm>
              <a:off x="5932213" y="4591823"/>
              <a:ext cx="84330" cy="7486"/>
            </a:xfrm>
            <a:custGeom>
              <a:avLst/>
              <a:gdLst/>
              <a:ahLst/>
              <a:cxnLst/>
              <a:rect l="l" t="t" r="r" b="b"/>
              <a:pathLst>
                <a:path w="84330" h="7486" extrusionOk="0">
                  <a:moveTo>
                    <a:pt x="0" y="7487"/>
                  </a:moveTo>
                  <a:lnTo>
                    <a:pt x="8433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6"/>
            <p:cNvSpPr/>
            <p:nvPr/>
          </p:nvSpPr>
          <p:spPr>
            <a:xfrm>
              <a:off x="5979110" y="4302529"/>
              <a:ext cx="85954" cy="51629"/>
            </a:xfrm>
            <a:custGeom>
              <a:avLst/>
              <a:gdLst/>
              <a:ahLst/>
              <a:cxnLst/>
              <a:rect l="l" t="t" r="r" b="b"/>
              <a:pathLst>
                <a:path w="85954" h="51629" extrusionOk="0">
                  <a:moveTo>
                    <a:pt x="85954" y="51629"/>
                  </a:moveTo>
                  <a:cubicBezTo>
                    <a:pt x="56432" y="35950"/>
                    <a:pt x="27686" y="18717"/>
                    <a:pt x="0"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6"/>
            <p:cNvSpPr/>
            <p:nvPr/>
          </p:nvSpPr>
          <p:spPr>
            <a:xfrm>
              <a:off x="6260182" y="4153080"/>
              <a:ext cx="7019" cy="103187"/>
            </a:xfrm>
            <a:custGeom>
              <a:avLst/>
              <a:gdLst/>
              <a:ahLst/>
              <a:cxnLst/>
              <a:rect l="l" t="t" r="r" b="b"/>
              <a:pathLst>
                <a:path w="7019" h="103187" extrusionOk="0">
                  <a:moveTo>
                    <a:pt x="7020" y="103188"/>
                  </a:moveTo>
                  <a:cubicBezTo>
                    <a:pt x="1017" y="69216"/>
                    <a:pt x="-1173" y="34537"/>
                    <a:pt x="593"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6"/>
            <p:cNvSpPr/>
            <p:nvPr/>
          </p:nvSpPr>
          <p:spPr>
            <a:xfrm>
              <a:off x="6450059" y="4228511"/>
              <a:ext cx="68368" cy="90969"/>
            </a:xfrm>
            <a:custGeom>
              <a:avLst/>
              <a:gdLst/>
              <a:ahLst/>
              <a:cxnLst/>
              <a:rect l="l" t="t" r="r" b="b"/>
              <a:pathLst>
                <a:path w="68368" h="90969" extrusionOk="0">
                  <a:moveTo>
                    <a:pt x="0" y="90969"/>
                  </a:moveTo>
                  <a:lnTo>
                    <a:pt x="68368"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6"/>
            <p:cNvSpPr/>
            <p:nvPr/>
          </p:nvSpPr>
          <p:spPr>
            <a:xfrm>
              <a:off x="6532270" y="4394417"/>
              <a:ext cx="102340" cy="33195"/>
            </a:xfrm>
            <a:custGeom>
              <a:avLst/>
              <a:gdLst/>
              <a:ahLst/>
              <a:cxnLst/>
              <a:rect l="l" t="t" r="r" b="b"/>
              <a:pathLst>
                <a:path w="102340" h="33195" extrusionOk="0">
                  <a:moveTo>
                    <a:pt x="0" y="33195"/>
                  </a:moveTo>
                  <a:cubicBezTo>
                    <a:pt x="19776" y="29805"/>
                    <a:pt x="38775" y="22954"/>
                    <a:pt x="57703" y="16103"/>
                  </a:cubicBezTo>
                  <a:lnTo>
                    <a:pt x="10234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6"/>
            <p:cNvSpPr/>
            <p:nvPr/>
          </p:nvSpPr>
          <p:spPr>
            <a:xfrm>
              <a:off x="6565395" y="4557475"/>
              <a:ext cx="81579" cy="4259"/>
            </a:xfrm>
            <a:custGeom>
              <a:avLst/>
              <a:gdLst/>
              <a:ahLst/>
              <a:cxnLst/>
              <a:rect l="l" t="t" r="r" b="b"/>
              <a:pathLst>
                <a:path w="81579" h="4259" extrusionOk="0">
                  <a:moveTo>
                    <a:pt x="0" y="4260"/>
                  </a:moveTo>
                  <a:lnTo>
                    <a:pt x="78397" y="2776"/>
                  </a:lnTo>
                  <a:cubicBezTo>
                    <a:pt x="79598" y="2776"/>
                    <a:pt x="81010" y="2565"/>
                    <a:pt x="81505" y="1505"/>
                  </a:cubicBezTo>
                  <a:cubicBezTo>
                    <a:pt x="81999" y="446"/>
                    <a:pt x="79881" y="-684"/>
                    <a:pt x="79739" y="516"/>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6"/>
            <p:cNvSpPr/>
            <p:nvPr/>
          </p:nvSpPr>
          <p:spPr>
            <a:xfrm>
              <a:off x="6548585" y="4692892"/>
              <a:ext cx="97325" cy="45272"/>
            </a:xfrm>
            <a:custGeom>
              <a:avLst/>
              <a:gdLst/>
              <a:ahLst/>
              <a:cxnLst/>
              <a:rect l="l" t="t" r="r" b="b"/>
              <a:pathLst>
                <a:path w="97325" h="45272" extrusionOk="0">
                  <a:moveTo>
                    <a:pt x="0" y="0"/>
                  </a:moveTo>
                  <a:cubicBezTo>
                    <a:pt x="33336" y="13137"/>
                    <a:pt x="65826" y="28251"/>
                    <a:pt x="97325" y="45273"/>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3" name="Google Shape;233;p6"/>
          <p:cNvGrpSpPr/>
          <p:nvPr/>
        </p:nvGrpSpPr>
        <p:grpSpPr>
          <a:xfrm>
            <a:off x="10269082" y="5376643"/>
            <a:ext cx="718538" cy="497904"/>
            <a:chOff x="9711053" y="4291818"/>
            <a:chExt cx="718538" cy="497904"/>
          </a:xfrm>
        </p:grpSpPr>
        <p:sp>
          <p:nvSpPr>
            <p:cNvPr id="234" name="Google Shape;234;p6"/>
            <p:cNvSpPr/>
            <p:nvPr/>
          </p:nvSpPr>
          <p:spPr>
            <a:xfrm>
              <a:off x="9711053" y="4291818"/>
              <a:ext cx="718538" cy="497904"/>
            </a:xfrm>
            <a:custGeom>
              <a:avLst/>
              <a:gdLst/>
              <a:ahLst/>
              <a:cxnLst/>
              <a:rect l="l" t="t" r="r" b="b"/>
              <a:pathLst>
                <a:path w="718538" h="497904" extrusionOk="0">
                  <a:moveTo>
                    <a:pt x="269710" y="428548"/>
                  </a:moveTo>
                  <a:cubicBezTo>
                    <a:pt x="180366" y="420213"/>
                    <a:pt x="97519" y="388713"/>
                    <a:pt x="44336" y="316390"/>
                  </a:cubicBezTo>
                  <a:cubicBezTo>
                    <a:pt x="-62948" y="170543"/>
                    <a:pt x="55777" y="74700"/>
                    <a:pt x="74706" y="59445"/>
                  </a:cubicBezTo>
                  <a:cubicBezTo>
                    <a:pt x="126970" y="17279"/>
                    <a:pt x="280940" y="-18459"/>
                    <a:pt x="534778" y="10499"/>
                  </a:cubicBezTo>
                  <a:cubicBezTo>
                    <a:pt x="570304" y="14525"/>
                    <a:pt x="702096" y="55560"/>
                    <a:pt x="717563" y="186222"/>
                  </a:cubicBezTo>
                  <a:cubicBezTo>
                    <a:pt x="721590" y="220477"/>
                    <a:pt x="724697" y="412586"/>
                    <a:pt x="475097" y="434975"/>
                  </a:cubicBezTo>
                  <a:cubicBezTo>
                    <a:pt x="453485" y="436882"/>
                    <a:pt x="431802" y="437588"/>
                    <a:pt x="410401" y="440696"/>
                  </a:cubicBezTo>
                  <a:cubicBezTo>
                    <a:pt x="360538" y="447900"/>
                    <a:pt x="313712" y="469865"/>
                    <a:pt x="271758" y="497904"/>
                  </a:cubicBezTo>
                  <a:cubicBezTo>
                    <a:pt x="272818" y="473184"/>
                    <a:pt x="265684" y="448535"/>
                    <a:pt x="269781" y="42854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6"/>
            <p:cNvSpPr/>
            <p:nvPr/>
          </p:nvSpPr>
          <p:spPr>
            <a:xfrm>
              <a:off x="9859283" y="4392752"/>
              <a:ext cx="426806" cy="10987"/>
            </a:xfrm>
            <a:custGeom>
              <a:avLst/>
              <a:gdLst/>
              <a:ahLst/>
              <a:cxnLst/>
              <a:rect l="l" t="t" r="r" b="b"/>
              <a:pathLst>
                <a:path w="426806" h="10987" extrusionOk="0">
                  <a:moveTo>
                    <a:pt x="0" y="10987"/>
                  </a:moveTo>
                  <a:cubicBezTo>
                    <a:pt x="142033" y="1735"/>
                    <a:pt x="284491" y="-1655"/>
                    <a:pt x="426807" y="746"/>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6"/>
            <p:cNvSpPr/>
            <p:nvPr/>
          </p:nvSpPr>
          <p:spPr>
            <a:xfrm>
              <a:off x="9859283" y="4441526"/>
              <a:ext cx="441991" cy="20129"/>
            </a:xfrm>
            <a:custGeom>
              <a:avLst/>
              <a:gdLst/>
              <a:ahLst/>
              <a:cxnLst/>
              <a:rect l="l" t="t" r="r" b="b"/>
              <a:pathLst>
                <a:path w="441991" h="20129" extrusionOk="0">
                  <a:moveTo>
                    <a:pt x="0" y="20129"/>
                  </a:moveTo>
                  <a:cubicBezTo>
                    <a:pt x="147119" y="10100"/>
                    <a:pt x="294520" y="3390"/>
                    <a:pt x="441992"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6"/>
            <p:cNvSpPr/>
            <p:nvPr/>
          </p:nvSpPr>
          <p:spPr>
            <a:xfrm>
              <a:off x="9861119" y="4501701"/>
              <a:ext cx="440861" cy="18433"/>
            </a:xfrm>
            <a:custGeom>
              <a:avLst/>
              <a:gdLst/>
              <a:ahLst/>
              <a:cxnLst/>
              <a:rect l="l" t="t" r="r" b="b"/>
              <a:pathLst>
                <a:path w="440861" h="18433" extrusionOk="0">
                  <a:moveTo>
                    <a:pt x="0" y="18434"/>
                  </a:moveTo>
                  <a:cubicBezTo>
                    <a:pt x="146766" y="9040"/>
                    <a:pt x="293813" y="2896"/>
                    <a:pt x="440862"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6"/>
            <p:cNvSpPr/>
            <p:nvPr/>
          </p:nvSpPr>
          <p:spPr>
            <a:xfrm>
              <a:off x="9861966" y="4555943"/>
              <a:ext cx="447076" cy="24932"/>
            </a:xfrm>
            <a:custGeom>
              <a:avLst/>
              <a:gdLst/>
              <a:ahLst/>
              <a:cxnLst/>
              <a:rect l="l" t="t" r="r" b="b"/>
              <a:pathLst>
                <a:path w="447076" h="24932" extrusionOk="0">
                  <a:moveTo>
                    <a:pt x="0" y="24932"/>
                  </a:moveTo>
                  <a:cubicBezTo>
                    <a:pt x="148390" y="8264"/>
                    <a:pt x="297769" y="-70"/>
                    <a:pt x="44707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9" name="Google Shape;239;p6"/>
          <p:cNvGrpSpPr/>
          <p:nvPr/>
        </p:nvGrpSpPr>
        <p:grpSpPr>
          <a:xfrm>
            <a:off x="9320367" y="634202"/>
            <a:ext cx="679947" cy="652506"/>
            <a:chOff x="3896486" y="3679569"/>
            <a:chExt cx="792294" cy="760319"/>
          </a:xfrm>
        </p:grpSpPr>
        <p:sp>
          <p:nvSpPr>
            <p:cNvPr id="240" name="Google Shape;240;p6"/>
            <p:cNvSpPr/>
            <p:nvPr/>
          </p:nvSpPr>
          <p:spPr>
            <a:xfrm>
              <a:off x="4023740" y="3792188"/>
              <a:ext cx="549116" cy="527138"/>
            </a:xfrm>
            <a:custGeom>
              <a:avLst/>
              <a:gdLst/>
              <a:ahLst/>
              <a:cxnLst/>
              <a:rect l="l" t="t" r="r" b="b"/>
              <a:pathLst>
                <a:path w="549116" h="527138" extrusionOk="0">
                  <a:moveTo>
                    <a:pt x="356330" y="0"/>
                  </a:moveTo>
                  <a:cubicBezTo>
                    <a:pt x="314420" y="41720"/>
                    <a:pt x="272034" y="83058"/>
                    <a:pt x="229267" y="123920"/>
                  </a:cubicBezTo>
                  <a:cubicBezTo>
                    <a:pt x="225457" y="127635"/>
                    <a:pt x="221266" y="131445"/>
                    <a:pt x="216122" y="132588"/>
                  </a:cubicBezTo>
                  <a:cubicBezTo>
                    <a:pt x="209740" y="134017"/>
                    <a:pt x="203263" y="131064"/>
                    <a:pt x="197263" y="128397"/>
                  </a:cubicBezTo>
                  <a:cubicBezTo>
                    <a:pt x="163449" y="113443"/>
                    <a:pt x="125635" y="105632"/>
                    <a:pt x="89154" y="111633"/>
                  </a:cubicBezTo>
                  <a:cubicBezTo>
                    <a:pt x="52673" y="117634"/>
                    <a:pt x="17812" y="138684"/>
                    <a:pt x="0" y="171069"/>
                  </a:cubicBezTo>
                  <a:lnTo>
                    <a:pt x="236220" y="393478"/>
                  </a:lnTo>
                  <a:cubicBezTo>
                    <a:pt x="274606" y="429673"/>
                    <a:pt x="313372" y="466154"/>
                    <a:pt x="343662" y="509302"/>
                  </a:cubicBezTo>
                  <a:cubicBezTo>
                    <a:pt x="348234" y="515779"/>
                    <a:pt x="352996" y="522732"/>
                    <a:pt x="360331" y="525685"/>
                  </a:cubicBezTo>
                  <a:cubicBezTo>
                    <a:pt x="375095" y="531590"/>
                    <a:pt x="390430" y="518446"/>
                    <a:pt x="399193" y="505206"/>
                  </a:cubicBezTo>
                  <a:cubicBezTo>
                    <a:pt x="435959" y="449485"/>
                    <a:pt x="430911" y="369570"/>
                    <a:pt x="387287" y="318992"/>
                  </a:cubicBezTo>
                  <a:cubicBezTo>
                    <a:pt x="441293" y="274320"/>
                    <a:pt x="495205" y="229457"/>
                    <a:pt x="549116" y="184499"/>
                  </a:cubicBezTo>
                  <a:cubicBezTo>
                    <a:pt x="487204" y="117729"/>
                    <a:pt x="422243" y="53816"/>
                    <a:pt x="356425" y="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6"/>
            <p:cNvSpPr/>
            <p:nvPr/>
          </p:nvSpPr>
          <p:spPr>
            <a:xfrm>
              <a:off x="4372260" y="3679569"/>
              <a:ext cx="316520" cy="306768"/>
            </a:xfrm>
            <a:custGeom>
              <a:avLst/>
              <a:gdLst/>
              <a:ahLst/>
              <a:cxnLst/>
              <a:rect l="l" t="t" r="r" b="b"/>
              <a:pathLst>
                <a:path w="316520" h="306768" extrusionOk="0">
                  <a:moveTo>
                    <a:pt x="7429" y="113857"/>
                  </a:moveTo>
                  <a:cubicBezTo>
                    <a:pt x="3048" y="94998"/>
                    <a:pt x="-1334" y="75757"/>
                    <a:pt x="381" y="56422"/>
                  </a:cubicBezTo>
                  <a:cubicBezTo>
                    <a:pt x="2095" y="37086"/>
                    <a:pt x="10763" y="17464"/>
                    <a:pt x="27241" y="7273"/>
                  </a:cubicBezTo>
                  <a:cubicBezTo>
                    <a:pt x="52768" y="-8634"/>
                    <a:pt x="87630" y="3558"/>
                    <a:pt x="109251" y="24513"/>
                  </a:cubicBezTo>
                  <a:cubicBezTo>
                    <a:pt x="138302" y="52611"/>
                    <a:pt x="255841" y="139765"/>
                    <a:pt x="294513" y="203011"/>
                  </a:cubicBezTo>
                  <a:cubicBezTo>
                    <a:pt x="306895" y="223299"/>
                    <a:pt x="327660" y="259399"/>
                    <a:pt x="309181" y="277973"/>
                  </a:cubicBezTo>
                  <a:cubicBezTo>
                    <a:pt x="282892" y="304262"/>
                    <a:pt x="235362" y="314073"/>
                    <a:pt x="200501" y="3010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6"/>
            <p:cNvSpPr/>
            <p:nvPr/>
          </p:nvSpPr>
          <p:spPr>
            <a:xfrm>
              <a:off x="3896486" y="4104608"/>
              <a:ext cx="354806" cy="335280"/>
            </a:xfrm>
            <a:custGeom>
              <a:avLst/>
              <a:gdLst/>
              <a:ahLst/>
              <a:cxnLst/>
              <a:rect l="l" t="t" r="r" b="b"/>
              <a:pathLst>
                <a:path w="354806" h="335280" extrusionOk="0">
                  <a:moveTo>
                    <a:pt x="277463" y="0"/>
                  </a:moveTo>
                  <a:cubicBezTo>
                    <a:pt x="192786" y="114205"/>
                    <a:pt x="95917" y="230410"/>
                    <a:pt x="0" y="335280"/>
                  </a:cubicBezTo>
                  <a:cubicBezTo>
                    <a:pt x="129540" y="257842"/>
                    <a:pt x="243554" y="174784"/>
                    <a:pt x="354806" y="7277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6"/>
            <p:cNvSpPr/>
            <p:nvPr/>
          </p:nvSpPr>
          <p:spPr>
            <a:xfrm>
              <a:off x="4284249" y="3882485"/>
              <a:ext cx="66484" cy="74961"/>
            </a:xfrm>
            <a:custGeom>
              <a:avLst/>
              <a:gdLst/>
              <a:ahLst/>
              <a:cxnLst/>
              <a:rect l="l" t="t" r="r" b="b"/>
              <a:pathLst>
                <a:path w="66484" h="74961" extrusionOk="0">
                  <a:moveTo>
                    <a:pt x="0" y="74962"/>
                  </a:moveTo>
                  <a:cubicBezTo>
                    <a:pt x="16859" y="45911"/>
                    <a:pt x="39624" y="20288"/>
                    <a:pt x="6648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4" name="Google Shape;244;p6"/>
          <p:cNvSpPr/>
          <p:nvPr/>
        </p:nvSpPr>
        <p:spPr>
          <a:xfrm rot="-9375345">
            <a:off x="10849480" y="4062267"/>
            <a:ext cx="714866" cy="712533"/>
          </a:xfrm>
          <a:custGeom>
            <a:avLst/>
            <a:gdLst/>
            <a:ahLst/>
            <a:cxnLst/>
            <a:rect l="l" t="t" r="r" b="b"/>
            <a:pathLst>
              <a:path w="715141" h="712807" extrusionOk="0">
                <a:moveTo>
                  <a:pt x="2958" y="351568"/>
                </a:moveTo>
                <a:cubicBezTo>
                  <a:pt x="22389" y="312420"/>
                  <a:pt x="43725" y="271272"/>
                  <a:pt x="81253" y="248888"/>
                </a:cubicBezTo>
                <a:cubicBezTo>
                  <a:pt x="118782" y="226504"/>
                  <a:pt x="177170" y="233553"/>
                  <a:pt x="194029" y="273844"/>
                </a:cubicBezTo>
                <a:cubicBezTo>
                  <a:pt x="201554" y="291846"/>
                  <a:pt x="200602" y="314516"/>
                  <a:pt x="215079" y="327470"/>
                </a:cubicBezTo>
                <a:cubicBezTo>
                  <a:pt x="237273" y="347281"/>
                  <a:pt x="271468" y="327088"/>
                  <a:pt x="292804" y="306419"/>
                </a:cubicBezTo>
                <a:cubicBezTo>
                  <a:pt x="315473" y="284512"/>
                  <a:pt x="338714" y="257270"/>
                  <a:pt x="335380" y="225933"/>
                </a:cubicBezTo>
                <a:cubicBezTo>
                  <a:pt x="332618" y="199263"/>
                  <a:pt x="310425" y="177927"/>
                  <a:pt x="285469" y="168212"/>
                </a:cubicBezTo>
                <a:cubicBezTo>
                  <a:pt x="260514" y="158496"/>
                  <a:pt x="233082" y="158210"/>
                  <a:pt x="206316" y="158020"/>
                </a:cubicBezTo>
                <a:cubicBezTo>
                  <a:pt x="238416" y="87821"/>
                  <a:pt x="297471" y="30289"/>
                  <a:pt x="368527" y="0"/>
                </a:cubicBezTo>
                <a:cubicBezTo>
                  <a:pt x="384719" y="31337"/>
                  <a:pt x="405294" y="60293"/>
                  <a:pt x="429582" y="85916"/>
                </a:cubicBezTo>
                <a:cubicBezTo>
                  <a:pt x="444251" y="101441"/>
                  <a:pt x="461301" y="116205"/>
                  <a:pt x="482065" y="121349"/>
                </a:cubicBezTo>
                <a:cubicBezTo>
                  <a:pt x="502830" y="126492"/>
                  <a:pt x="528071" y="118967"/>
                  <a:pt x="537215" y="99631"/>
                </a:cubicBezTo>
                <a:cubicBezTo>
                  <a:pt x="545407" y="82105"/>
                  <a:pt x="538739" y="60960"/>
                  <a:pt x="544073" y="42386"/>
                </a:cubicBezTo>
                <a:cubicBezTo>
                  <a:pt x="552169" y="14288"/>
                  <a:pt x="587221" y="667"/>
                  <a:pt x="615606" y="7906"/>
                </a:cubicBezTo>
                <a:cubicBezTo>
                  <a:pt x="643990" y="15145"/>
                  <a:pt x="665802" y="38005"/>
                  <a:pt x="681900" y="62484"/>
                </a:cubicBezTo>
                <a:cubicBezTo>
                  <a:pt x="699426" y="89059"/>
                  <a:pt x="710094" y="128778"/>
                  <a:pt x="685995" y="149543"/>
                </a:cubicBezTo>
                <a:cubicBezTo>
                  <a:pt x="659707" y="172117"/>
                  <a:pt x="607605" y="156686"/>
                  <a:pt x="593603" y="188404"/>
                </a:cubicBezTo>
                <a:cubicBezTo>
                  <a:pt x="584650" y="208693"/>
                  <a:pt x="600842" y="230505"/>
                  <a:pt x="615796" y="246793"/>
                </a:cubicBezTo>
                <a:lnTo>
                  <a:pt x="715142" y="354235"/>
                </a:lnTo>
                <a:cubicBezTo>
                  <a:pt x="684852" y="359664"/>
                  <a:pt x="667803" y="390906"/>
                  <a:pt x="651991" y="417290"/>
                </a:cubicBezTo>
                <a:cubicBezTo>
                  <a:pt x="636180" y="443675"/>
                  <a:pt x="609510" y="471392"/>
                  <a:pt x="579792" y="463487"/>
                </a:cubicBezTo>
                <a:cubicBezTo>
                  <a:pt x="534262" y="451390"/>
                  <a:pt x="540930" y="375380"/>
                  <a:pt x="499401" y="353187"/>
                </a:cubicBezTo>
                <a:cubicBezTo>
                  <a:pt x="467873" y="336328"/>
                  <a:pt x="430154" y="361283"/>
                  <a:pt x="407199" y="388620"/>
                </a:cubicBezTo>
                <a:cubicBezTo>
                  <a:pt x="390149" y="409004"/>
                  <a:pt x="375290" y="432911"/>
                  <a:pt x="374242" y="459391"/>
                </a:cubicBezTo>
                <a:cubicBezTo>
                  <a:pt x="373195" y="485870"/>
                  <a:pt x="390149" y="514541"/>
                  <a:pt x="416247" y="518636"/>
                </a:cubicBezTo>
                <a:cubicBezTo>
                  <a:pt x="429392" y="520732"/>
                  <a:pt x="443298" y="516636"/>
                  <a:pt x="455967" y="520637"/>
                </a:cubicBezTo>
                <a:cubicBezTo>
                  <a:pt x="474445" y="526447"/>
                  <a:pt x="484161" y="548354"/>
                  <a:pt x="481589" y="567595"/>
                </a:cubicBezTo>
                <a:cubicBezTo>
                  <a:pt x="479017" y="586835"/>
                  <a:pt x="467111" y="603409"/>
                  <a:pt x="453966" y="617696"/>
                </a:cubicBezTo>
                <a:cubicBezTo>
                  <a:pt x="421391" y="653034"/>
                  <a:pt x="379005" y="679133"/>
                  <a:pt x="332809" y="692277"/>
                </a:cubicBezTo>
                <a:cubicBezTo>
                  <a:pt x="320997" y="657416"/>
                  <a:pt x="307758" y="620459"/>
                  <a:pt x="278421" y="598361"/>
                </a:cubicBezTo>
                <a:cubicBezTo>
                  <a:pt x="249084" y="576263"/>
                  <a:pt x="198411" y="578930"/>
                  <a:pt x="183552" y="612553"/>
                </a:cubicBezTo>
                <a:cubicBezTo>
                  <a:pt x="174884" y="632174"/>
                  <a:pt x="180599" y="655796"/>
                  <a:pt x="172027" y="675418"/>
                </a:cubicBezTo>
                <a:cubicBezTo>
                  <a:pt x="164883" y="691705"/>
                  <a:pt x="148881" y="702564"/>
                  <a:pt x="132117" y="708184"/>
                </a:cubicBezTo>
                <a:cubicBezTo>
                  <a:pt x="84873" y="723805"/>
                  <a:pt x="27818" y="698468"/>
                  <a:pt x="7815" y="652939"/>
                </a:cubicBezTo>
                <a:cubicBezTo>
                  <a:pt x="-12187" y="607409"/>
                  <a:pt x="7625" y="548164"/>
                  <a:pt x="51059" y="523970"/>
                </a:cubicBezTo>
                <a:cubicBezTo>
                  <a:pt x="64108" y="516636"/>
                  <a:pt x="79158" y="512064"/>
                  <a:pt x="89540" y="501205"/>
                </a:cubicBezTo>
                <a:cubicBezTo>
                  <a:pt x="108114" y="481870"/>
                  <a:pt x="104685" y="448913"/>
                  <a:pt x="89064" y="427101"/>
                </a:cubicBezTo>
                <a:cubicBezTo>
                  <a:pt x="73443" y="405289"/>
                  <a:pt x="48964" y="391954"/>
                  <a:pt x="2958" y="351472"/>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5" name="Google Shape;245;p6"/>
          <p:cNvGrpSpPr/>
          <p:nvPr/>
        </p:nvGrpSpPr>
        <p:grpSpPr>
          <a:xfrm rot="742108">
            <a:off x="2515098" y="469450"/>
            <a:ext cx="741052" cy="743051"/>
            <a:chOff x="7970244" y="-543333"/>
            <a:chExt cx="741045" cy="743044"/>
          </a:xfrm>
        </p:grpSpPr>
        <p:sp>
          <p:nvSpPr>
            <p:cNvPr id="246" name="Google Shape;246;p6"/>
            <p:cNvSpPr/>
            <p:nvPr/>
          </p:nvSpPr>
          <p:spPr>
            <a:xfrm>
              <a:off x="8025585" y="-541714"/>
              <a:ext cx="684847" cy="707802"/>
            </a:xfrm>
            <a:custGeom>
              <a:avLst/>
              <a:gdLst/>
              <a:ahLst/>
              <a:cxnLst/>
              <a:rect l="l" t="t" r="r" b="b"/>
              <a:pathLst>
                <a:path w="684847" h="707802" extrusionOk="0">
                  <a:moveTo>
                    <a:pt x="212027" y="376333"/>
                  </a:moveTo>
                  <a:lnTo>
                    <a:pt x="169355" y="534924"/>
                  </a:lnTo>
                  <a:cubicBezTo>
                    <a:pt x="196691" y="530161"/>
                    <a:pt x="216789" y="507873"/>
                    <a:pt x="238125" y="490157"/>
                  </a:cubicBezTo>
                  <a:cubicBezTo>
                    <a:pt x="259461" y="472440"/>
                    <a:pt x="289656" y="458153"/>
                    <a:pt x="313944" y="471487"/>
                  </a:cubicBezTo>
                  <a:cubicBezTo>
                    <a:pt x="390525" y="542163"/>
                    <a:pt x="458914" y="621602"/>
                    <a:pt x="517493" y="707803"/>
                  </a:cubicBezTo>
                  <a:cubicBezTo>
                    <a:pt x="500158" y="645319"/>
                    <a:pt x="517589" y="579120"/>
                    <a:pt x="535305" y="516731"/>
                  </a:cubicBezTo>
                  <a:cubicBezTo>
                    <a:pt x="584073" y="344233"/>
                    <a:pt x="634460" y="172117"/>
                    <a:pt x="684848" y="0"/>
                  </a:cubicBezTo>
                  <a:cubicBezTo>
                    <a:pt x="522161" y="68675"/>
                    <a:pt x="350806" y="113919"/>
                    <a:pt x="180118" y="158972"/>
                  </a:cubicBezTo>
                  <a:lnTo>
                    <a:pt x="0" y="206502"/>
                  </a:lnTo>
                  <a:cubicBezTo>
                    <a:pt x="83534" y="240316"/>
                    <a:pt x="155639" y="301466"/>
                    <a:pt x="212027" y="376333"/>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6"/>
            <p:cNvSpPr/>
            <p:nvPr/>
          </p:nvSpPr>
          <p:spPr>
            <a:xfrm>
              <a:off x="8239326" y="-543333"/>
              <a:ext cx="471963" cy="480440"/>
            </a:xfrm>
            <a:custGeom>
              <a:avLst/>
              <a:gdLst/>
              <a:ahLst/>
              <a:cxnLst/>
              <a:rect l="l" t="t" r="r" b="b"/>
              <a:pathLst>
                <a:path w="471963" h="480440" extrusionOk="0">
                  <a:moveTo>
                    <a:pt x="0" y="371380"/>
                  </a:moveTo>
                  <a:cubicBezTo>
                    <a:pt x="156210" y="246221"/>
                    <a:pt x="313563" y="122396"/>
                    <a:pt x="471964" y="0"/>
                  </a:cubicBezTo>
                  <a:cubicBezTo>
                    <a:pt x="355282" y="162877"/>
                    <a:pt x="238506" y="325850"/>
                    <a:pt x="110966" y="48044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6"/>
            <p:cNvSpPr/>
            <p:nvPr/>
          </p:nvSpPr>
          <p:spPr>
            <a:xfrm>
              <a:off x="7970244" y="166945"/>
              <a:ext cx="47815" cy="32766"/>
            </a:xfrm>
            <a:custGeom>
              <a:avLst/>
              <a:gdLst/>
              <a:ahLst/>
              <a:cxnLst/>
              <a:rect l="l" t="t" r="r" b="b"/>
              <a:pathLst>
                <a:path w="47815" h="32766" extrusionOk="0">
                  <a:moveTo>
                    <a:pt x="0" y="32766"/>
                  </a:moveTo>
                  <a:lnTo>
                    <a:pt x="47816"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6"/>
            <p:cNvSpPr/>
            <p:nvPr/>
          </p:nvSpPr>
          <p:spPr>
            <a:xfrm>
              <a:off x="8088640" y="33595"/>
              <a:ext cx="52863" cy="52863"/>
            </a:xfrm>
            <a:custGeom>
              <a:avLst/>
              <a:gdLst/>
              <a:ahLst/>
              <a:cxnLst/>
              <a:rect l="l" t="t" r="r" b="b"/>
              <a:pathLst>
                <a:path w="52863" h="52863" extrusionOk="0">
                  <a:moveTo>
                    <a:pt x="0" y="52864"/>
                  </a:moveTo>
                  <a:lnTo>
                    <a:pt x="52864"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0" name="Google Shape;250;p6"/>
          <p:cNvSpPr/>
          <p:nvPr/>
        </p:nvSpPr>
        <p:spPr>
          <a:xfrm rot="-459229">
            <a:off x="5457646" y="5822053"/>
            <a:ext cx="882966" cy="52729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51" name="Google Shape;251;p6"/>
          <p:cNvGrpSpPr/>
          <p:nvPr/>
        </p:nvGrpSpPr>
        <p:grpSpPr>
          <a:xfrm rot="-1479810">
            <a:off x="5604410" y="5760243"/>
            <a:ext cx="735272" cy="651165"/>
            <a:chOff x="3116097" y="-1477902"/>
            <a:chExt cx="735251" cy="651147"/>
          </a:xfrm>
        </p:grpSpPr>
        <p:sp>
          <p:nvSpPr>
            <p:cNvPr id="252" name="Google Shape;252;p6"/>
            <p:cNvSpPr/>
            <p:nvPr/>
          </p:nvSpPr>
          <p:spPr>
            <a:xfrm>
              <a:off x="3116097" y="-1477902"/>
              <a:ext cx="612260" cy="559814"/>
            </a:xfrm>
            <a:custGeom>
              <a:avLst/>
              <a:gdLst/>
              <a:ahLst/>
              <a:cxnLst/>
              <a:rect l="l" t="t" r="r" b="b"/>
              <a:pathLst>
                <a:path w="612260" h="559814" extrusionOk="0">
                  <a:moveTo>
                    <a:pt x="583519" y="8073"/>
                  </a:moveTo>
                  <a:cubicBezTo>
                    <a:pt x="550562" y="-6786"/>
                    <a:pt x="511319" y="548"/>
                    <a:pt x="478839" y="16455"/>
                  </a:cubicBezTo>
                  <a:cubicBezTo>
                    <a:pt x="446359" y="32361"/>
                    <a:pt x="418450" y="56079"/>
                    <a:pt x="388161" y="75795"/>
                  </a:cubicBezTo>
                  <a:cubicBezTo>
                    <a:pt x="330344" y="113514"/>
                    <a:pt x="263193" y="136946"/>
                    <a:pt x="194518" y="143328"/>
                  </a:cubicBezTo>
                  <a:cubicBezTo>
                    <a:pt x="140797" y="148281"/>
                    <a:pt x="80789" y="145137"/>
                    <a:pt x="40403" y="180761"/>
                  </a:cubicBezTo>
                  <a:cubicBezTo>
                    <a:pt x="5065" y="212098"/>
                    <a:pt x="-3317" y="264390"/>
                    <a:pt x="1065" y="311349"/>
                  </a:cubicBezTo>
                  <a:cubicBezTo>
                    <a:pt x="3541" y="337066"/>
                    <a:pt x="9637" y="363736"/>
                    <a:pt x="26401" y="383453"/>
                  </a:cubicBezTo>
                  <a:cubicBezTo>
                    <a:pt x="53071" y="414790"/>
                    <a:pt x="99077" y="420791"/>
                    <a:pt x="140035" y="417457"/>
                  </a:cubicBezTo>
                  <a:cubicBezTo>
                    <a:pt x="180992" y="414123"/>
                    <a:pt x="222235" y="403836"/>
                    <a:pt x="262717" y="411075"/>
                  </a:cubicBezTo>
                  <a:cubicBezTo>
                    <a:pt x="324534" y="422124"/>
                    <a:pt x="371016" y="471083"/>
                    <a:pt x="420641" y="509564"/>
                  </a:cubicBezTo>
                  <a:cubicBezTo>
                    <a:pt x="470266" y="548045"/>
                    <a:pt x="539418" y="577953"/>
                    <a:pt x="593901" y="546902"/>
                  </a:cubicBezTo>
                  <a:cubicBezTo>
                    <a:pt x="599521" y="543663"/>
                    <a:pt x="604950" y="539758"/>
                    <a:pt x="608284" y="534138"/>
                  </a:cubicBezTo>
                  <a:cubicBezTo>
                    <a:pt x="614189" y="524232"/>
                    <a:pt x="612284" y="511850"/>
                    <a:pt x="610379" y="500515"/>
                  </a:cubicBezTo>
                  <a:cubicBezTo>
                    <a:pt x="587805" y="367832"/>
                    <a:pt x="584471" y="231910"/>
                    <a:pt x="600664" y="98274"/>
                  </a:cubicBezTo>
                  <a:cubicBezTo>
                    <a:pt x="603807" y="72271"/>
                    <a:pt x="606950" y="43315"/>
                    <a:pt x="583328" y="816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6"/>
            <p:cNvSpPr/>
            <p:nvPr/>
          </p:nvSpPr>
          <p:spPr>
            <a:xfrm>
              <a:off x="3609033" y="-1465067"/>
              <a:ext cx="4571" cy="532066"/>
            </a:xfrm>
            <a:custGeom>
              <a:avLst/>
              <a:gdLst/>
              <a:ahLst/>
              <a:cxnLst/>
              <a:rect l="l" t="t" r="r" b="b"/>
              <a:pathLst>
                <a:path w="4571" h="532066" extrusionOk="0">
                  <a:moveTo>
                    <a:pt x="0" y="0"/>
                  </a:moveTo>
                  <a:lnTo>
                    <a:pt x="4572" y="532067"/>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6"/>
            <p:cNvSpPr/>
            <p:nvPr/>
          </p:nvSpPr>
          <p:spPr>
            <a:xfrm>
              <a:off x="3383481" y="-1344004"/>
              <a:ext cx="6393" cy="277177"/>
            </a:xfrm>
            <a:custGeom>
              <a:avLst/>
              <a:gdLst/>
              <a:ahLst/>
              <a:cxnLst/>
              <a:rect l="l" t="t" r="r" b="b"/>
              <a:pathLst>
                <a:path w="6393" h="277177" extrusionOk="0">
                  <a:moveTo>
                    <a:pt x="6382" y="0"/>
                  </a:moveTo>
                  <a:cubicBezTo>
                    <a:pt x="6572" y="92393"/>
                    <a:pt x="4477" y="184880"/>
                    <a:pt x="0" y="27717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6"/>
            <p:cNvSpPr/>
            <p:nvPr/>
          </p:nvSpPr>
          <p:spPr>
            <a:xfrm>
              <a:off x="3292327" y="-1335051"/>
              <a:ext cx="7696" cy="268223"/>
            </a:xfrm>
            <a:custGeom>
              <a:avLst/>
              <a:gdLst/>
              <a:ahLst/>
              <a:cxnLst/>
              <a:rect l="l" t="t" r="r" b="b"/>
              <a:pathLst>
                <a:path w="7696" h="268223" extrusionOk="0">
                  <a:moveTo>
                    <a:pt x="0" y="0"/>
                  </a:moveTo>
                  <a:cubicBezTo>
                    <a:pt x="11335" y="91916"/>
                    <a:pt x="7048" y="175641"/>
                    <a:pt x="6191" y="2682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6"/>
            <p:cNvSpPr/>
            <p:nvPr/>
          </p:nvSpPr>
          <p:spPr>
            <a:xfrm>
              <a:off x="3243165" y="-1069494"/>
              <a:ext cx="92471" cy="242739"/>
            </a:xfrm>
            <a:custGeom>
              <a:avLst/>
              <a:gdLst/>
              <a:ahLst/>
              <a:cxnLst/>
              <a:rect l="l" t="t" r="r" b="b"/>
              <a:pathLst>
                <a:path w="92471" h="242739" extrusionOk="0">
                  <a:moveTo>
                    <a:pt x="299" y="11430"/>
                  </a:moveTo>
                  <a:cubicBezTo>
                    <a:pt x="-654" y="51149"/>
                    <a:pt x="680" y="90868"/>
                    <a:pt x="4204" y="130397"/>
                  </a:cubicBezTo>
                  <a:cubicBezTo>
                    <a:pt x="7252" y="163830"/>
                    <a:pt x="12205" y="198120"/>
                    <a:pt x="29064" y="227266"/>
                  </a:cubicBezTo>
                  <a:cubicBezTo>
                    <a:pt x="32493" y="233267"/>
                    <a:pt x="36875" y="239268"/>
                    <a:pt x="43352" y="241649"/>
                  </a:cubicBezTo>
                  <a:cubicBezTo>
                    <a:pt x="52496" y="245078"/>
                    <a:pt x="62783" y="239935"/>
                    <a:pt x="69545" y="232981"/>
                  </a:cubicBezTo>
                  <a:cubicBezTo>
                    <a:pt x="85928" y="216408"/>
                    <a:pt x="89167" y="191167"/>
                    <a:pt x="90596" y="167830"/>
                  </a:cubicBezTo>
                  <a:cubicBezTo>
                    <a:pt x="94120" y="111919"/>
                    <a:pt x="92691" y="55626"/>
                    <a:pt x="8621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6"/>
            <p:cNvSpPr/>
            <p:nvPr/>
          </p:nvSpPr>
          <p:spPr>
            <a:xfrm>
              <a:off x="3793437" y="-1351720"/>
              <a:ext cx="48387" cy="58578"/>
            </a:xfrm>
            <a:custGeom>
              <a:avLst/>
              <a:gdLst/>
              <a:ahLst/>
              <a:cxnLst/>
              <a:rect l="l" t="t" r="r" b="b"/>
              <a:pathLst>
                <a:path w="48387" h="58578" extrusionOk="0">
                  <a:moveTo>
                    <a:pt x="0" y="58579"/>
                  </a:moveTo>
                  <a:cubicBezTo>
                    <a:pt x="12002" y="36005"/>
                    <a:pt x="28575" y="16002"/>
                    <a:pt x="4838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6"/>
            <p:cNvSpPr/>
            <p:nvPr/>
          </p:nvSpPr>
          <p:spPr>
            <a:xfrm>
              <a:off x="3802295" y="-1212655"/>
              <a:ext cx="49053" cy="10858"/>
            </a:xfrm>
            <a:custGeom>
              <a:avLst/>
              <a:gdLst/>
              <a:ahLst/>
              <a:cxnLst/>
              <a:rect l="l" t="t" r="r" b="b"/>
              <a:pathLst>
                <a:path w="49053" h="10858" extrusionOk="0">
                  <a:moveTo>
                    <a:pt x="0" y="10858"/>
                  </a:moveTo>
                  <a:cubicBezTo>
                    <a:pt x="15716" y="5048"/>
                    <a:pt x="32290" y="1429"/>
                    <a:pt x="4905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6"/>
            <p:cNvSpPr/>
            <p:nvPr/>
          </p:nvSpPr>
          <p:spPr>
            <a:xfrm>
              <a:off x="3794389" y="-1106546"/>
              <a:ext cx="48863" cy="41433"/>
            </a:xfrm>
            <a:custGeom>
              <a:avLst/>
              <a:gdLst/>
              <a:ahLst/>
              <a:cxnLst/>
              <a:rect l="l" t="t" r="r" b="b"/>
              <a:pathLst>
                <a:path w="48863" h="41433" extrusionOk="0">
                  <a:moveTo>
                    <a:pt x="0" y="0"/>
                  </a:moveTo>
                  <a:cubicBezTo>
                    <a:pt x="17240" y="12573"/>
                    <a:pt x="33623" y="26384"/>
                    <a:pt x="48863" y="4143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0" name="Google Shape;260;p6"/>
          <p:cNvGrpSpPr/>
          <p:nvPr/>
        </p:nvGrpSpPr>
        <p:grpSpPr>
          <a:xfrm rot="5029432">
            <a:off x="4334584" y="-214391"/>
            <a:ext cx="361479" cy="1726500"/>
            <a:chOff x="2748074" y="4303871"/>
            <a:chExt cx="377938" cy="1362206"/>
          </a:xfrm>
        </p:grpSpPr>
        <p:sp>
          <p:nvSpPr>
            <p:cNvPr id="261" name="Google Shape;261;p6"/>
            <p:cNvSpPr/>
            <p:nvPr/>
          </p:nvSpPr>
          <p:spPr>
            <a:xfrm>
              <a:off x="2748074" y="4326119"/>
              <a:ext cx="377938" cy="1339958"/>
            </a:xfrm>
            <a:custGeom>
              <a:avLst/>
              <a:gdLst/>
              <a:ahLst/>
              <a:cxnLst/>
              <a:rect l="l" t="t" r="r" b="b"/>
              <a:pathLst>
                <a:path w="377938" h="1339958" extrusionOk="0">
                  <a:moveTo>
                    <a:pt x="377939" y="1339958"/>
                  </a:moveTo>
                  <a:cubicBezTo>
                    <a:pt x="225806" y="1229072"/>
                    <a:pt x="122688" y="1061260"/>
                    <a:pt x="58629" y="884195"/>
                  </a:cubicBezTo>
                  <a:cubicBezTo>
                    <a:pt x="38853" y="829599"/>
                    <a:pt x="22467" y="773661"/>
                    <a:pt x="12155" y="716523"/>
                  </a:cubicBezTo>
                  <a:cubicBezTo>
                    <a:pt x="-33965" y="460143"/>
                    <a:pt x="53261" y="183563"/>
                    <a:pt x="238095"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6"/>
            <p:cNvSpPr/>
            <p:nvPr/>
          </p:nvSpPr>
          <p:spPr>
            <a:xfrm>
              <a:off x="2804725" y="4303871"/>
              <a:ext cx="203762" cy="172473"/>
            </a:xfrm>
            <a:custGeom>
              <a:avLst/>
              <a:gdLst/>
              <a:ahLst/>
              <a:cxnLst/>
              <a:rect l="l" t="t" r="r" b="b"/>
              <a:pathLst>
                <a:path w="203762" h="172473" extrusionOk="0">
                  <a:moveTo>
                    <a:pt x="0" y="80304"/>
                  </a:moveTo>
                  <a:lnTo>
                    <a:pt x="136101" y="25850"/>
                  </a:lnTo>
                  <a:cubicBezTo>
                    <a:pt x="153546" y="18858"/>
                    <a:pt x="171203" y="11795"/>
                    <a:pt x="185823" y="0"/>
                  </a:cubicBezTo>
                  <a:cubicBezTo>
                    <a:pt x="181656" y="57986"/>
                    <a:pt x="187800" y="116607"/>
                    <a:pt x="203762" y="17247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3" name="Google Shape;263;p6"/>
          <p:cNvGrpSpPr/>
          <p:nvPr/>
        </p:nvGrpSpPr>
        <p:grpSpPr>
          <a:xfrm rot="10252777">
            <a:off x="11194058" y="2151723"/>
            <a:ext cx="377916" cy="1362127"/>
            <a:chOff x="2748074" y="4303871"/>
            <a:chExt cx="377938" cy="1362206"/>
          </a:xfrm>
        </p:grpSpPr>
        <p:sp>
          <p:nvSpPr>
            <p:cNvPr id="264" name="Google Shape;264;p6"/>
            <p:cNvSpPr/>
            <p:nvPr/>
          </p:nvSpPr>
          <p:spPr>
            <a:xfrm>
              <a:off x="2748074" y="4326119"/>
              <a:ext cx="377938" cy="1339958"/>
            </a:xfrm>
            <a:custGeom>
              <a:avLst/>
              <a:gdLst/>
              <a:ahLst/>
              <a:cxnLst/>
              <a:rect l="l" t="t" r="r" b="b"/>
              <a:pathLst>
                <a:path w="377938" h="1339958" extrusionOk="0">
                  <a:moveTo>
                    <a:pt x="377939" y="1339958"/>
                  </a:moveTo>
                  <a:cubicBezTo>
                    <a:pt x="225806" y="1229072"/>
                    <a:pt x="122688" y="1061260"/>
                    <a:pt x="58629" y="884195"/>
                  </a:cubicBezTo>
                  <a:cubicBezTo>
                    <a:pt x="38853" y="829599"/>
                    <a:pt x="22467" y="773661"/>
                    <a:pt x="12155" y="716523"/>
                  </a:cubicBezTo>
                  <a:cubicBezTo>
                    <a:pt x="-33965" y="460143"/>
                    <a:pt x="53261" y="183563"/>
                    <a:pt x="238095"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6"/>
            <p:cNvSpPr/>
            <p:nvPr/>
          </p:nvSpPr>
          <p:spPr>
            <a:xfrm>
              <a:off x="2804725" y="4303871"/>
              <a:ext cx="203762" cy="172473"/>
            </a:xfrm>
            <a:custGeom>
              <a:avLst/>
              <a:gdLst/>
              <a:ahLst/>
              <a:cxnLst/>
              <a:rect l="l" t="t" r="r" b="b"/>
              <a:pathLst>
                <a:path w="203762" h="172473" extrusionOk="0">
                  <a:moveTo>
                    <a:pt x="0" y="80304"/>
                  </a:moveTo>
                  <a:lnTo>
                    <a:pt x="136101" y="25850"/>
                  </a:lnTo>
                  <a:cubicBezTo>
                    <a:pt x="153546" y="18858"/>
                    <a:pt x="171203" y="11795"/>
                    <a:pt x="185823" y="0"/>
                  </a:cubicBezTo>
                  <a:cubicBezTo>
                    <a:pt x="181656" y="57986"/>
                    <a:pt x="187800" y="116607"/>
                    <a:pt x="203762" y="17247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6" name="Google Shape;266;p6"/>
          <p:cNvGrpSpPr/>
          <p:nvPr/>
        </p:nvGrpSpPr>
        <p:grpSpPr>
          <a:xfrm rot="-4227851" flipH="1">
            <a:off x="-46310" y="2627722"/>
            <a:ext cx="1905455" cy="802537"/>
            <a:chOff x="4590347" y="1490179"/>
            <a:chExt cx="1314037" cy="558745"/>
          </a:xfrm>
        </p:grpSpPr>
        <p:sp>
          <p:nvSpPr>
            <p:cNvPr id="267" name="Google Shape;267;p6"/>
            <p:cNvSpPr/>
            <p:nvPr/>
          </p:nvSpPr>
          <p:spPr>
            <a:xfrm>
              <a:off x="4590347" y="1490179"/>
              <a:ext cx="1314037" cy="558745"/>
            </a:xfrm>
            <a:custGeom>
              <a:avLst/>
              <a:gdLst/>
              <a:ahLst/>
              <a:cxnLst/>
              <a:rect l="l" t="t" r="r" b="b"/>
              <a:pathLst>
                <a:path w="1314037" h="558745" extrusionOk="0">
                  <a:moveTo>
                    <a:pt x="0" y="154469"/>
                  </a:moveTo>
                  <a:cubicBezTo>
                    <a:pt x="107637" y="99520"/>
                    <a:pt x="220996" y="55801"/>
                    <a:pt x="337674" y="24160"/>
                  </a:cubicBezTo>
                  <a:cubicBezTo>
                    <a:pt x="386478" y="10953"/>
                    <a:pt x="436412" y="-277"/>
                    <a:pt x="486981" y="5"/>
                  </a:cubicBezTo>
                  <a:cubicBezTo>
                    <a:pt x="561000" y="429"/>
                    <a:pt x="632476" y="25290"/>
                    <a:pt x="702256" y="49869"/>
                  </a:cubicBezTo>
                  <a:cubicBezTo>
                    <a:pt x="726764" y="58485"/>
                    <a:pt x="751908" y="67526"/>
                    <a:pt x="771119" y="84900"/>
                  </a:cubicBezTo>
                  <a:cubicBezTo>
                    <a:pt x="794355" y="105948"/>
                    <a:pt x="806151" y="137024"/>
                    <a:pt x="811871" y="167888"/>
                  </a:cubicBezTo>
                  <a:cubicBezTo>
                    <a:pt x="820488" y="214786"/>
                    <a:pt x="811024" y="272701"/>
                    <a:pt x="768082" y="293324"/>
                  </a:cubicBezTo>
                  <a:cubicBezTo>
                    <a:pt x="714828" y="318821"/>
                    <a:pt x="649992" y="256809"/>
                    <a:pt x="659879" y="198612"/>
                  </a:cubicBezTo>
                  <a:cubicBezTo>
                    <a:pt x="669767" y="140414"/>
                    <a:pt x="731497" y="101992"/>
                    <a:pt x="790542" y="100721"/>
                  </a:cubicBezTo>
                  <a:cubicBezTo>
                    <a:pt x="849587" y="99450"/>
                    <a:pt x="905312" y="126853"/>
                    <a:pt x="955458" y="157930"/>
                  </a:cubicBezTo>
                  <a:cubicBezTo>
                    <a:pt x="1110134" y="253702"/>
                    <a:pt x="1239243" y="392910"/>
                    <a:pt x="1314038" y="55874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6"/>
            <p:cNvSpPr/>
            <p:nvPr/>
          </p:nvSpPr>
          <p:spPr>
            <a:xfrm>
              <a:off x="4590347" y="1552973"/>
              <a:ext cx="115830" cy="139490"/>
            </a:xfrm>
            <a:custGeom>
              <a:avLst/>
              <a:gdLst/>
              <a:ahLst/>
              <a:cxnLst/>
              <a:rect l="l" t="t" r="r" b="b"/>
              <a:pathLst>
                <a:path w="115830" h="139490" extrusionOk="0">
                  <a:moveTo>
                    <a:pt x="115830" y="139491"/>
                  </a:moveTo>
                  <a:lnTo>
                    <a:pt x="0" y="91605"/>
                  </a:lnTo>
                  <a:lnTo>
                    <a:pt x="65331"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269"/>
        <p:cNvGrpSpPr/>
        <p:nvPr/>
      </p:nvGrpSpPr>
      <p:grpSpPr>
        <a:xfrm>
          <a:off x="0" y="0"/>
          <a:ext cx="0" cy="0"/>
          <a:chOff x="0" y="0"/>
          <a:chExt cx="0" cy="0"/>
        </a:xfrm>
      </p:grpSpPr>
      <p:sp>
        <p:nvSpPr>
          <p:cNvPr id="270" name="Google Shape;270;p7"/>
          <p:cNvSpPr/>
          <p:nvPr/>
        </p:nvSpPr>
        <p:spPr>
          <a:xfrm>
            <a:off x="0" y="5064596"/>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1" name="Google Shape;271;p7"/>
          <p:cNvSpPr/>
          <p:nvPr/>
        </p:nvSpPr>
        <p:spPr>
          <a:xfrm>
            <a:off x="462403" y="589064"/>
            <a:ext cx="11267100" cy="583230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72" name="Google Shape;272;p7"/>
          <p:cNvPicPr preferRelativeResize="0"/>
          <p:nvPr/>
        </p:nvPicPr>
        <p:blipFill rotWithShape="1">
          <a:blip r:embed="rId3">
            <a:alphaModFix/>
          </a:blip>
          <a:srcRect/>
          <a:stretch/>
        </p:blipFill>
        <p:spPr>
          <a:xfrm>
            <a:off x="737188" y="-76188"/>
            <a:ext cx="1878419" cy="970517"/>
          </a:xfrm>
          <a:prstGeom prst="rect">
            <a:avLst/>
          </a:prstGeom>
          <a:noFill/>
          <a:ln>
            <a:noFill/>
          </a:ln>
          <a:effectLst>
            <a:outerShdw blurRad="50800" dist="38100" dir="10800000" algn="r" rotWithShape="0">
              <a:srgbClr val="000000">
                <a:alpha val="40000"/>
              </a:srgbClr>
            </a:outerShdw>
          </a:effectLst>
        </p:spPr>
      </p:pic>
      <p:sp>
        <p:nvSpPr>
          <p:cNvPr id="273" name="Google Shape;273;p7"/>
          <p:cNvSpPr txBox="1">
            <a:spLocks noGrp="1"/>
          </p:cNvSpPr>
          <p:nvPr>
            <p:ph type="subTitle" idx="1"/>
          </p:nvPr>
        </p:nvSpPr>
        <p:spPr>
          <a:xfrm>
            <a:off x="873350" y="1813775"/>
            <a:ext cx="4961100" cy="580500"/>
          </a:xfrm>
          <a:prstGeom prst="rect">
            <a:avLst/>
          </a:prstGeom>
          <a:solidFill>
            <a:schemeClr val="accent2"/>
          </a:solidFill>
        </p:spPr>
        <p:txBody>
          <a:bodyPr spcFirstLastPara="1" wrap="square" lIns="121900" tIns="121900" rIns="121900" bIns="121900" anchor="t" anchorCtr="0">
            <a:noAutofit/>
          </a:bodyPr>
          <a:lstStyle>
            <a:lvl1pPr lvl="0" algn="ctr" rtl="0">
              <a:lnSpc>
                <a:spcPct val="100000"/>
              </a:lnSpc>
              <a:spcBef>
                <a:spcPts val="0"/>
              </a:spcBef>
              <a:spcAft>
                <a:spcPts val="0"/>
              </a:spcAft>
              <a:buSzPts val="2100"/>
              <a:buNone/>
              <a:defRPr sz="2100" b="1">
                <a:solidFill>
                  <a:schemeClr val="dk1"/>
                </a:solidFill>
              </a:defRPr>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74" name="Google Shape;274;p7"/>
          <p:cNvSpPr txBox="1">
            <a:spLocks noGrp="1"/>
          </p:cNvSpPr>
          <p:nvPr>
            <p:ph type="subTitle" idx="2"/>
          </p:nvPr>
        </p:nvSpPr>
        <p:spPr>
          <a:xfrm>
            <a:off x="6464148" y="1813775"/>
            <a:ext cx="4960800" cy="580500"/>
          </a:xfrm>
          <a:prstGeom prst="rect">
            <a:avLst/>
          </a:prstGeom>
          <a:solidFill>
            <a:schemeClr val="accent2"/>
          </a:solidFill>
        </p:spPr>
        <p:txBody>
          <a:bodyPr spcFirstLastPara="1" wrap="square" lIns="121900" tIns="121900" rIns="121900" bIns="121900" anchor="t" anchorCtr="0">
            <a:noAutofit/>
          </a:bodyPr>
          <a:lstStyle>
            <a:lvl1pPr lvl="0" algn="ctr" rtl="0">
              <a:lnSpc>
                <a:spcPct val="100000"/>
              </a:lnSpc>
              <a:spcBef>
                <a:spcPts val="0"/>
              </a:spcBef>
              <a:spcAft>
                <a:spcPts val="0"/>
              </a:spcAft>
              <a:buSzPts val="2100"/>
              <a:buNone/>
              <a:defRPr sz="2100" b="1"/>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75" name="Google Shape;275;p7"/>
          <p:cNvSpPr txBox="1">
            <a:spLocks noGrp="1"/>
          </p:cNvSpPr>
          <p:nvPr>
            <p:ph type="title"/>
          </p:nvPr>
        </p:nvSpPr>
        <p:spPr>
          <a:xfrm>
            <a:off x="873350" y="988700"/>
            <a:ext cx="10551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76" name="Google Shape;276;p7"/>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77" name="Google Shape;277;p7"/>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pic>
        <p:nvPicPr>
          <p:cNvPr id="278" name="Google Shape;278;p7"/>
          <p:cNvPicPr preferRelativeResize="0"/>
          <p:nvPr/>
        </p:nvPicPr>
        <p:blipFill rotWithShape="1">
          <a:blip r:embed="rId3">
            <a:alphaModFix/>
          </a:blip>
          <a:srcRect/>
          <a:stretch/>
        </p:blipFill>
        <p:spPr>
          <a:xfrm>
            <a:off x="9652588" y="-76188"/>
            <a:ext cx="1878418" cy="970517"/>
          </a:xfrm>
          <a:prstGeom prst="rect">
            <a:avLst/>
          </a:prstGeom>
          <a:noFill/>
          <a:ln>
            <a:noFill/>
          </a:ln>
          <a:effectLst>
            <a:outerShdw blurRad="50800" dist="38100" dir="10800000" algn="r" rotWithShape="0">
              <a:srgbClr val="000000">
                <a:alpha val="40000"/>
              </a:srgbClr>
            </a:outerShdw>
          </a:effectLst>
        </p:spPr>
      </p:pic>
      <p:grpSp>
        <p:nvGrpSpPr>
          <p:cNvPr id="279" name="Google Shape;279;p7"/>
          <p:cNvGrpSpPr/>
          <p:nvPr/>
        </p:nvGrpSpPr>
        <p:grpSpPr>
          <a:xfrm rot="-5192582">
            <a:off x="10617286" y="5243584"/>
            <a:ext cx="449405" cy="1428148"/>
            <a:chOff x="2748074" y="4303871"/>
            <a:chExt cx="449396" cy="1428120"/>
          </a:xfrm>
        </p:grpSpPr>
        <p:sp>
          <p:nvSpPr>
            <p:cNvPr id="280" name="Google Shape;280;p7"/>
            <p:cNvSpPr/>
            <p:nvPr/>
          </p:nvSpPr>
          <p:spPr>
            <a:xfrm>
              <a:off x="2748074" y="4326119"/>
              <a:ext cx="377938" cy="1339958"/>
            </a:xfrm>
            <a:custGeom>
              <a:avLst/>
              <a:gdLst/>
              <a:ahLst/>
              <a:cxnLst/>
              <a:rect l="l" t="t" r="r" b="b"/>
              <a:pathLst>
                <a:path w="377938" h="1339958" extrusionOk="0">
                  <a:moveTo>
                    <a:pt x="377939" y="1339958"/>
                  </a:moveTo>
                  <a:cubicBezTo>
                    <a:pt x="225806" y="1229072"/>
                    <a:pt x="122688" y="1061260"/>
                    <a:pt x="58629" y="884195"/>
                  </a:cubicBezTo>
                  <a:cubicBezTo>
                    <a:pt x="38853" y="829599"/>
                    <a:pt x="22467" y="773661"/>
                    <a:pt x="12155" y="716523"/>
                  </a:cubicBezTo>
                  <a:cubicBezTo>
                    <a:pt x="-33965" y="460143"/>
                    <a:pt x="53261" y="183563"/>
                    <a:pt x="238095"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7"/>
            <p:cNvSpPr/>
            <p:nvPr/>
          </p:nvSpPr>
          <p:spPr>
            <a:xfrm>
              <a:off x="2804725" y="4303871"/>
              <a:ext cx="203762" cy="172473"/>
            </a:xfrm>
            <a:custGeom>
              <a:avLst/>
              <a:gdLst/>
              <a:ahLst/>
              <a:cxnLst/>
              <a:rect l="l" t="t" r="r" b="b"/>
              <a:pathLst>
                <a:path w="203762" h="172473" extrusionOk="0">
                  <a:moveTo>
                    <a:pt x="0" y="80304"/>
                  </a:moveTo>
                  <a:lnTo>
                    <a:pt x="136101" y="25850"/>
                  </a:lnTo>
                  <a:cubicBezTo>
                    <a:pt x="153546" y="18858"/>
                    <a:pt x="171203" y="11795"/>
                    <a:pt x="185823" y="0"/>
                  </a:cubicBezTo>
                  <a:cubicBezTo>
                    <a:pt x="181656" y="57986"/>
                    <a:pt x="187800" y="116607"/>
                    <a:pt x="203762" y="17247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7"/>
            <p:cNvSpPr/>
            <p:nvPr/>
          </p:nvSpPr>
          <p:spPr>
            <a:xfrm>
              <a:off x="3066341" y="5597294"/>
              <a:ext cx="131129" cy="134697"/>
            </a:xfrm>
            <a:custGeom>
              <a:avLst/>
              <a:gdLst/>
              <a:ahLst/>
              <a:cxnLst/>
              <a:rect l="l" t="t" r="r" b="b"/>
              <a:pathLst>
                <a:path w="131129" h="134697" extrusionOk="0">
                  <a:moveTo>
                    <a:pt x="64120" y="7832"/>
                  </a:moveTo>
                  <a:cubicBezTo>
                    <a:pt x="28736" y="19485"/>
                    <a:pt x="2180" y="54093"/>
                    <a:pt x="131" y="91314"/>
                  </a:cubicBezTo>
                  <a:cubicBezTo>
                    <a:pt x="-434" y="100990"/>
                    <a:pt x="696" y="111231"/>
                    <a:pt x="6064" y="119354"/>
                  </a:cubicBezTo>
                  <a:cubicBezTo>
                    <a:pt x="14539" y="132279"/>
                    <a:pt x="32055" y="136870"/>
                    <a:pt x="47099" y="133762"/>
                  </a:cubicBezTo>
                  <a:cubicBezTo>
                    <a:pt x="62143" y="130654"/>
                    <a:pt x="75138" y="121120"/>
                    <a:pt x="86368" y="110525"/>
                  </a:cubicBezTo>
                  <a:cubicBezTo>
                    <a:pt x="99011" y="98659"/>
                    <a:pt x="110170" y="85240"/>
                    <a:pt x="119422" y="70620"/>
                  </a:cubicBezTo>
                  <a:cubicBezTo>
                    <a:pt x="124790" y="62145"/>
                    <a:pt x="129663" y="53034"/>
                    <a:pt x="130864" y="43075"/>
                  </a:cubicBezTo>
                  <a:cubicBezTo>
                    <a:pt x="132700" y="27820"/>
                    <a:pt x="124861" y="11787"/>
                    <a:pt x="111653" y="3877"/>
                  </a:cubicBezTo>
                  <a:cubicBezTo>
                    <a:pt x="98446" y="-4034"/>
                    <a:pt x="83119" y="1616"/>
                    <a:pt x="64050" y="7902"/>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 name="Google Shape;283;p7"/>
          <p:cNvGrpSpPr/>
          <p:nvPr/>
        </p:nvGrpSpPr>
        <p:grpSpPr>
          <a:xfrm rot="742108">
            <a:off x="872285" y="5386300"/>
            <a:ext cx="741052" cy="743051"/>
            <a:chOff x="7970244" y="-543333"/>
            <a:chExt cx="741045" cy="743044"/>
          </a:xfrm>
        </p:grpSpPr>
        <p:sp>
          <p:nvSpPr>
            <p:cNvPr id="284" name="Google Shape;284;p7"/>
            <p:cNvSpPr/>
            <p:nvPr/>
          </p:nvSpPr>
          <p:spPr>
            <a:xfrm>
              <a:off x="8025585" y="-541714"/>
              <a:ext cx="684847" cy="707802"/>
            </a:xfrm>
            <a:custGeom>
              <a:avLst/>
              <a:gdLst/>
              <a:ahLst/>
              <a:cxnLst/>
              <a:rect l="l" t="t" r="r" b="b"/>
              <a:pathLst>
                <a:path w="684847" h="707802" extrusionOk="0">
                  <a:moveTo>
                    <a:pt x="212027" y="376333"/>
                  </a:moveTo>
                  <a:lnTo>
                    <a:pt x="169355" y="534924"/>
                  </a:lnTo>
                  <a:cubicBezTo>
                    <a:pt x="196691" y="530161"/>
                    <a:pt x="216789" y="507873"/>
                    <a:pt x="238125" y="490157"/>
                  </a:cubicBezTo>
                  <a:cubicBezTo>
                    <a:pt x="259461" y="472440"/>
                    <a:pt x="289656" y="458153"/>
                    <a:pt x="313944" y="471487"/>
                  </a:cubicBezTo>
                  <a:cubicBezTo>
                    <a:pt x="390525" y="542163"/>
                    <a:pt x="458914" y="621602"/>
                    <a:pt x="517493" y="707803"/>
                  </a:cubicBezTo>
                  <a:cubicBezTo>
                    <a:pt x="500158" y="645319"/>
                    <a:pt x="517589" y="579120"/>
                    <a:pt x="535305" y="516731"/>
                  </a:cubicBezTo>
                  <a:cubicBezTo>
                    <a:pt x="584073" y="344233"/>
                    <a:pt x="634460" y="172117"/>
                    <a:pt x="684848" y="0"/>
                  </a:cubicBezTo>
                  <a:cubicBezTo>
                    <a:pt x="522161" y="68675"/>
                    <a:pt x="350806" y="113919"/>
                    <a:pt x="180118" y="158972"/>
                  </a:cubicBezTo>
                  <a:lnTo>
                    <a:pt x="0" y="206502"/>
                  </a:lnTo>
                  <a:cubicBezTo>
                    <a:pt x="83534" y="240316"/>
                    <a:pt x="155639" y="301466"/>
                    <a:pt x="212027" y="376333"/>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7"/>
            <p:cNvSpPr/>
            <p:nvPr/>
          </p:nvSpPr>
          <p:spPr>
            <a:xfrm>
              <a:off x="8239326" y="-543333"/>
              <a:ext cx="471963" cy="480440"/>
            </a:xfrm>
            <a:custGeom>
              <a:avLst/>
              <a:gdLst/>
              <a:ahLst/>
              <a:cxnLst/>
              <a:rect l="l" t="t" r="r" b="b"/>
              <a:pathLst>
                <a:path w="471963" h="480440" extrusionOk="0">
                  <a:moveTo>
                    <a:pt x="0" y="371380"/>
                  </a:moveTo>
                  <a:cubicBezTo>
                    <a:pt x="156210" y="246221"/>
                    <a:pt x="313563" y="122396"/>
                    <a:pt x="471964" y="0"/>
                  </a:cubicBezTo>
                  <a:cubicBezTo>
                    <a:pt x="355282" y="162877"/>
                    <a:pt x="238506" y="325850"/>
                    <a:pt x="110966" y="48044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7"/>
            <p:cNvSpPr/>
            <p:nvPr/>
          </p:nvSpPr>
          <p:spPr>
            <a:xfrm>
              <a:off x="7970244" y="166945"/>
              <a:ext cx="47815" cy="32766"/>
            </a:xfrm>
            <a:custGeom>
              <a:avLst/>
              <a:gdLst/>
              <a:ahLst/>
              <a:cxnLst/>
              <a:rect l="l" t="t" r="r" b="b"/>
              <a:pathLst>
                <a:path w="47815" h="32766" extrusionOk="0">
                  <a:moveTo>
                    <a:pt x="0" y="32766"/>
                  </a:moveTo>
                  <a:lnTo>
                    <a:pt x="47816"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7"/>
            <p:cNvSpPr/>
            <p:nvPr/>
          </p:nvSpPr>
          <p:spPr>
            <a:xfrm>
              <a:off x="8088640" y="33595"/>
              <a:ext cx="52863" cy="52863"/>
            </a:xfrm>
            <a:custGeom>
              <a:avLst/>
              <a:gdLst/>
              <a:ahLst/>
              <a:cxnLst/>
              <a:rect l="l" t="t" r="r" b="b"/>
              <a:pathLst>
                <a:path w="52863" h="52863" extrusionOk="0">
                  <a:moveTo>
                    <a:pt x="0" y="52864"/>
                  </a:moveTo>
                  <a:lnTo>
                    <a:pt x="52864"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 name="Google Shape;288;p7"/>
          <p:cNvSpPr/>
          <p:nvPr/>
        </p:nvSpPr>
        <p:spPr>
          <a:xfrm>
            <a:off x="9061002" y="5568900"/>
            <a:ext cx="718500" cy="631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89" name="Google Shape;289;p7"/>
          <p:cNvGrpSpPr/>
          <p:nvPr/>
        </p:nvGrpSpPr>
        <p:grpSpPr>
          <a:xfrm>
            <a:off x="9186594" y="5643668"/>
            <a:ext cx="718538" cy="497904"/>
            <a:chOff x="9711053" y="4291818"/>
            <a:chExt cx="718538" cy="497904"/>
          </a:xfrm>
        </p:grpSpPr>
        <p:sp>
          <p:nvSpPr>
            <p:cNvPr id="290" name="Google Shape;290;p7"/>
            <p:cNvSpPr/>
            <p:nvPr/>
          </p:nvSpPr>
          <p:spPr>
            <a:xfrm>
              <a:off x="9711053" y="4291818"/>
              <a:ext cx="718538" cy="497904"/>
            </a:xfrm>
            <a:custGeom>
              <a:avLst/>
              <a:gdLst/>
              <a:ahLst/>
              <a:cxnLst/>
              <a:rect l="l" t="t" r="r" b="b"/>
              <a:pathLst>
                <a:path w="718538" h="497904" extrusionOk="0">
                  <a:moveTo>
                    <a:pt x="269710" y="428548"/>
                  </a:moveTo>
                  <a:cubicBezTo>
                    <a:pt x="180366" y="420213"/>
                    <a:pt x="97519" y="388713"/>
                    <a:pt x="44336" y="316390"/>
                  </a:cubicBezTo>
                  <a:cubicBezTo>
                    <a:pt x="-62948" y="170543"/>
                    <a:pt x="55777" y="74700"/>
                    <a:pt x="74706" y="59445"/>
                  </a:cubicBezTo>
                  <a:cubicBezTo>
                    <a:pt x="126970" y="17279"/>
                    <a:pt x="280940" y="-18459"/>
                    <a:pt x="534778" y="10499"/>
                  </a:cubicBezTo>
                  <a:cubicBezTo>
                    <a:pt x="570304" y="14525"/>
                    <a:pt x="702096" y="55560"/>
                    <a:pt x="717563" y="186222"/>
                  </a:cubicBezTo>
                  <a:cubicBezTo>
                    <a:pt x="721590" y="220477"/>
                    <a:pt x="724697" y="412586"/>
                    <a:pt x="475097" y="434975"/>
                  </a:cubicBezTo>
                  <a:cubicBezTo>
                    <a:pt x="453485" y="436882"/>
                    <a:pt x="431802" y="437588"/>
                    <a:pt x="410401" y="440696"/>
                  </a:cubicBezTo>
                  <a:cubicBezTo>
                    <a:pt x="360538" y="447900"/>
                    <a:pt x="313712" y="469865"/>
                    <a:pt x="271758" y="497904"/>
                  </a:cubicBezTo>
                  <a:cubicBezTo>
                    <a:pt x="272818" y="473184"/>
                    <a:pt x="265684" y="448535"/>
                    <a:pt x="269781" y="42854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7"/>
            <p:cNvSpPr/>
            <p:nvPr/>
          </p:nvSpPr>
          <p:spPr>
            <a:xfrm>
              <a:off x="9859283" y="4392752"/>
              <a:ext cx="426806" cy="10987"/>
            </a:xfrm>
            <a:custGeom>
              <a:avLst/>
              <a:gdLst/>
              <a:ahLst/>
              <a:cxnLst/>
              <a:rect l="l" t="t" r="r" b="b"/>
              <a:pathLst>
                <a:path w="426806" h="10987" extrusionOk="0">
                  <a:moveTo>
                    <a:pt x="0" y="10987"/>
                  </a:moveTo>
                  <a:cubicBezTo>
                    <a:pt x="142033" y="1735"/>
                    <a:pt x="284491" y="-1655"/>
                    <a:pt x="426807" y="746"/>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7"/>
            <p:cNvSpPr/>
            <p:nvPr/>
          </p:nvSpPr>
          <p:spPr>
            <a:xfrm>
              <a:off x="9859283" y="4441526"/>
              <a:ext cx="441991" cy="20129"/>
            </a:xfrm>
            <a:custGeom>
              <a:avLst/>
              <a:gdLst/>
              <a:ahLst/>
              <a:cxnLst/>
              <a:rect l="l" t="t" r="r" b="b"/>
              <a:pathLst>
                <a:path w="441991" h="20129" extrusionOk="0">
                  <a:moveTo>
                    <a:pt x="0" y="20129"/>
                  </a:moveTo>
                  <a:cubicBezTo>
                    <a:pt x="147119" y="10100"/>
                    <a:pt x="294520" y="3390"/>
                    <a:pt x="441992"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7"/>
            <p:cNvSpPr/>
            <p:nvPr/>
          </p:nvSpPr>
          <p:spPr>
            <a:xfrm>
              <a:off x="9861119" y="4501701"/>
              <a:ext cx="440861" cy="18433"/>
            </a:xfrm>
            <a:custGeom>
              <a:avLst/>
              <a:gdLst/>
              <a:ahLst/>
              <a:cxnLst/>
              <a:rect l="l" t="t" r="r" b="b"/>
              <a:pathLst>
                <a:path w="440861" h="18433" extrusionOk="0">
                  <a:moveTo>
                    <a:pt x="0" y="18434"/>
                  </a:moveTo>
                  <a:cubicBezTo>
                    <a:pt x="146766" y="9040"/>
                    <a:pt x="293813" y="2896"/>
                    <a:pt x="440862"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7"/>
            <p:cNvSpPr/>
            <p:nvPr/>
          </p:nvSpPr>
          <p:spPr>
            <a:xfrm>
              <a:off x="9861966" y="4555943"/>
              <a:ext cx="447076" cy="24932"/>
            </a:xfrm>
            <a:custGeom>
              <a:avLst/>
              <a:gdLst/>
              <a:ahLst/>
              <a:cxnLst/>
              <a:rect l="l" t="t" r="r" b="b"/>
              <a:pathLst>
                <a:path w="447076" h="24932" extrusionOk="0">
                  <a:moveTo>
                    <a:pt x="0" y="24932"/>
                  </a:moveTo>
                  <a:cubicBezTo>
                    <a:pt x="148390" y="8264"/>
                    <a:pt x="297769" y="-70"/>
                    <a:pt x="44707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5" name="Google Shape;295;p7"/>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296"/>
        <p:cNvGrpSpPr/>
        <p:nvPr/>
      </p:nvGrpSpPr>
      <p:grpSpPr>
        <a:xfrm>
          <a:off x="0" y="0"/>
          <a:ext cx="0" cy="0"/>
          <a:chOff x="0" y="0"/>
          <a:chExt cx="0" cy="0"/>
        </a:xfrm>
      </p:grpSpPr>
      <p:sp>
        <p:nvSpPr>
          <p:cNvPr id="297" name="Google Shape;297;p8"/>
          <p:cNvSpPr/>
          <p:nvPr/>
        </p:nvSpPr>
        <p:spPr>
          <a:xfrm flipH="1">
            <a:off x="9531300" y="5064596"/>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8" name="Google Shape;298;p8"/>
          <p:cNvSpPr/>
          <p:nvPr/>
        </p:nvSpPr>
        <p:spPr>
          <a:xfrm>
            <a:off x="462403" y="589064"/>
            <a:ext cx="11267100" cy="583230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99" name="Google Shape;299;p8"/>
          <p:cNvPicPr preferRelativeResize="0"/>
          <p:nvPr/>
        </p:nvPicPr>
        <p:blipFill rotWithShape="1">
          <a:blip r:embed="rId3">
            <a:alphaModFix/>
          </a:blip>
          <a:srcRect/>
          <a:stretch/>
        </p:blipFill>
        <p:spPr>
          <a:xfrm>
            <a:off x="5156788" y="-76188"/>
            <a:ext cx="1878418" cy="970517"/>
          </a:xfrm>
          <a:prstGeom prst="rect">
            <a:avLst/>
          </a:prstGeom>
          <a:noFill/>
          <a:ln>
            <a:noFill/>
          </a:ln>
          <a:effectLst>
            <a:outerShdw blurRad="50800" dist="38100" dir="10800000" algn="r" rotWithShape="0">
              <a:srgbClr val="000000">
                <a:alpha val="40000"/>
              </a:srgbClr>
            </a:outerShdw>
          </a:effectLst>
        </p:spPr>
      </p:pic>
      <p:sp>
        <p:nvSpPr>
          <p:cNvPr id="300" name="Google Shape;300;p8"/>
          <p:cNvSpPr txBox="1">
            <a:spLocks noGrp="1"/>
          </p:cNvSpPr>
          <p:nvPr>
            <p:ph type="subTitle" idx="1"/>
          </p:nvPr>
        </p:nvSpPr>
        <p:spPr>
          <a:xfrm>
            <a:off x="2199000" y="2247825"/>
            <a:ext cx="7794000" cy="717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01" name="Google Shape;301;p8"/>
          <p:cNvSpPr txBox="1">
            <a:spLocks noGrp="1"/>
          </p:cNvSpPr>
          <p:nvPr>
            <p:ph type="title"/>
          </p:nvPr>
        </p:nvSpPr>
        <p:spPr>
          <a:xfrm>
            <a:off x="2199000" y="1198025"/>
            <a:ext cx="77940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02" name="Google Shape;302;p8"/>
          <p:cNvSpPr txBox="1">
            <a:spLocks noGrp="1"/>
          </p:cNvSpPr>
          <p:nvPr>
            <p:ph type="body" idx="2"/>
          </p:nvPr>
        </p:nvSpPr>
        <p:spPr>
          <a:xfrm>
            <a:off x="2199000" y="2908000"/>
            <a:ext cx="7794000" cy="21744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03" name="Google Shape;303;p8"/>
          <p:cNvGrpSpPr/>
          <p:nvPr/>
        </p:nvGrpSpPr>
        <p:grpSpPr>
          <a:xfrm>
            <a:off x="10824011" y="5368933"/>
            <a:ext cx="757664" cy="739072"/>
            <a:chOff x="2714053" y="3696339"/>
            <a:chExt cx="757664" cy="739072"/>
          </a:xfrm>
        </p:grpSpPr>
        <p:sp>
          <p:nvSpPr>
            <p:cNvPr id="304" name="Google Shape;304;p8"/>
            <p:cNvSpPr/>
            <p:nvPr/>
          </p:nvSpPr>
          <p:spPr>
            <a:xfrm>
              <a:off x="2764821" y="3749611"/>
              <a:ext cx="656844" cy="658272"/>
            </a:xfrm>
            <a:custGeom>
              <a:avLst/>
              <a:gdLst/>
              <a:ahLst/>
              <a:cxnLst/>
              <a:rect l="l" t="t" r="r" b="b"/>
              <a:pathLst>
                <a:path w="656844" h="658272" extrusionOk="0">
                  <a:moveTo>
                    <a:pt x="95" y="463487"/>
                  </a:moveTo>
                  <a:cubicBezTo>
                    <a:pt x="139160" y="292227"/>
                    <a:pt x="347758" y="183737"/>
                    <a:pt x="469773" y="0"/>
                  </a:cubicBezTo>
                  <a:cubicBezTo>
                    <a:pt x="523589" y="65437"/>
                    <a:pt x="586835" y="123063"/>
                    <a:pt x="656844" y="170783"/>
                  </a:cubicBezTo>
                  <a:cubicBezTo>
                    <a:pt x="553498" y="273367"/>
                    <a:pt x="466725" y="392239"/>
                    <a:pt x="358045" y="489204"/>
                  </a:cubicBezTo>
                  <a:cubicBezTo>
                    <a:pt x="297371" y="543306"/>
                    <a:pt x="229171" y="591312"/>
                    <a:pt x="183071" y="658273"/>
                  </a:cubicBezTo>
                  <a:cubicBezTo>
                    <a:pt x="178308" y="633127"/>
                    <a:pt x="158115" y="613886"/>
                    <a:pt x="136970" y="599504"/>
                  </a:cubicBezTo>
                  <a:cubicBezTo>
                    <a:pt x="115824" y="585121"/>
                    <a:pt x="92297" y="573786"/>
                    <a:pt x="74295" y="555593"/>
                  </a:cubicBezTo>
                  <a:cubicBezTo>
                    <a:pt x="45529" y="526352"/>
                    <a:pt x="31052" y="479965"/>
                    <a:pt x="0" y="463487"/>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8"/>
            <p:cNvSpPr/>
            <p:nvPr/>
          </p:nvSpPr>
          <p:spPr>
            <a:xfrm>
              <a:off x="3209924" y="3793140"/>
              <a:ext cx="168783" cy="169544"/>
            </a:xfrm>
            <a:custGeom>
              <a:avLst/>
              <a:gdLst/>
              <a:ahLst/>
              <a:cxnLst/>
              <a:rect l="l" t="t" r="r" b="b"/>
              <a:pathLst>
                <a:path w="168783" h="169544" extrusionOk="0">
                  <a:moveTo>
                    <a:pt x="0" y="0"/>
                  </a:moveTo>
                  <a:cubicBezTo>
                    <a:pt x="3810" y="12382"/>
                    <a:pt x="14954" y="20764"/>
                    <a:pt x="25241" y="28670"/>
                  </a:cubicBezTo>
                  <a:cubicBezTo>
                    <a:pt x="55816" y="52292"/>
                    <a:pt x="83820" y="79248"/>
                    <a:pt x="111633" y="106108"/>
                  </a:cubicBezTo>
                  <a:cubicBezTo>
                    <a:pt x="125349" y="119348"/>
                    <a:pt x="139160" y="132683"/>
                    <a:pt x="149257" y="148780"/>
                  </a:cubicBezTo>
                  <a:cubicBezTo>
                    <a:pt x="154400" y="157067"/>
                    <a:pt x="159544" y="166688"/>
                    <a:pt x="168783" y="16954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8"/>
            <p:cNvSpPr/>
            <p:nvPr/>
          </p:nvSpPr>
          <p:spPr>
            <a:xfrm>
              <a:off x="2817303" y="3835526"/>
              <a:ext cx="427100" cy="432720"/>
            </a:xfrm>
            <a:custGeom>
              <a:avLst/>
              <a:gdLst/>
              <a:ahLst/>
              <a:cxnLst/>
              <a:rect l="l" t="t" r="r" b="b"/>
              <a:pathLst>
                <a:path w="427100" h="432720" extrusionOk="0">
                  <a:moveTo>
                    <a:pt x="0" y="432721"/>
                  </a:moveTo>
                  <a:lnTo>
                    <a:pt x="427101"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8"/>
            <p:cNvSpPr/>
            <p:nvPr/>
          </p:nvSpPr>
          <p:spPr>
            <a:xfrm>
              <a:off x="2898933" y="3900677"/>
              <a:ext cx="418433" cy="438054"/>
            </a:xfrm>
            <a:custGeom>
              <a:avLst/>
              <a:gdLst/>
              <a:ahLst/>
              <a:cxnLst/>
              <a:rect l="l" t="t" r="r" b="b"/>
              <a:pathLst>
                <a:path w="418433" h="438054" extrusionOk="0">
                  <a:moveTo>
                    <a:pt x="0" y="438055"/>
                  </a:moveTo>
                  <a:lnTo>
                    <a:pt x="418433"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8"/>
            <p:cNvSpPr/>
            <p:nvPr/>
          </p:nvSpPr>
          <p:spPr>
            <a:xfrm>
              <a:off x="3232975" y="3696339"/>
              <a:ext cx="238742" cy="223959"/>
            </a:xfrm>
            <a:custGeom>
              <a:avLst/>
              <a:gdLst/>
              <a:ahLst/>
              <a:cxnLst/>
              <a:rect l="l" t="t" r="r" b="b"/>
              <a:pathLst>
                <a:path w="238742" h="223959" extrusionOk="0">
                  <a:moveTo>
                    <a:pt x="0" y="56225"/>
                  </a:moveTo>
                  <a:cubicBezTo>
                    <a:pt x="12478" y="28507"/>
                    <a:pt x="41529" y="11457"/>
                    <a:pt x="70961" y="4313"/>
                  </a:cubicBezTo>
                  <a:cubicBezTo>
                    <a:pt x="116681" y="-6736"/>
                    <a:pt x="168402" y="3361"/>
                    <a:pt x="202597" y="35555"/>
                  </a:cubicBezTo>
                  <a:cubicBezTo>
                    <a:pt x="236791" y="67750"/>
                    <a:pt x="249746" y="122614"/>
                    <a:pt x="228219" y="164428"/>
                  </a:cubicBezTo>
                  <a:cubicBezTo>
                    <a:pt x="216884" y="186431"/>
                    <a:pt x="197739" y="203386"/>
                    <a:pt x="184023" y="22396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8"/>
            <p:cNvSpPr/>
            <p:nvPr/>
          </p:nvSpPr>
          <p:spPr>
            <a:xfrm>
              <a:off x="2714053" y="4208621"/>
              <a:ext cx="240982" cy="226790"/>
            </a:xfrm>
            <a:custGeom>
              <a:avLst/>
              <a:gdLst/>
              <a:ahLst/>
              <a:cxnLst/>
              <a:rect l="l" t="t" r="r" b="b"/>
              <a:pathLst>
                <a:path w="240982" h="226790" extrusionOk="0">
                  <a:moveTo>
                    <a:pt x="49244" y="0"/>
                  </a:moveTo>
                  <a:cubicBezTo>
                    <a:pt x="39910" y="77343"/>
                    <a:pt x="38671" y="159067"/>
                    <a:pt x="0" y="226790"/>
                  </a:cubicBezTo>
                  <a:lnTo>
                    <a:pt x="190310" y="209359"/>
                  </a:lnTo>
                  <a:cubicBezTo>
                    <a:pt x="207550" y="207740"/>
                    <a:pt x="225266" y="206121"/>
                    <a:pt x="240982" y="198787"/>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8"/>
            <p:cNvSpPr/>
            <p:nvPr/>
          </p:nvSpPr>
          <p:spPr>
            <a:xfrm>
              <a:off x="2719577" y="4345971"/>
              <a:ext cx="107822" cy="89439"/>
            </a:xfrm>
            <a:custGeom>
              <a:avLst/>
              <a:gdLst/>
              <a:ahLst/>
              <a:cxnLst/>
              <a:rect l="l" t="t" r="r" b="b"/>
              <a:pathLst>
                <a:path w="107822" h="89439" extrusionOk="0">
                  <a:moveTo>
                    <a:pt x="26289" y="0"/>
                  </a:moveTo>
                  <a:cubicBezTo>
                    <a:pt x="14859" y="28575"/>
                    <a:pt x="11430" y="60770"/>
                    <a:pt x="0" y="89440"/>
                  </a:cubicBezTo>
                  <a:cubicBezTo>
                    <a:pt x="13430" y="84868"/>
                    <a:pt x="22955" y="85249"/>
                    <a:pt x="37052" y="84296"/>
                  </a:cubicBezTo>
                  <a:cubicBezTo>
                    <a:pt x="62198" y="82582"/>
                    <a:pt x="82486" y="76010"/>
                    <a:pt x="107823" y="76010"/>
                  </a:cubicBezTo>
                  <a:cubicBezTo>
                    <a:pt x="86582" y="57150"/>
                    <a:pt x="73914" y="49911"/>
                    <a:pt x="59436" y="35338"/>
                  </a:cubicBezTo>
                  <a:cubicBezTo>
                    <a:pt x="49149" y="25051"/>
                    <a:pt x="41719" y="14383"/>
                    <a:pt x="26384" y="0"/>
                  </a:cubicBezTo>
                  <a:close/>
                </a:path>
              </a:pathLst>
            </a:custGeom>
            <a:solidFill>
              <a:srgbClr val="000000"/>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1" name="Google Shape;311;p8"/>
          <p:cNvSpPr/>
          <p:nvPr/>
        </p:nvSpPr>
        <p:spPr>
          <a:xfrm>
            <a:off x="10850275" y="695326"/>
            <a:ext cx="731400" cy="631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12" name="Google Shape;312;p8"/>
          <p:cNvGrpSpPr/>
          <p:nvPr/>
        </p:nvGrpSpPr>
        <p:grpSpPr>
          <a:xfrm>
            <a:off x="10876004" y="684690"/>
            <a:ext cx="679947" cy="652506"/>
            <a:chOff x="3896486" y="3679569"/>
            <a:chExt cx="792294" cy="760319"/>
          </a:xfrm>
        </p:grpSpPr>
        <p:sp>
          <p:nvSpPr>
            <p:cNvPr id="313" name="Google Shape;313;p8"/>
            <p:cNvSpPr/>
            <p:nvPr/>
          </p:nvSpPr>
          <p:spPr>
            <a:xfrm>
              <a:off x="4023740" y="3792188"/>
              <a:ext cx="549116" cy="527138"/>
            </a:xfrm>
            <a:custGeom>
              <a:avLst/>
              <a:gdLst/>
              <a:ahLst/>
              <a:cxnLst/>
              <a:rect l="l" t="t" r="r" b="b"/>
              <a:pathLst>
                <a:path w="549116" h="527138" extrusionOk="0">
                  <a:moveTo>
                    <a:pt x="356330" y="0"/>
                  </a:moveTo>
                  <a:cubicBezTo>
                    <a:pt x="314420" y="41720"/>
                    <a:pt x="272034" y="83058"/>
                    <a:pt x="229267" y="123920"/>
                  </a:cubicBezTo>
                  <a:cubicBezTo>
                    <a:pt x="225457" y="127635"/>
                    <a:pt x="221266" y="131445"/>
                    <a:pt x="216122" y="132588"/>
                  </a:cubicBezTo>
                  <a:cubicBezTo>
                    <a:pt x="209740" y="134017"/>
                    <a:pt x="203263" y="131064"/>
                    <a:pt x="197263" y="128397"/>
                  </a:cubicBezTo>
                  <a:cubicBezTo>
                    <a:pt x="163449" y="113443"/>
                    <a:pt x="125635" y="105632"/>
                    <a:pt x="89154" y="111633"/>
                  </a:cubicBezTo>
                  <a:cubicBezTo>
                    <a:pt x="52673" y="117634"/>
                    <a:pt x="17812" y="138684"/>
                    <a:pt x="0" y="171069"/>
                  </a:cubicBezTo>
                  <a:lnTo>
                    <a:pt x="236220" y="393478"/>
                  </a:lnTo>
                  <a:cubicBezTo>
                    <a:pt x="274606" y="429673"/>
                    <a:pt x="313372" y="466154"/>
                    <a:pt x="343662" y="509302"/>
                  </a:cubicBezTo>
                  <a:cubicBezTo>
                    <a:pt x="348234" y="515779"/>
                    <a:pt x="352996" y="522732"/>
                    <a:pt x="360331" y="525685"/>
                  </a:cubicBezTo>
                  <a:cubicBezTo>
                    <a:pt x="375095" y="531590"/>
                    <a:pt x="390430" y="518446"/>
                    <a:pt x="399193" y="505206"/>
                  </a:cubicBezTo>
                  <a:cubicBezTo>
                    <a:pt x="435959" y="449485"/>
                    <a:pt x="430911" y="369570"/>
                    <a:pt x="387287" y="318992"/>
                  </a:cubicBezTo>
                  <a:cubicBezTo>
                    <a:pt x="441293" y="274320"/>
                    <a:pt x="495205" y="229457"/>
                    <a:pt x="549116" y="184499"/>
                  </a:cubicBezTo>
                  <a:cubicBezTo>
                    <a:pt x="487204" y="117729"/>
                    <a:pt x="422243" y="53816"/>
                    <a:pt x="356425" y="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8"/>
            <p:cNvSpPr/>
            <p:nvPr/>
          </p:nvSpPr>
          <p:spPr>
            <a:xfrm>
              <a:off x="4372260" y="3679569"/>
              <a:ext cx="316520" cy="306768"/>
            </a:xfrm>
            <a:custGeom>
              <a:avLst/>
              <a:gdLst/>
              <a:ahLst/>
              <a:cxnLst/>
              <a:rect l="l" t="t" r="r" b="b"/>
              <a:pathLst>
                <a:path w="316520" h="306768" extrusionOk="0">
                  <a:moveTo>
                    <a:pt x="7429" y="113857"/>
                  </a:moveTo>
                  <a:cubicBezTo>
                    <a:pt x="3048" y="94998"/>
                    <a:pt x="-1334" y="75757"/>
                    <a:pt x="381" y="56422"/>
                  </a:cubicBezTo>
                  <a:cubicBezTo>
                    <a:pt x="2095" y="37086"/>
                    <a:pt x="10763" y="17464"/>
                    <a:pt x="27241" y="7273"/>
                  </a:cubicBezTo>
                  <a:cubicBezTo>
                    <a:pt x="52768" y="-8634"/>
                    <a:pt x="87630" y="3558"/>
                    <a:pt x="109251" y="24513"/>
                  </a:cubicBezTo>
                  <a:cubicBezTo>
                    <a:pt x="138302" y="52611"/>
                    <a:pt x="255841" y="139765"/>
                    <a:pt x="294513" y="203011"/>
                  </a:cubicBezTo>
                  <a:cubicBezTo>
                    <a:pt x="306895" y="223299"/>
                    <a:pt x="327660" y="259399"/>
                    <a:pt x="309181" y="277973"/>
                  </a:cubicBezTo>
                  <a:cubicBezTo>
                    <a:pt x="282892" y="304262"/>
                    <a:pt x="235362" y="314073"/>
                    <a:pt x="200501" y="3010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8"/>
            <p:cNvSpPr/>
            <p:nvPr/>
          </p:nvSpPr>
          <p:spPr>
            <a:xfrm>
              <a:off x="3896486" y="4104608"/>
              <a:ext cx="354806" cy="335280"/>
            </a:xfrm>
            <a:custGeom>
              <a:avLst/>
              <a:gdLst/>
              <a:ahLst/>
              <a:cxnLst/>
              <a:rect l="l" t="t" r="r" b="b"/>
              <a:pathLst>
                <a:path w="354806" h="335280" extrusionOk="0">
                  <a:moveTo>
                    <a:pt x="277463" y="0"/>
                  </a:moveTo>
                  <a:cubicBezTo>
                    <a:pt x="192786" y="114205"/>
                    <a:pt x="95917" y="230410"/>
                    <a:pt x="0" y="335280"/>
                  </a:cubicBezTo>
                  <a:cubicBezTo>
                    <a:pt x="129540" y="257842"/>
                    <a:pt x="243554" y="174784"/>
                    <a:pt x="354806" y="7277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8"/>
            <p:cNvSpPr/>
            <p:nvPr/>
          </p:nvSpPr>
          <p:spPr>
            <a:xfrm>
              <a:off x="4284249" y="3882485"/>
              <a:ext cx="66484" cy="74961"/>
            </a:xfrm>
            <a:custGeom>
              <a:avLst/>
              <a:gdLst/>
              <a:ahLst/>
              <a:cxnLst/>
              <a:rect l="l" t="t" r="r" b="b"/>
              <a:pathLst>
                <a:path w="66484" h="74961" extrusionOk="0">
                  <a:moveTo>
                    <a:pt x="0" y="74962"/>
                  </a:moveTo>
                  <a:cubicBezTo>
                    <a:pt x="16859" y="45911"/>
                    <a:pt x="39624" y="20288"/>
                    <a:pt x="6648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7" name="Google Shape;317;p8"/>
          <p:cNvGrpSpPr/>
          <p:nvPr/>
        </p:nvGrpSpPr>
        <p:grpSpPr>
          <a:xfrm rot="9627747">
            <a:off x="841321" y="5255051"/>
            <a:ext cx="2295466" cy="966819"/>
            <a:chOff x="4590347" y="1490179"/>
            <a:chExt cx="1314037" cy="558745"/>
          </a:xfrm>
        </p:grpSpPr>
        <p:sp>
          <p:nvSpPr>
            <p:cNvPr id="318" name="Google Shape;318;p8"/>
            <p:cNvSpPr/>
            <p:nvPr/>
          </p:nvSpPr>
          <p:spPr>
            <a:xfrm>
              <a:off x="4590347" y="1490179"/>
              <a:ext cx="1314037" cy="558745"/>
            </a:xfrm>
            <a:custGeom>
              <a:avLst/>
              <a:gdLst/>
              <a:ahLst/>
              <a:cxnLst/>
              <a:rect l="l" t="t" r="r" b="b"/>
              <a:pathLst>
                <a:path w="1314037" h="558745" extrusionOk="0">
                  <a:moveTo>
                    <a:pt x="0" y="154469"/>
                  </a:moveTo>
                  <a:cubicBezTo>
                    <a:pt x="107637" y="99520"/>
                    <a:pt x="220996" y="55801"/>
                    <a:pt x="337674" y="24160"/>
                  </a:cubicBezTo>
                  <a:cubicBezTo>
                    <a:pt x="386478" y="10953"/>
                    <a:pt x="436412" y="-277"/>
                    <a:pt x="486981" y="5"/>
                  </a:cubicBezTo>
                  <a:cubicBezTo>
                    <a:pt x="561000" y="429"/>
                    <a:pt x="632476" y="25290"/>
                    <a:pt x="702256" y="49869"/>
                  </a:cubicBezTo>
                  <a:cubicBezTo>
                    <a:pt x="726764" y="58485"/>
                    <a:pt x="751908" y="67526"/>
                    <a:pt x="771119" y="84900"/>
                  </a:cubicBezTo>
                  <a:cubicBezTo>
                    <a:pt x="794355" y="105948"/>
                    <a:pt x="806151" y="137024"/>
                    <a:pt x="811871" y="167888"/>
                  </a:cubicBezTo>
                  <a:cubicBezTo>
                    <a:pt x="820488" y="214786"/>
                    <a:pt x="811024" y="272701"/>
                    <a:pt x="768082" y="293324"/>
                  </a:cubicBezTo>
                  <a:cubicBezTo>
                    <a:pt x="714828" y="318821"/>
                    <a:pt x="649992" y="256809"/>
                    <a:pt x="659879" y="198612"/>
                  </a:cubicBezTo>
                  <a:cubicBezTo>
                    <a:pt x="669767" y="140414"/>
                    <a:pt x="731497" y="101992"/>
                    <a:pt x="790542" y="100721"/>
                  </a:cubicBezTo>
                  <a:cubicBezTo>
                    <a:pt x="849587" y="99450"/>
                    <a:pt x="905312" y="126853"/>
                    <a:pt x="955458" y="157930"/>
                  </a:cubicBezTo>
                  <a:cubicBezTo>
                    <a:pt x="1110134" y="253702"/>
                    <a:pt x="1239243" y="392910"/>
                    <a:pt x="1314038" y="55874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8"/>
            <p:cNvSpPr/>
            <p:nvPr/>
          </p:nvSpPr>
          <p:spPr>
            <a:xfrm>
              <a:off x="4590347" y="1552973"/>
              <a:ext cx="115830" cy="139490"/>
            </a:xfrm>
            <a:custGeom>
              <a:avLst/>
              <a:gdLst/>
              <a:ahLst/>
              <a:cxnLst/>
              <a:rect l="l" t="t" r="r" b="b"/>
              <a:pathLst>
                <a:path w="115830" h="139490" extrusionOk="0">
                  <a:moveTo>
                    <a:pt x="115830" y="139491"/>
                  </a:moveTo>
                  <a:lnTo>
                    <a:pt x="0" y="91605"/>
                  </a:lnTo>
                  <a:lnTo>
                    <a:pt x="65331"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20" name="Google Shape;320;p8"/>
          <p:cNvSpPr/>
          <p:nvPr/>
        </p:nvSpPr>
        <p:spPr>
          <a:xfrm rot="1751628">
            <a:off x="735175" y="598534"/>
            <a:ext cx="614979" cy="824788"/>
          </a:xfrm>
          <a:custGeom>
            <a:avLst/>
            <a:gdLst/>
            <a:ahLst/>
            <a:cxnLst/>
            <a:rect l="l" t="t" r="r" b="b"/>
            <a:pathLst>
              <a:path w="615314" h="825237" extrusionOk="0">
                <a:moveTo>
                  <a:pt x="430339" y="650414"/>
                </a:moveTo>
                <a:cubicBezTo>
                  <a:pt x="475541" y="682620"/>
                  <a:pt x="483381" y="756286"/>
                  <a:pt x="445383" y="796826"/>
                </a:cubicBezTo>
                <a:cubicBezTo>
                  <a:pt x="407385" y="837367"/>
                  <a:pt x="332802" y="834047"/>
                  <a:pt x="299112" y="789905"/>
                </a:cubicBezTo>
                <a:cubicBezTo>
                  <a:pt x="265423" y="745762"/>
                  <a:pt x="282373" y="672379"/>
                  <a:pt x="332307" y="648083"/>
                </a:cubicBezTo>
                <a:cubicBezTo>
                  <a:pt x="282303" y="657123"/>
                  <a:pt x="231309" y="660372"/>
                  <a:pt x="180598" y="657759"/>
                </a:cubicBezTo>
                <a:lnTo>
                  <a:pt x="184765" y="482177"/>
                </a:lnTo>
                <a:cubicBezTo>
                  <a:pt x="148109" y="516997"/>
                  <a:pt x="92878" y="530911"/>
                  <a:pt x="44074" y="517633"/>
                </a:cubicBezTo>
                <a:cubicBezTo>
                  <a:pt x="30725" y="513960"/>
                  <a:pt x="17235" y="507957"/>
                  <a:pt x="9113" y="496727"/>
                </a:cubicBezTo>
                <a:cubicBezTo>
                  <a:pt x="2121" y="487121"/>
                  <a:pt x="-69" y="474691"/>
                  <a:pt x="2" y="462825"/>
                </a:cubicBezTo>
                <a:cubicBezTo>
                  <a:pt x="143" y="424615"/>
                  <a:pt x="23026" y="387324"/>
                  <a:pt x="56999" y="369737"/>
                </a:cubicBezTo>
                <a:cubicBezTo>
                  <a:pt x="90971" y="352151"/>
                  <a:pt x="134548" y="355188"/>
                  <a:pt x="165837" y="377153"/>
                </a:cubicBezTo>
                <a:cubicBezTo>
                  <a:pt x="153971" y="320863"/>
                  <a:pt x="153830" y="262100"/>
                  <a:pt x="165484" y="205739"/>
                </a:cubicBezTo>
                <a:cubicBezTo>
                  <a:pt x="214005" y="192743"/>
                  <a:pt x="264363" y="186316"/>
                  <a:pt x="314580" y="186740"/>
                </a:cubicBezTo>
                <a:cubicBezTo>
                  <a:pt x="275028" y="153474"/>
                  <a:pt x="265846" y="89555"/>
                  <a:pt x="294451" y="46543"/>
                </a:cubicBezTo>
                <a:cubicBezTo>
                  <a:pt x="323055" y="3530"/>
                  <a:pt x="385561" y="-12785"/>
                  <a:pt x="431540" y="10875"/>
                </a:cubicBezTo>
                <a:cubicBezTo>
                  <a:pt x="477519" y="34536"/>
                  <a:pt x="500685" y="94782"/>
                  <a:pt x="482322" y="143091"/>
                </a:cubicBezTo>
                <a:cubicBezTo>
                  <a:pt x="474058" y="164845"/>
                  <a:pt x="455695" y="185186"/>
                  <a:pt x="432458" y="186245"/>
                </a:cubicBezTo>
                <a:cubicBezTo>
                  <a:pt x="493764" y="178335"/>
                  <a:pt x="557046" y="186245"/>
                  <a:pt x="614467" y="209129"/>
                </a:cubicBezTo>
                <a:cubicBezTo>
                  <a:pt x="605709" y="259840"/>
                  <a:pt x="605992" y="312105"/>
                  <a:pt x="615315" y="362745"/>
                </a:cubicBezTo>
                <a:cubicBezTo>
                  <a:pt x="575410" y="349043"/>
                  <a:pt x="530702" y="340568"/>
                  <a:pt x="491645" y="356530"/>
                </a:cubicBezTo>
                <a:cubicBezTo>
                  <a:pt x="452587" y="372492"/>
                  <a:pt x="424901" y="421084"/>
                  <a:pt x="444253" y="458588"/>
                </a:cubicBezTo>
                <a:cubicBezTo>
                  <a:pt x="466995" y="502660"/>
                  <a:pt x="529501" y="501318"/>
                  <a:pt x="578447" y="493619"/>
                </a:cubicBezTo>
                <a:cubicBezTo>
                  <a:pt x="577952" y="555278"/>
                  <a:pt x="577458" y="616936"/>
                  <a:pt x="576964" y="678594"/>
                </a:cubicBezTo>
                <a:cubicBezTo>
                  <a:pt x="530773" y="658889"/>
                  <a:pt x="479991" y="650061"/>
                  <a:pt x="430269" y="650414"/>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8"/>
          <p:cNvSpPr/>
          <p:nvPr/>
        </p:nvSpPr>
        <p:spPr>
          <a:xfrm rot="3827317">
            <a:off x="538555" y="3018412"/>
            <a:ext cx="1008217" cy="628304"/>
          </a:xfrm>
          <a:custGeom>
            <a:avLst/>
            <a:gdLst/>
            <a:ahLst/>
            <a:cxnLst/>
            <a:rect l="l" t="t" r="r" b="b"/>
            <a:pathLst>
              <a:path w="618491" h="385433" extrusionOk="0">
                <a:moveTo>
                  <a:pt x="0" y="190908"/>
                </a:moveTo>
                <a:cubicBezTo>
                  <a:pt x="30794" y="254191"/>
                  <a:pt x="58763" y="318887"/>
                  <a:pt x="83836" y="384712"/>
                </a:cubicBezTo>
                <a:cubicBezTo>
                  <a:pt x="170143" y="390221"/>
                  <a:pt x="256239" y="363665"/>
                  <a:pt x="332376" y="322700"/>
                </a:cubicBezTo>
                <a:cubicBezTo>
                  <a:pt x="471443" y="247834"/>
                  <a:pt x="556974" y="149449"/>
                  <a:pt x="575267" y="123811"/>
                </a:cubicBezTo>
                <a:cubicBezTo>
                  <a:pt x="596879" y="157854"/>
                  <a:pt x="601117" y="163645"/>
                  <a:pt x="618491" y="179678"/>
                </a:cubicBezTo>
                <a:lnTo>
                  <a:pt x="616796" y="0"/>
                </a:lnTo>
                <a:cubicBezTo>
                  <a:pt x="556974" y="7416"/>
                  <a:pt x="496446" y="8758"/>
                  <a:pt x="436341" y="4097"/>
                </a:cubicBezTo>
                <a:cubicBezTo>
                  <a:pt x="455481" y="19917"/>
                  <a:pt x="470666" y="40329"/>
                  <a:pt x="480343" y="63142"/>
                </a:cubicBezTo>
                <a:cubicBezTo>
                  <a:pt x="396436" y="122540"/>
                  <a:pt x="308151" y="183704"/>
                  <a:pt x="206305" y="197759"/>
                </a:cubicBezTo>
                <a:cubicBezTo>
                  <a:pt x="143305" y="206446"/>
                  <a:pt x="47603" y="193945"/>
                  <a:pt x="0" y="19090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322"/>
        <p:cNvGrpSpPr/>
        <p:nvPr/>
      </p:nvGrpSpPr>
      <p:grpSpPr>
        <a:xfrm>
          <a:off x="0" y="0"/>
          <a:ext cx="0" cy="0"/>
          <a:chOff x="0" y="0"/>
          <a:chExt cx="0" cy="0"/>
        </a:xfrm>
      </p:grpSpPr>
      <p:sp>
        <p:nvSpPr>
          <p:cNvPr id="323" name="Google Shape;323;p9"/>
          <p:cNvSpPr/>
          <p:nvPr/>
        </p:nvSpPr>
        <p:spPr>
          <a:xfrm flipH="1">
            <a:off x="9531300" y="5064596"/>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4" name="Google Shape;324;p9"/>
          <p:cNvSpPr/>
          <p:nvPr/>
        </p:nvSpPr>
        <p:spPr>
          <a:xfrm>
            <a:off x="725509" y="648979"/>
            <a:ext cx="10740900" cy="555990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25" name="Google Shape;325;p9"/>
          <p:cNvPicPr preferRelativeResize="0"/>
          <p:nvPr/>
        </p:nvPicPr>
        <p:blipFill rotWithShape="1">
          <a:blip r:embed="rId3">
            <a:alphaModFix/>
          </a:blip>
          <a:srcRect/>
          <a:stretch/>
        </p:blipFill>
        <p:spPr>
          <a:xfrm rot="-5400000">
            <a:off x="-396950" y="2842437"/>
            <a:ext cx="1878419" cy="970517"/>
          </a:xfrm>
          <a:prstGeom prst="rect">
            <a:avLst/>
          </a:prstGeom>
          <a:noFill/>
          <a:ln>
            <a:noFill/>
          </a:ln>
          <a:effectLst>
            <a:outerShdw blurRad="50800" dist="38100" dir="10800000" algn="r" rotWithShape="0">
              <a:srgbClr val="000000">
                <a:alpha val="40000"/>
              </a:srgbClr>
            </a:outerShdw>
          </a:effectLst>
        </p:spPr>
      </p:pic>
      <p:pic>
        <p:nvPicPr>
          <p:cNvPr id="326" name="Google Shape;326;p9"/>
          <p:cNvPicPr preferRelativeResize="0"/>
          <p:nvPr/>
        </p:nvPicPr>
        <p:blipFill rotWithShape="1">
          <a:blip r:embed="rId3">
            <a:alphaModFix/>
          </a:blip>
          <a:srcRect/>
          <a:stretch/>
        </p:blipFill>
        <p:spPr>
          <a:xfrm rot="5400000">
            <a:off x="10703737" y="2842437"/>
            <a:ext cx="1878418" cy="970517"/>
          </a:xfrm>
          <a:prstGeom prst="rect">
            <a:avLst/>
          </a:prstGeom>
          <a:noFill/>
          <a:ln>
            <a:noFill/>
          </a:ln>
          <a:effectLst>
            <a:outerShdw blurRad="50800" dist="38100" algn="l" rotWithShape="0">
              <a:srgbClr val="000000">
                <a:alpha val="40000"/>
              </a:srgbClr>
            </a:outerShdw>
          </a:effectLst>
        </p:spPr>
      </p:pic>
      <p:sp>
        <p:nvSpPr>
          <p:cNvPr id="327" name="Google Shape;327;p9"/>
          <p:cNvSpPr txBox="1">
            <a:spLocks noGrp="1"/>
          </p:cNvSpPr>
          <p:nvPr>
            <p:ph type="title"/>
          </p:nvPr>
        </p:nvSpPr>
        <p:spPr>
          <a:xfrm>
            <a:off x="1488150" y="1873525"/>
            <a:ext cx="91854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328" name="Google Shape;328;p9"/>
          <p:cNvSpPr txBox="1">
            <a:spLocks noGrp="1"/>
          </p:cNvSpPr>
          <p:nvPr>
            <p:ph type="subTitle" idx="1"/>
          </p:nvPr>
        </p:nvSpPr>
        <p:spPr>
          <a:xfrm>
            <a:off x="824750" y="5363650"/>
            <a:ext cx="105552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
        <p:nvSpPr>
          <p:cNvPr id="329" name="Google Shape;329;p9"/>
          <p:cNvSpPr/>
          <p:nvPr/>
        </p:nvSpPr>
        <p:spPr>
          <a:xfrm rot="-9520326" flipH="1">
            <a:off x="904428" y="1013573"/>
            <a:ext cx="1007564" cy="627897"/>
          </a:xfrm>
          <a:custGeom>
            <a:avLst/>
            <a:gdLst/>
            <a:ahLst/>
            <a:cxnLst/>
            <a:rect l="l" t="t" r="r" b="b"/>
            <a:pathLst>
              <a:path w="618491" h="385433" extrusionOk="0">
                <a:moveTo>
                  <a:pt x="0" y="190908"/>
                </a:moveTo>
                <a:cubicBezTo>
                  <a:pt x="30794" y="254191"/>
                  <a:pt x="58763" y="318887"/>
                  <a:pt x="83836" y="384712"/>
                </a:cubicBezTo>
                <a:cubicBezTo>
                  <a:pt x="170143" y="390221"/>
                  <a:pt x="256239" y="363665"/>
                  <a:pt x="332376" y="322700"/>
                </a:cubicBezTo>
                <a:cubicBezTo>
                  <a:pt x="471443" y="247834"/>
                  <a:pt x="556974" y="149449"/>
                  <a:pt x="575267" y="123811"/>
                </a:cubicBezTo>
                <a:cubicBezTo>
                  <a:pt x="596879" y="157854"/>
                  <a:pt x="601117" y="163645"/>
                  <a:pt x="618491" y="179678"/>
                </a:cubicBezTo>
                <a:lnTo>
                  <a:pt x="616796" y="0"/>
                </a:lnTo>
                <a:cubicBezTo>
                  <a:pt x="556974" y="7416"/>
                  <a:pt x="496446" y="8758"/>
                  <a:pt x="436341" y="4097"/>
                </a:cubicBezTo>
                <a:cubicBezTo>
                  <a:pt x="455481" y="19917"/>
                  <a:pt x="470666" y="40329"/>
                  <a:pt x="480343" y="63142"/>
                </a:cubicBezTo>
                <a:cubicBezTo>
                  <a:pt x="396436" y="122540"/>
                  <a:pt x="308151" y="183704"/>
                  <a:pt x="206305" y="197759"/>
                </a:cubicBezTo>
                <a:cubicBezTo>
                  <a:pt x="143305" y="206446"/>
                  <a:pt x="47603" y="193945"/>
                  <a:pt x="0" y="19090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9"/>
          <p:cNvSpPr/>
          <p:nvPr/>
        </p:nvSpPr>
        <p:spPr>
          <a:xfrm rot="-459229">
            <a:off x="931621" y="5290178"/>
            <a:ext cx="882966" cy="52729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31" name="Google Shape;331;p9"/>
          <p:cNvGrpSpPr/>
          <p:nvPr/>
        </p:nvGrpSpPr>
        <p:grpSpPr>
          <a:xfrm rot="-1479810">
            <a:off x="1078385" y="5228368"/>
            <a:ext cx="735272" cy="651165"/>
            <a:chOff x="3116097" y="-1477902"/>
            <a:chExt cx="735251" cy="651147"/>
          </a:xfrm>
        </p:grpSpPr>
        <p:sp>
          <p:nvSpPr>
            <p:cNvPr id="332" name="Google Shape;332;p9"/>
            <p:cNvSpPr/>
            <p:nvPr/>
          </p:nvSpPr>
          <p:spPr>
            <a:xfrm>
              <a:off x="3116097" y="-1477902"/>
              <a:ext cx="612260" cy="559814"/>
            </a:xfrm>
            <a:custGeom>
              <a:avLst/>
              <a:gdLst/>
              <a:ahLst/>
              <a:cxnLst/>
              <a:rect l="l" t="t" r="r" b="b"/>
              <a:pathLst>
                <a:path w="612260" h="559814" extrusionOk="0">
                  <a:moveTo>
                    <a:pt x="583519" y="8073"/>
                  </a:moveTo>
                  <a:cubicBezTo>
                    <a:pt x="550562" y="-6786"/>
                    <a:pt x="511319" y="548"/>
                    <a:pt x="478839" y="16455"/>
                  </a:cubicBezTo>
                  <a:cubicBezTo>
                    <a:pt x="446359" y="32361"/>
                    <a:pt x="418450" y="56079"/>
                    <a:pt x="388161" y="75795"/>
                  </a:cubicBezTo>
                  <a:cubicBezTo>
                    <a:pt x="330344" y="113514"/>
                    <a:pt x="263193" y="136946"/>
                    <a:pt x="194518" y="143328"/>
                  </a:cubicBezTo>
                  <a:cubicBezTo>
                    <a:pt x="140797" y="148281"/>
                    <a:pt x="80789" y="145137"/>
                    <a:pt x="40403" y="180761"/>
                  </a:cubicBezTo>
                  <a:cubicBezTo>
                    <a:pt x="5065" y="212098"/>
                    <a:pt x="-3317" y="264390"/>
                    <a:pt x="1065" y="311349"/>
                  </a:cubicBezTo>
                  <a:cubicBezTo>
                    <a:pt x="3541" y="337066"/>
                    <a:pt x="9637" y="363736"/>
                    <a:pt x="26401" y="383453"/>
                  </a:cubicBezTo>
                  <a:cubicBezTo>
                    <a:pt x="53071" y="414790"/>
                    <a:pt x="99077" y="420791"/>
                    <a:pt x="140035" y="417457"/>
                  </a:cubicBezTo>
                  <a:cubicBezTo>
                    <a:pt x="180992" y="414123"/>
                    <a:pt x="222235" y="403836"/>
                    <a:pt x="262717" y="411075"/>
                  </a:cubicBezTo>
                  <a:cubicBezTo>
                    <a:pt x="324534" y="422124"/>
                    <a:pt x="371016" y="471083"/>
                    <a:pt x="420641" y="509564"/>
                  </a:cubicBezTo>
                  <a:cubicBezTo>
                    <a:pt x="470266" y="548045"/>
                    <a:pt x="539418" y="577953"/>
                    <a:pt x="593901" y="546902"/>
                  </a:cubicBezTo>
                  <a:cubicBezTo>
                    <a:pt x="599521" y="543663"/>
                    <a:pt x="604950" y="539758"/>
                    <a:pt x="608284" y="534138"/>
                  </a:cubicBezTo>
                  <a:cubicBezTo>
                    <a:pt x="614189" y="524232"/>
                    <a:pt x="612284" y="511850"/>
                    <a:pt x="610379" y="500515"/>
                  </a:cubicBezTo>
                  <a:cubicBezTo>
                    <a:pt x="587805" y="367832"/>
                    <a:pt x="584471" y="231910"/>
                    <a:pt x="600664" y="98274"/>
                  </a:cubicBezTo>
                  <a:cubicBezTo>
                    <a:pt x="603807" y="72271"/>
                    <a:pt x="606950" y="43315"/>
                    <a:pt x="583328" y="816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9"/>
            <p:cNvSpPr/>
            <p:nvPr/>
          </p:nvSpPr>
          <p:spPr>
            <a:xfrm>
              <a:off x="3609033" y="-1465067"/>
              <a:ext cx="4571" cy="532066"/>
            </a:xfrm>
            <a:custGeom>
              <a:avLst/>
              <a:gdLst/>
              <a:ahLst/>
              <a:cxnLst/>
              <a:rect l="l" t="t" r="r" b="b"/>
              <a:pathLst>
                <a:path w="4571" h="532066" extrusionOk="0">
                  <a:moveTo>
                    <a:pt x="0" y="0"/>
                  </a:moveTo>
                  <a:lnTo>
                    <a:pt x="4572" y="532067"/>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9"/>
            <p:cNvSpPr/>
            <p:nvPr/>
          </p:nvSpPr>
          <p:spPr>
            <a:xfrm>
              <a:off x="3383481" y="-1344004"/>
              <a:ext cx="6393" cy="277177"/>
            </a:xfrm>
            <a:custGeom>
              <a:avLst/>
              <a:gdLst/>
              <a:ahLst/>
              <a:cxnLst/>
              <a:rect l="l" t="t" r="r" b="b"/>
              <a:pathLst>
                <a:path w="6393" h="277177" extrusionOk="0">
                  <a:moveTo>
                    <a:pt x="6382" y="0"/>
                  </a:moveTo>
                  <a:cubicBezTo>
                    <a:pt x="6572" y="92393"/>
                    <a:pt x="4477" y="184880"/>
                    <a:pt x="0" y="27717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9"/>
            <p:cNvSpPr/>
            <p:nvPr/>
          </p:nvSpPr>
          <p:spPr>
            <a:xfrm>
              <a:off x="3292327" y="-1335051"/>
              <a:ext cx="7696" cy="268223"/>
            </a:xfrm>
            <a:custGeom>
              <a:avLst/>
              <a:gdLst/>
              <a:ahLst/>
              <a:cxnLst/>
              <a:rect l="l" t="t" r="r" b="b"/>
              <a:pathLst>
                <a:path w="7696" h="268223" extrusionOk="0">
                  <a:moveTo>
                    <a:pt x="0" y="0"/>
                  </a:moveTo>
                  <a:cubicBezTo>
                    <a:pt x="11335" y="91916"/>
                    <a:pt x="7048" y="175641"/>
                    <a:pt x="6191" y="2682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9"/>
            <p:cNvSpPr/>
            <p:nvPr/>
          </p:nvSpPr>
          <p:spPr>
            <a:xfrm>
              <a:off x="3243165" y="-1069494"/>
              <a:ext cx="92471" cy="242739"/>
            </a:xfrm>
            <a:custGeom>
              <a:avLst/>
              <a:gdLst/>
              <a:ahLst/>
              <a:cxnLst/>
              <a:rect l="l" t="t" r="r" b="b"/>
              <a:pathLst>
                <a:path w="92471" h="242739" extrusionOk="0">
                  <a:moveTo>
                    <a:pt x="299" y="11430"/>
                  </a:moveTo>
                  <a:cubicBezTo>
                    <a:pt x="-654" y="51149"/>
                    <a:pt x="680" y="90868"/>
                    <a:pt x="4204" y="130397"/>
                  </a:cubicBezTo>
                  <a:cubicBezTo>
                    <a:pt x="7252" y="163830"/>
                    <a:pt x="12205" y="198120"/>
                    <a:pt x="29064" y="227266"/>
                  </a:cubicBezTo>
                  <a:cubicBezTo>
                    <a:pt x="32493" y="233267"/>
                    <a:pt x="36875" y="239268"/>
                    <a:pt x="43352" y="241649"/>
                  </a:cubicBezTo>
                  <a:cubicBezTo>
                    <a:pt x="52496" y="245078"/>
                    <a:pt x="62783" y="239935"/>
                    <a:pt x="69545" y="232981"/>
                  </a:cubicBezTo>
                  <a:cubicBezTo>
                    <a:pt x="85928" y="216408"/>
                    <a:pt x="89167" y="191167"/>
                    <a:pt x="90596" y="167830"/>
                  </a:cubicBezTo>
                  <a:cubicBezTo>
                    <a:pt x="94120" y="111919"/>
                    <a:pt x="92691" y="55626"/>
                    <a:pt x="8621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9"/>
            <p:cNvSpPr/>
            <p:nvPr/>
          </p:nvSpPr>
          <p:spPr>
            <a:xfrm>
              <a:off x="3793437" y="-1351720"/>
              <a:ext cx="48387" cy="58578"/>
            </a:xfrm>
            <a:custGeom>
              <a:avLst/>
              <a:gdLst/>
              <a:ahLst/>
              <a:cxnLst/>
              <a:rect l="l" t="t" r="r" b="b"/>
              <a:pathLst>
                <a:path w="48387" h="58578" extrusionOk="0">
                  <a:moveTo>
                    <a:pt x="0" y="58579"/>
                  </a:moveTo>
                  <a:cubicBezTo>
                    <a:pt x="12002" y="36005"/>
                    <a:pt x="28575" y="16002"/>
                    <a:pt x="4838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9"/>
            <p:cNvSpPr/>
            <p:nvPr/>
          </p:nvSpPr>
          <p:spPr>
            <a:xfrm>
              <a:off x="3802295" y="-1212655"/>
              <a:ext cx="49053" cy="10858"/>
            </a:xfrm>
            <a:custGeom>
              <a:avLst/>
              <a:gdLst/>
              <a:ahLst/>
              <a:cxnLst/>
              <a:rect l="l" t="t" r="r" b="b"/>
              <a:pathLst>
                <a:path w="49053" h="10858" extrusionOk="0">
                  <a:moveTo>
                    <a:pt x="0" y="10858"/>
                  </a:moveTo>
                  <a:cubicBezTo>
                    <a:pt x="15716" y="5048"/>
                    <a:pt x="32290" y="1429"/>
                    <a:pt x="4905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9"/>
            <p:cNvSpPr/>
            <p:nvPr/>
          </p:nvSpPr>
          <p:spPr>
            <a:xfrm>
              <a:off x="3794389" y="-1106546"/>
              <a:ext cx="48863" cy="41433"/>
            </a:xfrm>
            <a:custGeom>
              <a:avLst/>
              <a:gdLst/>
              <a:ahLst/>
              <a:cxnLst/>
              <a:rect l="l" t="t" r="r" b="b"/>
              <a:pathLst>
                <a:path w="48863" h="41433" extrusionOk="0">
                  <a:moveTo>
                    <a:pt x="0" y="0"/>
                  </a:moveTo>
                  <a:cubicBezTo>
                    <a:pt x="17240" y="12573"/>
                    <a:pt x="33623" y="26384"/>
                    <a:pt x="48863" y="4143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0" name="Google Shape;340;p9"/>
          <p:cNvSpPr/>
          <p:nvPr/>
        </p:nvSpPr>
        <p:spPr>
          <a:xfrm rot="8735686">
            <a:off x="10585365" y="836705"/>
            <a:ext cx="615268" cy="825175"/>
          </a:xfrm>
          <a:custGeom>
            <a:avLst/>
            <a:gdLst/>
            <a:ahLst/>
            <a:cxnLst/>
            <a:rect l="l" t="t" r="r" b="b"/>
            <a:pathLst>
              <a:path w="615314" h="825237" extrusionOk="0">
                <a:moveTo>
                  <a:pt x="430339" y="650414"/>
                </a:moveTo>
                <a:cubicBezTo>
                  <a:pt x="475541" y="682620"/>
                  <a:pt x="483381" y="756286"/>
                  <a:pt x="445383" y="796826"/>
                </a:cubicBezTo>
                <a:cubicBezTo>
                  <a:pt x="407385" y="837367"/>
                  <a:pt x="332802" y="834047"/>
                  <a:pt x="299112" y="789905"/>
                </a:cubicBezTo>
                <a:cubicBezTo>
                  <a:pt x="265423" y="745762"/>
                  <a:pt x="282373" y="672379"/>
                  <a:pt x="332307" y="648083"/>
                </a:cubicBezTo>
                <a:cubicBezTo>
                  <a:pt x="282303" y="657123"/>
                  <a:pt x="231309" y="660372"/>
                  <a:pt x="180598" y="657759"/>
                </a:cubicBezTo>
                <a:lnTo>
                  <a:pt x="184765" y="482177"/>
                </a:lnTo>
                <a:cubicBezTo>
                  <a:pt x="148109" y="516997"/>
                  <a:pt x="92878" y="530911"/>
                  <a:pt x="44074" y="517633"/>
                </a:cubicBezTo>
                <a:cubicBezTo>
                  <a:pt x="30725" y="513960"/>
                  <a:pt x="17235" y="507957"/>
                  <a:pt x="9113" y="496727"/>
                </a:cubicBezTo>
                <a:cubicBezTo>
                  <a:pt x="2121" y="487121"/>
                  <a:pt x="-69" y="474691"/>
                  <a:pt x="2" y="462825"/>
                </a:cubicBezTo>
                <a:cubicBezTo>
                  <a:pt x="143" y="424615"/>
                  <a:pt x="23026" y="387324"/>
                  <a:pt x="56999" y="369737"/>
                </a:cubicBezTo>
                <a:cubicBezTo>
                  <a:pt x="90971" y="352151"/>
                  <a:pt x="134548" y="355188"/>
                  <a:pt x="165837" y="377153"/>
                </a:cubicBezTo>
                <a:cubicBezTo>
                  <a:pt x="153971" y="320863"/>
                  <a:pt x="153830" y="262100"/>
                  <a:pt x="165484" y="205739"/>
                </a:cubicBezTo>
                <a:cubicBezTo>
                  <a:pt x="214005" y="192743"/>
                  <a:pt x="264363" y="186316"/>
                  <a:pt x="314580" y="186740"/>
                </a:cubicBezTo>
                <a:cubicBezTo>
                  <a:pt x="275028" y="153474"/>
                  <a:pt x="265846" y="89555"/>
                  <a:pt x="294451" y="46543"/>
                </a:cubicBezTo>
                <a:cubicBezTo>
                  <a:pt x="323055" y="3530"/>
                  <a:pt x="385561" y="-12785"/>
                  <a:pt x="431540" y="10875"/>
                </a:cubicBezTo>
                <a:cubicBezTo>
                  <a:pt x="477519" y="34536"/>
                  <a:pt x="500685" y="94782"/>
                  <a:pt x="482322" y="143091"/>
                </a:cubicBezTo>
                <a:cubicBezTo>
                  <a:pt x="474058" y="164845"/>
                  <a:pt x="455695" y="185186"/>
                  <a:pt x="432458" y="186245"/>
                </a:cubicBezTo>
                <a:cubicBezTo>
                  <a:pt x="493764" y="178335"/>
                  <a:pt x="557046" y="186245"/>
                  <a:pt x="614467" y="209129"/>
                </a:cubicBezTo>
                <a:cubicBezTo>
                  <a:pt x="605709" y="259840"/>
                  <a:pt x="605992" y="312105"/>
                  <a:pt x="615315" y="362745"/>
                </a:cubicBezTo>
                <a:cubicBezTo>
                  <a:pt x="575410" y="349043"/>
                  <a:pt x="530702" y="340568"/>
                  <a:pt x="491645" y="356530"/>
                </a:cubicBezTo>
                <a:cubicBezTo>
                  <a:pt x="452587" y="372492"/>
                  <a:pt x="424901" y="421084"/>
                  <a:pt x="444253" y="458588"/>
                </a:cubicBezTo>
                <a:cubicBezTo>
                  <a:pt x="466995" y="502660"/>
                  <a:pt x="529501" y="501318"/>
                  <a:pt x="578447" y="493619"/>
                </a:cubicBezTo>
                <a:cubicBezTo>
                  <a:pt x="577952" y="555278"/>
                  <a:pt x="577458" y="616936"/>
                  <a:pt x="576964" y="678594"/>
                </a:cubicBezTo>
                <a:cubicBezTo>
                  <a:pt x="530773" y="658889"/>
                  <a:pt x="479991" y="650061"/>
                  <a:pt x="430269" y="650414"/>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341"/>
        <p:cNvGrpSpPr/>
        <p:nvPr/>
      </p:nvGrpSpPr>
      <p:grpSpPr>
        <a:xfrm>
          <a:off x="0" y="0"/>
          <a:ext cx="0" cy="0"/>
          <a:chOff x="0" y="0"/>
          <a:chExt cx="0" cy="0"/>
        </a:xfrm>
      </p:grpSpPr>
      <p:sp>
        <p:nvSpPr>
          <p:cNvPr id="342" name="Google Shape;342;p10"/>
          <p:cNvSpPr/>
          <p:nvPr/>
        </p:nvSpPr>
        <p:spPr>
          <a:xfrm flipH="1">
            <a:off x="9531300" y="5064596"/>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3" name="Google Shape;343;p10"/>
          <p:cNvSpPr/>
          <p:nvPr/>
        </p:nvSpPr>
        <p:spPr>
          <a:xfrm>
            <a:off x="462403" y="589064"/>
            <a:ext cx="11267100" cy="583230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44" name="Google Shape;344;p10"/>
          <p:cNvPicPr preferRelativeResize="0"/>
          <p:nvPr/>
        </p:nvPicPr>
        <p:blipFill rotWithShape="1">
          <a:blip r:embed="rId2">
            <a:alphaModFix/>
          </a:blip>
          <a:srcRect/>
          <a:stretch/>
        </p:blipFill>
        <p:spPr>
          <a:xfrm>
            <a:off x="5156788" y="-76188"/>
            <a:ext cx="1878418" cy="970517"/>
          </a:xfrm>
          <a:prstGeom prst="rect">
            <a:avLst/>
          </a:prstGeom>
          <a:noFill/>
          <a:ln>
            <a:noFill/>
          </a:ln>
          <a:effectLst>
            <a:outerShdw blurRad="50800" dist="38100" dir="10800000" algn="r" rotWithShape="0">
              <a:srgbClr val="000000">
                <a:alpha val="40000"/>
              </a:srgbClr>
            </a:outerShdw>
          </a:effectLst>
        </p:spPr>
      </p:pic>
      <p:sp>
        <p:nvSpPr>
          <p:cNvPr id="345" name="Google Shape;345;p10"/>
          <p:cNvSpPr txBox="1">
            <a:spLocks noGrp="1"/>
          </p:cNvSpPr>
          <p:nvPr>
            <p:ph type="title"/>
          </p:nvPr>
        </p:nvSpPr>
        <p:spPr>
          <a:xfrm>
            <a:off x="1567050" y="1231650"/>
            <a:ext cx="9057900" cy="4441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346" name="Google Shape;346;p10"/>
          <p:cNvSpPr/>
          <p:nvPr/>
        </p:nvSpPr>
        <p:spPr>
          <a:xfrm flipH="1">
            <a:off x="10252350" y="2205079"/>
            <a:ext cx="767416" cy="1110134"/>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7" name="Google Shape;347;p10"/>
          <p:cNvGrpSpPr/>
          <p:nvPr/>
        </p:nvGrpSpPr>
        <p:grpSpPr>
          <a:xfrm>
            <a:off x="840270" y="4004284"/>
            <a:ext cx="687238" cy="651187"/>
            <a:chOff x="1759452" y="6189595"/>
            <a:chExt cx="687238" cy="651187"/>
          </a:xfrm>
        </p:grpSpPr>
        <p:sp>
          <p:nvSpPr>
            <p:cNvPr id="348" name="Google Shape;348;p10"/>
            <p:cNvSpPr/>
            <p:nvPr/>
          </p:nvSpPr>
          <p:spPr>
            <a:xfrm>
              <a:off x="1760666" y="6189595"/>
              <a:ext cx="516747" cy="588290"/>
            </a:xfrm>
            <a:custGeom>
              <a:avLst/>
              <a:gdLst/>
              <a:ahLst/>
              <a:cxnLst/>
              <a:rect l="l" t="t" r="r" b="b"/>
              <a:pathLst>
                <a:path w="516747" h="588290" extrusionOk="0">
                  <a:moveTo>
                    <a:pt x="354232" y="584780"/>
                  </a:moveTo>
                  <a:cubicBezTo>
                    <a:pt x="290667" y="595163"/>
                    <a:pt x="224771" y="581672"/>
                    <a:pt x="165938" y="555399"/>
                  </a:cubicBezTo>
                  <a:cubicBezTo>
                    <a:pt x="144961" y="546005"/>
                    <a:pt x="124620" y="534987"/>
                    <a:pt x="106680" y="520650"/>
                  </a:cubicBezTo>
                  <a:cubicBezTo>
                    <a:pt x="80407" y="499673"/>
                    <a:pt x="59925" y="472199"/>
                    <a:pt x="43680" y="442747"/>
                  </a:cubicBezTo>
                  <a:cubicBezTo>
                    <a:pt x="3846" y="370565"/>
                    <a:pt x="-11269" y="283622"/>
                    <a:pt x="8931" y="203600"/>
                  </a:cubicBezTo>
                  <a:cubicBezTo>
                    <a:pt x="29131" y="123649"/>
                    <a:pt x="86269" y="52314"/>
                    <a:pt x="162759" y="21450"/>
                  </a:cubicBezTo>
                  <a:cubicBezTo>
                    <a:pt x="207749" y="3298"/>
                    <a:pt x="257260" y="-798"/>
                    <a:pt x="305781" y="120"/>
                  </a:cubicBezTo>
                  <a:cubicBezTo>
                    <a:pt x="323862" y="473"/>
                    <a:pt x="342084" y="1462"/>
                    <a:pt x="359671" y="5558"/>
                  </a:cubicBezTo>
                  <a:cubicBezTo>
                    <a:pt x="385733" y="11562"/>
                    <a:pt x="409887" y="24063"/>
                    <a:pt x="432135" y="38824"/>
                  </a:cubicBezTo>
                  <a:cubicBezTo>
                    <a:pt x="470840" y="64533"/>
                    <a:pt x="506083" y="100059"/>
                    <a:pt x="516748" y="145261"/>
                  </a:cubicBezTo>
                  <a:lnTo>
                    <a:pt x="424225" y="191522"/>
                  </a:lnTo>
                  <a:cubicBezTo>
                    <a:pt x="404025" y="201622"/>
                    <a:pt x="383826" y="211722"/>
                    <a:pt x="364685" y="223658"/>
                  </a:cubicBezTo>
                  <a:cubicBezTo>
                    <a:pt x="353032" y="230933"/>
                    <a:pt x="341872" y="238843"/>
                    <a:pt x="330148" y="246047"/>
                  </a:cubicBezTo>
                  <a:cubicBezTo>
                    <a:pt x="294269" y="268013"/>
                    <a:pt x="254293" y="282421"/>
                    <a:pt x="214671" y="296617"/>
                  </a:cubicBezTo>
                  <a:cubicBezTo>
                    <a:pt x="267854" y="388010"/>
                    <a:pt x="321390" y="480250"/>
                    <a:pt x="354374" y="58478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1759452" y="6461846"/>
              <a:ext cx="357847" cy="378936"/>
            </a:xfrm>
            <a:custGeom>
              <a:avLst/>
              <a:gdLst/>
              <a:ahLst/>
              <a:cxnLst/>
              <a:rect l="l" t="t" r="r" b="b"/>
              <a:pathLst>
                <a:path w="357847" h="378936" extrusionOk="0">
                  <a:moveTo>
                    <a:pt x="1175" y="0"/>
                  </a:moveTo>
                  <a:cubicBezTo>
                    <a:pt x="-4404" y="74937"/>
                    <a:pt x="11487" y="170144"/>
                    <a:pt x="15301" y="188013"/>
                  </a:cubicBezTo>
                  <a:cubicBezTo>
                    <a:pt x="21869" y="218877"/>
                    <a:pt x="45671" y="261395"/>
                    <a:pt x="69755" y="281877"/>
                  </a:cubicBezTo>
                  <a:cubicBezTo>
                    <a:pt x="154509" y="354130"/>
                    <a:pt x="246679" y="384854"/>
                    <a:pt x="357848" y="378002"/>
                  </a:cubicBezTo>
                  <a:lnTo>
                    <a:pt x="353893" y="314155"/>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2016302" y="6339164"/>
              <a:ext cx="262595" cy="207081"/>
            </a:xfrm>
            <a:custGeom>
              <a:avLst/>
              <a:gdLst/>
              <a:ahLst/>
              <a:cxnLst/>
              <a:rect l="l" t="t" r="r" b="b"/>
              <a:pathLst>
                <a:path w="262595" h="207081" extrusionOk="0">
                  <a:moveTo>
                    <a:pt x="259629" y="0"/>
                  </a:moveTo>
                  <a:lnTo>
                    <a:pt x="262596" y="77621"/>
                  </a:lnTo>
                  <a:cubicBezTo>
                    <a:pt x="175935" y="122540"/>
                    <a:pt x="88356" y="165694"/>
                    <a:pt x="0" y="20708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2144068" y="6377516"/>
              <a:ext cx="291415" cy="351869"/>
            </a:xfrm>
            <a:custGeom>
              <a:avLst/>
              <a:gdLst/>
              <a:ahLst/>
              <a:cxnLst/>
              <a:rect l="l" t="t" r="r" b="b"/>
              <a:pathLst>
                <a:path w="291415" h="351869" extrusionOk="0">
                  <a:moveTo>
                    <a:pt x="0" y="145494"/>
                  </a:moveTo>
                  <a:lnTo>
                    <a:pt x="237381" y="0"/>
                  </a:lnTo>
                  <a:cubicBezTo>
                    <a:pt x="278628" y="51488"/>
                    <a:pt x="297839" y="119998"/>
                    <a:pt x="289505" y="185470"/>
                  </a:cubicBezTo>
                  <a:cubicBezTo>
                    <a:pt x="281171" y="250942"/>
                    <a:pt x="245292" y="312389"/>
                    <a:pt x="192462" y="351870"/>
                  </a:cubicBezTo>
                  <a:cubicBezTo>
                    <a:pt x="130803" y="281736"/>
                    <a:pt x="68015" y="212591"/>
                    <a:pt x="71" y="145494"/>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2144447" y="6528166"/>
              <a:ext cx="191629" cy="275803"/>
            </a:xfrm>
            <a:custGeom>
              <a:avLst/>
              <a:gdLst/>
              <a:ahLst/>
              <a:cxnLst/>
              <a:rect l="l" t="t" r="r" b="b"/>
              <a:pathLst>
                <a:path w="191629" h="275803" extrusionOk="0">
                  <a:moveTo>
                    <a:pt x="822" y="0"/>
                  </a:moveTo>
                  <a:cubicBezTo>
                    <a:pt x="-2004" y="22248"/>
                    <a:pt x="3364" y="66532"/>
                    <a:pt x="3364" y="66532"/>
                  </a:cubicBezTo>
                  <a:cubicBezTo>
                    <a:pt x="3364" y="66532"/>
                    <a:pt x="11345" y="84330"/>
                    <a:pt x="17419" y="91887"/>
                  </a:cubicBezTo>
                  <a:cubicBezTo>
                    <a:pt x="121808" y="220078"/>
                    <a:pt x="116652" y="193804"/>
                    <a:pt x="183396" y="275803"/>
                  </a:cubicBezTo>
                  <a:cubicBezTo>
                    <a:pt x="191376" y="252637"/>
                    <a:pt x="193637" y="227494"/>
                    <a:pt x="189823" y="20326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2331657" y="6455772"/>
              <a:ext cx="115033" cy="343253"/>
            </a:xfrm>
            <a:custGeom>
              <a:avLst/>
              <a:gdLst/>
              <a:ahLst/>
              <a:cxnLst/>
              <a:rect l="l" t="t" r="r" b="b"/>
              <a:pathLst>
                <a:path w="115033" h="343253" extrusionOk="0">
                  <a:moveTo>
                    <a:pt x="0" y="343253"/>
                  </a:moveTo>
                  <a:cubicBezTo>
                    <a:pt x="29099" y="339298"/>
                    <a:pt x="52194" y="316626"/>
                    <a:pt x="68651" y="292260"/>
                  </a:cubicBezTo>
                  <a:cubicBezTo>
                    <a:pt x="125365" y="208283"/>
                    <a:pt x="125859" y="95843"/>
                    <a:pt x="92806"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4" name="Google Shape;354;p10"/>
          <p:cNvSpPr/>
          <p:nvPr/>
        </p:nvSpPr>
        <p:spPr>
          <a:xfrm rot="-459229">
            <a:off x="871446" y="1096053"/>
            <a:ext cx="882966" cy="52729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55" name="Google Shape;355;p10"/>
          <p:cNvGrpSpPr/>
          <p:nvPr/>
        </p:nvGrpSpPr>
        <p:grpSpPr>
          <a:xfrm rot="-1479810">
            <a:off x="1018210" y="1034243"/>
            <a:ext cx="735272" cy="651165"/>
            <a:chOff x="3116097" y="-1477902"/>
            <a:chExt cx="735251" cy="651147"/>
          </a:xfrm>
        </p:grpSpPr>
        <p:sp>
          <p:nvSpPr>
            <p:cNvPr id="356" name="Google Shape;356;p10"/>
            <p:cNvSpPr/>
            <p:nvPr/>
          </p:nvSpPr>
          <p:spPr>
            <a:xfrm>
              <a:off x="3116097" y="-1477902"/>
              <a:ext cx="612260" cy="559814"/>
            </a:xfrm>
            <a:custGeom>
              <a:avLst/>
              <a:gdLst/>
              <a:ahLst/>
              <a:cxnLst/>
              <a:rect l="l" t="t" r="r" b="b"/>
              <a:pathLst>
                <a:path w="612260" h="559814" extrusionOk="0">
                  <a:moveTo>
                    <a:pt x="583519" y="8073"/>
                  </a:moveTo>
                  <a:cubicBezTo>
                    <a:pt x="550562" y="-6786"/>
                    <a:pt x="511319" y="548"/>
                    <a:pt x="478839" y="16455"/>
                  </a:cubicBezTo>
                  <a:cubicBezTo>
                    <a:pt x="446359" y="32361"/>
                    <a:pt x="418450" y="56079"/>
                    <a:pt x="388161" y="75795"/>
                  </a:cubicBezTo>
                  <a:cubicBezTo>
                    <a:pt x="330344" y="113514"/>
                    <a:pt x="263193" y="136946"/>
                    <a:pt x="194518" y="143328"/>
                  </a:cubicBezTo>
                  <a:cubicBezTo>
                    <a:pt x="140797" y="148281"/>
                    <a:pt x="80789" y="145137"/>
                    <a:pt x="40403" y="180761"/>
                  </a:cubicBezTo>
                  <a:cubicBezTo>
                    <a:pt x="5065" y="212098"/>
                    <a:pt x="-3317" y="264390"/>
                    <a:pt x="1065" y="311349"/>
                  </a:cubicBezTo>
                  <a:cubicBezTo>
                    <a:pt x="3541" y="337066"/>
                    <a:pt x="9637" y="363736"/>
                    <a:pt x="26401" y="383453"/>
                  </a:cubicBezTo>
                  <a:cubicBezTo>
                    <a:pt x="53071" y="414790"/>
                    <a:pt x="99077" y="420791"/>
                    <a:pt x="140035" y="417457"/>
                  </a:cubicBezTo>
                  <a:cubicBezTo>
                    <a:pt x="180992" y="414123"/>
                    <a:pt x="222235" y="403836"/>
                    <a:pt x="262717" y="411075"/>
                  </a:cubicBezTo>
                  <a:cubicBezTo>
                    <a:pt x="324534" y="422124"/>
                    <a:pt x="371016" y="471083"/>
                    <a:pt x="420641" y="509564"/>
                  </a:cubicBezTo>
                  <a:cubicBezTo>
                    <a:pt x="470266" y="548045"/>
                    <a:pt x="539418" y="577953"/>
                    <a:pt x="593901" y="546902"/>
                  </a:cubicBezTo>
                  <a:cubicBezTo>
                    <a:pt x="599521" y="543663"/>
                    <a:pt x="604950" y="539758"/>
                    <a:pt x="608284" y="534138"/>
                  </a:cubicBezTo>
                  <a:cubicBezTo>
                    <a:pt x="614189" y="524232"/>
                    <a:pt x="612284" y="511850"/>
                    <a:pt x="610379" y="500515"/>
                  </a:cubicBezTo>
                  <a:cubicBezTo>
                    <a:pt x="587805" y="367832"/>
                    <a:pt x="584471" y="231910"/>
                    <a:pt x="600664" y="98274"/>
                  </a:cubicBezTo>
                  <a:cubicBezTo>
                    <a:pt x="603807" y="72271"/>
                    <a:pt x="606950" y="43315"/>
                    <a:pt x="583328" y="816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0"/>
            <p:cNvSpPr/>
            <p:nvPr/>
          </p:nvSpPr>
          <p:spPr>
            <a:xfrm>
              <a:off x="3609033" y="-1465067"/>
              <a:ext cx="4571" cy="532066"/>
            </a:xfrm>
            <a:custGeom>
              <a:avLst/>
              <a:gdLst/>
              <a:ahLst/>
              <a:cxnLst/>
              <a:rect l="l" t="t" r="r" b="b"/>
              <a:pathLst>
                <a:path w="4571" h="532066" extrusionOk="0">
                  <a:moveTo>
                    <a:pt x="0" y="0"/>
                  </a:moveTo>
                  <a:lnTo>
                    <a:pt x="4572" y="532067"/>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10"/>
            <p:cNvSpPr/>
            <p:nvPr/>
          </p:nvSpPr>
          <p:spPr>
            <a:xfrm>
              <a:off x="3383481" y="-1344004"/>
              <a:ext cx="6393" cy="277177"/>
            </a:xfrm>
            <a:custGeom>
              <a:avLst/>
              <a:gdLst/>
              <a:ahLst/>
              <a:cxnLst/>
              <a:rect l="l" t="t" r="r" b="b"/>
              <a:pathLst>
                <a:path w="6393" h="277177" extrusionOk="0">
                  <a:moveTo>
                    <a:pt x="6382" y="0"/>
                  </a:moveTo>
                  <a:cubicBezTo>
                    <a:pt x="6572" y="92393"/>
                    <a:pt x="4477" y="184880"/>
                    <a:pt x="0" y="27717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10"/>
            <p:cNvSpPr/>
            <p:nvPr/>
          </p:nvSpPr>
          <p:spPr>
            <a:xfrm>
              <a:off x="3292327" y="-1335051"/>
              <a:ext cx="7696" cy="268223"/>
            </a:xfrm>
            <a:custGeom>
              <a:avLst/>
              <a:gdLst/>
              <a:ahLst/>
              <a:cxnLst/>
              <a:rect l="l" t="t" r="r" b="b"/>
              <a:pathLst>
                <a:path w="7696" h="268223" extrusionOk="0">
                  <a:moveTo>
                    <a:pt x="0" y="0"/>
                  </a:moveTo>
                  <a:cubicBezTo>
                    <a:pt x="11335" y="91916"/>
                    <a:pt x="7048" y="175641"/>
                    <a:pt x="6191" y="2682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10"/>
            <p:cNvSpPr/>
            <p:nvPr/>
          </p:nvSpPr>
          <p:spPr>
            <a:xfrm>
              <a:off x="3243165" y="-1069494"/>
              <a:ext cx="92471" cy="242739"/>
            </a:xfrm>
            <a:custGeom>
              <a:avLst/>
              <a:gdLst/>
              <a:ahLst/>
              <a:cxnLst/>
              <a:rect l="l" t="t" r="r" b="b"/>
              <a:pathLst>
                <a:path w="92471" h="242739" extrusionOk="0">
                  <a:moveTo>
                    <a:pt x="299" y="11430"/>
                  </a:moveTo>
                  <a:cubicBezTo>
                    <a:pt x="-654" y="51149"/>
                    <a:pt x="680" y="90868"/>
                    <a:pt x="4204" y="130397"/>
                  </a:cubicBezTo>
                  <a:cubicBezTo>
                    <a:pt x="7252" y="163830"/>
                    <a:pt x="12205" y="198120"/>
                    <a:pt x="29064" y="227266"/>
                  </a:cubicBezTo>
                  <a:cubicBezTo>
                    <a:pt x="32493" y="233267"/>
                    <a:pt x="36875" y="239268"/>
                    <a:pt x="43352" y="241649"/>
                  </a:cubicBezTo>
                  <a:cubicBezTo>
                    <a:pt x="52496" y="245078"/>
                    <a:pt x="62783" y="239935"/>
                    <a:pt x="69545" y="232981"/>
                  </a:cubicBezTo>
                  <a:cubicBezTo>
                    <a:pt x="85928" y="216408"/>
                    <a:pt x="89167" y="191167"/>
                    <a:pt x="90596" y="167830"/>
                  </a:cubicBezTo>
                  <a:cubicBezTo>
                    <a:pt x="94120" y="111919"/>
                    <a:pt x="92691" y="55626"/>
                    <a:pt x="8621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10"/>
            <p:cNvSpPr/>
            <p:nvPr/>
          </p:nvSpPr>
          <p:spPr>
            <a:xfrm>
              <a:off x="3793437" y="-1351720"/>
              <a:ext cx="48387" cy="58578"/>
            </a:xfrm>
            <a:custGeom>
              <a:avLst/>
              <a:gdLst/>
              <a:ahLst/>
              <a:cxnLst/>
              <a:rect l="l" t="t" r="r" b="b"/>
              <a:pathLst>
                <a:path w="48387" h="58578" extrusionOk="0">
                  <a:moveTo>
                    <a:pt x="0" y="58579"/>
                  </a:moveTo>
                  <a:cubicBezTo>
                    <a:pt x="12002" y="36005"/>
                    <a:pt x="28575" y="16002"/>
                    <a:pt x="4838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10"/>
            <p:cNvSpPr/>
            <p:nvPr/>
          </p:nvSpPr>
          <p:spPr>
            <a:xfrm>
              <a:off x="3802295" y="-1212655"/>
              <a:ext cx="49053" cy="10858"/>
            </a:xfrm>
            <a:custGeom>
              <a:avLst/>
              <a:gdLst/>
              <a:ahLst/>
              <a:cxnLst/>
              <a:rect l="l" t="t" r="r" b="b"/>
              <a:pathLst>
                <a:path w="49053" h="10858" extrusionOk="0">
                  <a:moveTo>
                    <a:pt x="0" y="10858"/>
                  </a:moveTo>
                  <a:cubicBezTo>
                    <a:pt x="15716" y="5048"/>
                    <a:pt x="32290" y="1429"/>
                    <a:pt x="4905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10"/>
            <p:cNvSpPr/>
            <p:nvPr/>
          </p:nvSpPr>
          <p:spPr>
            <a:xfrm>
              <a:off x="3794389" y="-1106546"/>
              <a:ext cx="48863" cy="41433"/>
            </a:xfrm>
            <a:custGeom>
              <a:avLst/>
              <a:gdLst/>
              <a:ahLst/>
              <a:cxnLst/>
              <a:rect l="l" t="t" r="r" b="b"/>
              <a:pathLst>
                <a:path w="48863" h="41433" extrusionOk="0">
                  <a:moveTo>
                    <a:pt x="0" y="0"/>
                  </a:moveTo>
                  <a:cubicBezTo>
                    <a:pt x="17240" y="12573"/>
                    <a:pt x="33623" y="26384"/>
                    <a:pt x="48863" y="4143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4" name="Google Shape;364;p10"/>
          <p:cNvGrpSpPr/>
          <p:nvPr/>
        </p:nvGrpSpPr>
        <p:grpSpPr>
          <a:xfrm>
            <a:off x="9377004" y="837727"/>
            <a:ext cx="679947" cy="652506"/>
            <a:chOff x="3896486" y="3679569"/>
            <a:chExt cx="792294" cy="760319"/>
          </a:xfrm>
        </p:grpSpPr>
        <p:sp>
          <p:nvSpPr>
            <p:cNvPr id="365" name="Google Shape;365;p10"/>
            <p:cNvSpPr/>
            <p:nvPr/>
          </p:nvSpPr>
          <p:spPr>
            <a:xfrm>
              <a:off x="4023740" y="3792188"/>
              <a:ext cx="549116" cy="527138"/>
            </a:xfrm>
            <a:custGeom>
              <a:avLst/>
              <a:gdLst/>
              <a:ahLst/>
              <a:cxnLst/>
              <a:rect l="l" t="t" r="r" b="b"/>
              <a:pathLst>
                <a:path w="549116" h="527138" extrusionOk="0">
                  <a:moveTo>
                    <a:pt x="356330" y="0"/>
                  </a:moveTo>
                  <a:cubicBezTo>
                    <a:pt x="314420" y="41720"/>
                    <a:pt x="272034" y="83058"/>
                    <a:pt x="229267" y="123920"/>
                  </a:cubicBezTo>
                  <a:cubicBezTo>
                    <a:pt x="225457" y="127635"/>
                    <a:pt x="221266" y="131445"/>
                    <a:pt x="216122" y="132588"/>
                  </a:cubicBezTo>
                  <a:cubicBezTo>
                    <a:pt x="209740" y="134017"/>
                    <a:pt x="203263" y="131064"/>
                    <a:pt x="197263" y="128397"/>
                  </a:cubicBezTo>
                  <a:cubicBezTo>
                    <a:pt x="163449" y="113443"/>
                    <a:pt x="125635" y="105632"/>
                    <a:pt x="89154" y="111633"/>
                  </a:cubicBezTo>
                  <a:cubicBezTo>
                    <a:pt x="52673" y="117634"/>
                    <a:pt x="17812" y="138684"/>
                    <a:pt x="0" y="171069"/>
                  </a:cubicBezTo>
                  <a:lnTo>
                    <a:pt x="236220" y="393478"/>
                  </a:lnTo>
                  <a:cubicBezTo>
                    <a:pt x="274606" y="429673"/>
                    <a:pt x="313372" y="466154"/>
                    <a:pt x="343662" y="509302"/>
                  </a:cubicBezTo>
                  <a:cubicBezTo>
                    <a:pt x="348234" y="515779"/>
                    <a:pt x="352996" y="522732"/>
                    <a:pt x="360331" y="525685"/>
                  </a:cubicBezTo>
                  <a:cubicBezTo>
                    <a:pt x="375095" y="531590"/>
                    <a:pt x="390430" y="518446"/>
                    <a:pt x="399193" y="505206"/>
                  </a:cubicBezTo>
                  <a:cubicBezTo>
                    <a:pt x="435959" y="449485"/>
                    <a:pt x="430911" y="369570"/>
                    <a:pt x="387287" y="318992"/>
                  </a:cubicBezTo>
                  <a:cubicBezTo>
                    <a:pt x="441293" y="274320"/>
                    <a:pt x="495205" y="229457"/>
                    <a:pt x="549116" y="184499"/>
                  </a:cubicBezTo>
                  <a:cubicBezTo>
                    <a:pt x="487204" y="117729"/>
                    <a:pt x="422243" y="53816"/>
                    <a:pt x="356425" y="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0"/>
            <p:cNvSpPr/>
            <p:nvPr/>
          </p:nvSpPr>
          <p:spPr>
            <a:xfrm>
              <a:off x="4372260" y="3679569"/>
              <a:ext cx="316520" cy="306768"/>
            </a:xfrm>
            <a:custGeom>
              <a:avLst/>
              <a:gdLst/>
              <a:ahLst/>
              <a:cxnLst/>
              <a:rect l="l" t="t" r="r" b="b"/>
              <a:pathLst>
                <a:path w="316520" h="306768" extrusionOk="0">
                  <a:moveTo>
                    <a:pt x="7429" y="113857"/>
                  </a:moveTo>
                  <a:cubicBezTo>
                    <a:pt x="3048" y="94998"/>
                    <a:pt x="-1334" y="75757"/>
                    <a:pt x="381" y="56422"/>
                  </a:cubicBezTo>
                  <a:cubicBezTo>
                    <a:pt x="2095" y="37086"/>
                    <a:pt x="10763" y="17464"/>
                    <a:pt x="27241" y="7273"/>
                  </a:cubicBezTo>
                  <a:cubicBezTo>
                    <a:pt x="52768" y="-8634"/>
                    <a:pt x="87630" y="3558"/>
                    <a:pt x="109251" y="24513"/>
                  </a:cubicBezTo>
                  <a:cubicBezTo>
                    <a:pt x="138302" y="52611"/>
                    <a:pt x="255841" y="139765"/>
                    <a:pt x="294513" y="203011"/>
                  </a:cubicBezTo>
                  <a:cubicBezTo>
                    <a:pt x="306895" y="223299"/>
                    <a:pt x="327660" y="259399"/>
                    <a:pt x="309181" y="277973"/>
                  </a:cubicBezTo>
                  <a:cubicBezTo>
                    <a:pt x="282892" y="304262"/>
                    <a:pt x="235362" y="314073"/>
                    <a:pt x="200501" y="3010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0"/>
            <p:cNvSpPr/>
            <p:nvPr/>
          </p:nvSpPr>
          <p:spPr>
            <a:xfrm>
              <a:off x="3896486" y="4104608"/>
              <a:ext cx="354806" cy="335280"/>
            </a:xfrm>
            <a:custGeom>
              <a:avLst/>
              <a:gdLst/>
              <a:ahLst/>
              <a:cxnLst/>
              <a:rect l="l" t="t" r="r" b="b"/>
              <a:pathLst>
                <a:path w="354806" h="335280" extrusionOk="0">
                  <a:moveTo>
                    <a:pt x="277463" y="0"/>
                  </a:moveTo>
                  <a:cubicBezTo>
                    <a:pt x="192786" y="114205"/>
                    <a:pt x="95917" y="230410"/>
                    <a:pt x="0" y="335280"/>
                  </a:cubicBezTo>
                  <a:cubicBezTo>
                    <a:pt x="129540" y="257842"/>
                    <a:pt x="243554" y="174784"/>
                    <a:pt x="354806" y="7277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0"/>
            <p:cNvSpPr/>
            <p:nvPr/>
          </p:nvSpPr>
          <p:spPr>
            <a:xfrm>
              <a:off x="4284249" y="3882485"/>
              <a:ext cx="66484" cy="74961"/>
            </a:xfrm>
            <a:custGeom>
              <a:avLst/>
              <a:gdLst/>
              <a:ahLst/>
              <a:cxnLst/>
              <a:rect l="l" t="t" r="r" b="b"/>
              <a:pathLst>
                <a:path w="66484" h="74961" extrusionOk="0">
                  <a:moveTo>
                    <a:pt x="0" y="74962"/>
                  </a:moveTo>
                  <a:cubicBezTo>
                    <a:pt x="16859" y="45911"/>
                    <a:pt x="39624" y="20288"/>
                    <a:pt x="6648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9" name="Google Shape;369;p10"/>
          <p:cNvSpPr/>
          <p:nvPr/>
        </p:nvSpPr>
        <p:spPr>
          <a:xfrm rot="-5657992">
            <a:off x="1640545" y="5341179"/>
            <a:ext cx="715367" cy="713032"/>
          </a:xfrm>
          <a:custGeom>
            <a:avLst/>
            <a:gdLst/>
            <a:ahLst/>
            <a:cxnLst/>
            <a:rect l="l" t="t" r="r" b="b"/>
            <a:pathLst>
              <a:path w="715141" h="712807" extrusionOk="0">
                <a:moveTo>
                  <a:pt x="2958" y="351568"/>
                </a:moveTo>
                <a:cubicBezTo>
                  <a:pt x="22389" y="312420"/>
                  <a:pt x="43725" y="271272"/>
                  <a:pt x="81253" y="248888"/>
                </a:cubicBezTo>
                <a:cubicBezTo>
                  <a:pt x="118782" y="226504"/>
                  <a:pt x="177170" y="233553"/>
                  <a:pt x="194029" y="273844"/>
                </a:cubicBezTo>
                <a:cubicBezTo>
                  <a:pt x="201554" y="291846"/>
                  <a:pt x="200602" y="314516"/>
                  <a:pt x="215079" y="327470"/>
                </a:cubicBezTo>
                <a:cubicBezTo>
                  <a:pt x="237273" y="347281"/>
                  <a:pt x="271468" y="327088"/>
                  <a:pt x="292804" y="306419"/>
                </a:cubicBezTo>
                <a:cubicBezTo>
                  <a:pt x="315473" y="284512"/>
                  <a:pt x="338714" y="257270"/>
                  <a:pt x="335380" y="225933"/>
                </a:cubicBezTo>
                <a:cubicBezTo>
                  <a:pt x="332618" y="199263"/>
                  <a:pt x="310425" y="177927"/>
                  <a:pt x="285469" y="168212"/>
                </a:cubicBezTo>
                <a:cubicBezTo>
                  <a:pt x="260514" y="158496"/>
                  <a:pt x="233082" y="158210"/>
                  <a:pt x="206316" y="158020"/>
                </a:cubicBezTo>
                <a:cubicBezTo>
                  <a:pt x="238416" y="87821"/>
                  <a:pt x="297471" y="30289"/>
                  <a:pt x="368527" y="0"/>
                </a:cubicBezTo>
                <a:cubicBezTo>
                  <a:pt x="384719" y="31337"/>
                  <a:pt x="405294" y="60293"/>
                  <a:pt x="429582" y="85916"/>
                </a:cubicBezTo>
                <a:cubicBezTo>
                  <a:pt x="444251" y="101441"/>
                  <a:pt x="461301" y="116205"/>
                  <a:pt x="482065" y="121349"/>
                </a:cubicBezTo>
                <a:cubicBezTo>
                  <a:pt x="502830" y="126492"/>
                  <a:pt x="528071" y="118967"/>
                  <a:pt x="537215" y="99631"/>
                </a:cubicBezTo>
                <a:cubicBezTo>
                  <a:pt x="545407" y="82105"/>
                  <a:pt x="538739" y="60960"/>
                  <a:pt x="544073" y="42386"/>
                </a:cubicBezTo>
                <a:cubicBezTo>
                  <a:pt x="552169" y="14288"/>
                  <a:pt x="587221" y="667"/>
                  <a:pt x="615606" y="7906"/>
                </a:cubicBezTo>
                <a:cubicBezTo>
                  <a:pt x="643990" y="15145"/>
                  <a:pt x="665802" y="38005"/>
                  <a:pt x="681900" y="62484"/>
                </a:cubicBezTo>
                <a:cubicBezTo>
                  <a:pt x="699426" y="89059"/>
                  <a:pt x="710094" y="128778"/>
                  <a:pt x="685995" y="149543"/>
                </a:cubicBezTo>
                <a:cubicBezTo>
                  <a:pt x="659707" y="172117"/>
                  <a:pt x="607605" y="156686"/>
                  <a:pt x="593603" y="188404"/>
                </a:cubicBezTo>
                <a:cubicBezTo>
                  <a:pt x="584650" y="208693"/>
                  <a:pt x="600842" y="230505"/>
                  <a:pt x="615796" y="246793"/>
                </a:cubicBezTo>
                <a:lnTo>
                  <a:pt x="715142" y="354235"/>
                </a:lnTo>
                <a:cubicBezTo>
                  <a:pt x="684852" y="359664"/>
                  <a:pt x="667803" y="390906"/>
                  <a:pt x="651991" y="417290"/>
                </a:cubicBezTo>
                <a:cubicBezTo>
                  <a:pt x="636180" y="443675"/>
                  <a:pt x="609510" y="471392"/>
                  <a:pt x="579792" y="463487"/>
                </a:cubicBezTo>
                <a:cubicBezTo>
                  <a:pt x="534262" y="451390"/>
                  <a:pt x="540930" y="375380"/>
                  <a:pt x="499401" y="353187"/>
                </a:cubicBezTo>
                <a:cubicBezTo>
                  <a:pt x="467873" y="336328"/>
                  <a:pt x="430154" y="361283"/>
                  <a:pt x="407199" y="388620"/>
                </a:cubicBezTo>
                <a:cubicBezTo>
                  <a:pt x="390149" y="409004"/>
                  <a:pt x="375290" y="432911"/>
                  <a:pt x="374242" y="459391"/>
                </a:cubicBezTo>
                <a:cubicBezTo>
                  <a:pt x="373195" y="485870"/>
                  <a:pt x="390149" y="514541"/>
                  <a:pt x="416247" y="518636"/>
                </a:cubicBezTo>
                <a:cubicBezTo>
                  <a:pt x="429392" y="520732"/>
                  <a:pt x="443298" y="516636"/>
                  <a:pt x="455967" y="520637"/>
                </a:cubicBezTo>
                <a:cubicBezTo>
                  <a:pt x="474445" y="526447"/>
                  <a:pt x="484161" y="548354"/>
                  <a:pt x="481589" y="567595"/>
                </a:cubicBezTo>
                <a:cubicBezTo>
                  <a:pt x="479017" y="586835"/>
                  <a:pt x="467111" y="603409"/>
                  <a:pt x="453966" y="617696"/>
                </a:cubicBezTo>
                <a:cubicBezTo>
                  <a:pt x="421391" y="653034"/>
                  <a:pt x="379005" y="679133"/>
                  <a:pt x="332809" y="692277"/>
                </a:cubicBezTo>
                <a:cubicBezTo>
                  <a:pt x="320997" y="657416"/>
                  <a:pt x="307758" y="620459"/>
                  <a:pt x="278421" y="598361"/>
                </a:cubicBezTo>
                <a:cubicBezTo>
                  <a:pt x="249084" y="576263"/>
                  <a:pt x="198411" y="578930"/>
                  <a:pt x="183552" y="612553"/>
                </a:cubicBezTo>
                <a:cubicBezTo>
                  <a:pt x="174884" y="632174"/>
                  <a:pt x="180599" y="655796"/>
                  <a:pt x="172027" y="675418"/>
                </a:cubicBezTo>
                <a:cubicBezTo>
                  <a:pt x="164883" y="691705"/>
                  <a:pt x="148881" y="702564"/>
                  <a:pt x="132117" y="708184"/>
                </a:cubicBezTo>
                <a:cubicBezTo>
                  <a:pt x="84873" y="723805"/>
                  <a:pt x="27818" y="698468"/>
                  <a:pt x="7815" y="652939"/>
                </a:cubicBezTo>
                <a:cubicBezTo>
                  <a:pt x="-12187" y="607409"/>
                  <a:pt x="7625" y="548164"/>
                  <a:pt x="51059" y="523970"/>
                </a:cubicBezTo>
                <a:cubicBezTo>
                  <a:pt x="64108" y="516636"/>
                  <a:pt x="79158" y="512064"/>
                  <a:pt x="89540" y="501205"/>
                </a:cubicBezTo>
                <a:cubicBezTo>
                  <a:pt x="108114" y="481870"/>
                  <a:pt x="104685" y="448913"/>
                  <a:pt x="89064" y="427101"/>
                </a:cubicBezTo>
                <a:cubicBezTo>
                  <a:pt x="73443" y="405289"/>
                  <a:pt x="48964" y="391954"/>
                  <a:pt x="2958" y="351472"/>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10"/>
          <p:cNvSpPr/>
          <p:nvPr/>
        </p:nvSpPr>
        <p:spPr>
          <a:xfrm>
            <a:off x="5077376" y="926200"/>
            <a:ext cx="739500" cy="859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71" name="Google Shape;371;p10"/>
          <p:cNvGrpSpPr/>
          <p:nvPr/>
        </p:nvGrpSpPr>
        <p:grpSpPr>
          <a:xfrm>
            <a:off x="5147599" y="890737"/>
            <a:ext cx="714761" cy="797669"/>
            <a:chOff x="5932213" y="4153080"/>
            <a:chExt cx="714761" cy="797669"/>
          </a:xfrm>
        </p:grpSpPr>
        <p:sp>
          <p:nvSpPr>
            <p:cNvPr id="372" name="Google Shape;372;p10"/>
            <p:cNvSpPr/>
            <p:nvPr/>
          </p:nvSpPr>
          <p:spPr>
            <a:xfrm>
              <a:off x="6140446" y="4442969"/>
              <a:ext cx="302911" cy="462703"/>
            </a:xfrm>
            <a:custGeom>
              <a:avLst/>
              <a:gdLst/>
              <a:ahLst/>
              <a:cxnLst/>
              <a:rect l="l" t="t" r="r" b="b"/>
              <a:pathLst>
                <a:path w="302911" h="462703" extrusionOk="0">
                  <a:moveTo>
                    <a:pt x="140740" y="462655"/>
                  </a:moveTo>
                  <a:cubicBezTo>
                    <a:pt x="129652" y="463361"/>
                    <a:pt x="119693" y="456369"/>
                    <a:pt x="117716" y="446340"/>
                  </a:cubicBezTo>
                  <a:cubicBezTo>
                    <a:pt x="110794" y="411873"/>
                    <a:pt x="93278" y="335312"/>
                    <a:pt x="67569" y="296537"/>
                  </a:cubicBezTo>
                  <a:cubicBezTo>
                    <a:pt x="33739" y="245614"/>
                    <a:pt x="-3483" y="191301"/>
                    <a:pt x="261" y="131832"/>
                  </a:cubicBezTo>
                  <a:cubicBezTo>
                    <a:pt x="3015" y="88325"/>
                    <a:pt x="29501" y="46584"/>
                    <a:pt x="69477" y="22641"/>
                  </a:cubicBezTo>
                  <a:cubicBezTo>
                    <a:pt x="109523" y="-1231"/>
                    <a:pt x="162070" y="-6670"/>
                    <a:pt x="206919" y="8445"/>
                  </a:cubicBezTo>
                  <a:cubicBezTo>
                    <a:pt x="223234" y="13954"/>
                    <a:pt x="238561" y="22005"/>
                    <a:pt x="251274" y="32812"/>
                  </a:cubicBezTo>
                  <a:cubicBezTo>
                    <a:pt x="275075" y="52940"/>
                    <a:pt x="288706" y="81333"/>
                    <a:pt x="296052" y="110220"/>
                  </a:cubicBezTo>
                  <a:cubicBezTo>
                    <a:pt x="308694" y="160154"/>
                    <a:pt x="303750" y="213620"/>
                    <a:pt x="282138" y="260941"/>
                  </a:cubicBezTo>
                  <a:cubicBezTo>
                    <a:pt x="269919" y="287709"/>
                    <a:pt x="252474" y="312641"/>
                    <a:pt x="243858" y="340609"/>
                  </a:cubicBezTo>
                  <a:cubicBezTo>
                    <a:pt x="236018" y="366247"/>
                    <a:pt x="238561" y="411096"/>
                    <a:pt x="240891" y="436664"/>
                  </a:cubicBezTo>
                  <a:cubicBezTo>
                    <a:pt x="241880" y="447399"/>
                    <a:pt x="233051" y="456722"/>
                    <a:pt x="221327" y="457428"/>
                  </a:cubicBezTo>
                  <a:lnTo>
                    <a:pt x="140740" y="462513"/>
                  </a:ln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10"/>
            <p:cNvSpPr/>
            <p:nvPr/>
          </p:nvSpPr>
          <p:spPr>
            <a:xfrm>
              <a:off x="6204765" y="4536238"/>
              <a:ext cx="162465" cy="244655"/>
            </a:xfrm>
            <a:custGeom>
              <a:avLst/>
              <a:gdLst/>
              <a:ahLst/>
              <a:cxnLst/>
              <a:rect l="l" t="t" r="r" b="b"/>
              <a:pathLst>
                <a:path w="162465" h="244655" extrusionOk="0">
                  <a:moveTo>
                    <a:pt x="72537" y="244656"/>
                  </a:moveTo>
                  <a:cubicBezTo>
                    <a:pt x="75363" y="183421"/>
                    <a:pt x="65687" y="121622"/>
                    <a:pt x="44145" y="64201"/>
                  </a:cubicBezTo>
                  <a:cubicBezTo>
                    <a:pt x="40896" y="55655"/>
                    <a:pt x="37152" y="46756"/>
                    <a:pt x="30090" y="40964"/>
                  </a:cubicBezTo>
                  <a:cubicBezTo>
                    <a:pt x="23027" y="35173"/>
                    <a:pt x="11585" y="33619"/>
                    <a:pt x="5017" y="40046"/>
                  </a:cubicBezTo>
                  <a:cubicBezTo>
                    <a:pt x="1415" y="43577"/>
                    <a:pt x="-68" y="48804"/>
                    <a:pt x="2" y="53819"/>
                  </a:cubicBezTo>
                  <a:cubicBezTo>
                    <a:pt x="214" y="65402"/>
                    <a:pt x="8054" y="75784"/>
                    <a:pt x="17942" y="81787"/>
                  </a:cubicBezTo>
                  <a:cubicBezTo>
                    <a:pt x="27830" y="87791"/>
                    <a:pt x="39483" y="90051"/>
                    <a:pt x="50925" y="91534"/>
                  </a:cubicBezTo>
                  <a:cubicBezTo>
                    <a:pt x="58765" y="92523"/>
                    <a:pt x="67099" y="93159"/>
                    <a:pt x="74232" y="89768"/>
                  </a:cubicBezTo>
                  <a:cubicBezTo>
                    <a:pt x="86734" y="83836"/>
                    <a:pt x="90972" y="68439"/>
                    <a:pt x="93796" y="54878"/>
                  </a:cubicBezTo>
                  <a:cubicBezTo>
                    <a:pt x="95915" y="44849"/>
                    <a:pt x="97964" y="34608"/>
                    <a:pt x="96622" y="24437"/>
                  </a:cubicBezTo>
                  <a:cubicBezTo>
                    <a:pt x="95280" y="14267"/>
                    <a:pt x="89700" y="4096"/>
                    <a:pt x="80307" y="0"/>
                  </a:cubicBezTo>
                  <a:cubicBezTo>
                    <a:pt x="65404" y="17304"/>
                    <a:pt x="65969" y="45838"/>
                    <a:pt x="81507" y="62576"/>
                  </a:cubicBezTo>
                  <a:cubicBezTo>
                    <a:pt x="97046" y="79315"/>
                    <a:pt x="125508" y="81929"/>
                    <a:pt x="143872" y="68368"/>
                  </a:cubicBezTo>
                  <a:cubicBezTo>
                    <a:pt x="162235" y="54808"/>
                    <a:pt x="168027" y="26839"/>
                    <a:pt x="156585" y="7063"/>
                  </a:cubicBezTo>
                  <a:cubicBezTo>
                    <a:pt x="155172" y="4591"/>
                    <a:pt x="152983" y="1977"/>
                    <a:pt x="150158" y="2048"/>
                  </a:cubicBezTo>
                  <a:cubicBezTo>
                    <a:pt x="148180" y="2048"/>
                    <a:pt x="146485" y="3461"/>
                    <a:pt x="145073" y="4803"/>
                  </a:cubicBezTo>
                  <a:cubicBezTo>
                    <a:pt x="130382" y="18999"/>
                    <a:pt x="127274" y="41035"/>
                    <a:pt x="125226" y="61376"/>
                  </a:cubicBezTo>
                  <a:cubicBezTo>
                    <a:pt x="119223" y="122610"/>
                    <a:pt x="116680" y="187023"/>
                    <a:pt x="142389" y="24296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10"/>
            <p:cNvSpPr/>
            <p:nvPr/>
          </p:nvSpPr>
          <p:spPr>
            <a:xfrm>
              <a:off x="6237962" y="4782446"/>
              <a:ext cx="141256" cy="5934"/>
            </a:xfrm>
            <a:custGeom>
              <a:avLst/>
              <a:gdLst/>
              <a:ahLst/>
              <a:cxnLst/>
              <a:rect l="l" t="t" r="r" b="b"/>
              <a:pathLst>
                <a:path w="141256" h="5934" extrusionOk="0">
                  <a:moveTo>
                    <a:pt x="0" y="5934"/>
                  </a:moveTo>
                  <a:cubicBezTo>
                    <a:pt x="46968" y="1909"/>
                    <a:pt x="94077" y="-69"/>
                    <a:pt x="141256" y="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10"/>
            <p:cNvSpPr/>
            <p:nvPr/>
          </p:nvSpPr>
          <p:spPr>
            <a:xfrm>
              <a:off x="6244177" y="4807380"/>
              <a:ext cx="130662" cy="5156"/>
            </a:xfrm>
            <a:custGeom>
              <a:avLst/>
              <a:gdLst/>
              <a:ahLst/>
              <a:cxnLst/>
              <a:rect l="l" t="t" r="r" b="b"/>
              <a:pathLst>
                <a:path w="130662" h="5156" extrusionOk="0">
                  <a:moveTo>
                    <a:pt x="0" y="5156"/>
                  </a:moveTo>
                  <a:lnTo>
                    <a:pt x="130662"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10"/>
            <p:cNvSpPr/>
            <p:nvPr/>
          </p:nvSpPr>
          <p:spPr>
            <a:xfrm>
              <a:off x="6269109" y="4834857"/>
              <a:ext cx="109968" cy="3740"/>
            </a:xfrm>
            <a:custGeom>
              <a:avLst/>
              <a:gdLst/>
              <a:ahLst/>
              <a:cxnLst/>
              <a:rect l="l" t="t" r="r" b="b"/>
              <a:pathLst>
                <a:path w="109968" h="3740" extrusionOk="0">
                  <a:moveTo>
                    <a:pt x="0" y="3741"/>
                  </a:moveTo>
                  <a:cubicBezTo>
                    <a:pt x="36162" y="280"/>
                    <a:pt x="73241" y="-780"/>
                    <a:pt x="109968" y="56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10"/>
            <p:cNvSpPr/>
            <p:nvPr/>
          </p:nvSpPr>
          <p:spPr>
            <a:xfrm>
              <a:off x="6252511" y="4861622"/>
              <a:ext cx="113217" cy="4750"/>
            </a:xfrm>
            <a:custGeom>
              <a:avLst/>
              <a:gdLst/>
              <a:ahLst/>
              <a:cxnLst/>
              <a:rect l="l" t="t" r="r" b="b"/>
              <a:pathLst>
                <a:path w="113217" h="4750" extrusionOk="0">
                  <a:moveTo>
                    <a:pt x="0" y="4096"/>
                  </a:moveTo>
                  <a:cubicBezTo>
                    <a:pt x="37857" y="5721"/>
                    <a:pt x="75996" y="4308"/>
                    <a:pt x="11321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10"/>
            <p:cNvSpPr/>
            <p:nvPr/>
          </p:nvSpPr>
          <p:spPr>
            <a:xfrm>
              <a:off x="6283023" y="4900609"/>
              <a:ext cx="82633" cy="50140"/>
            </a:xfrm>
            <a:custGeom>
              <a:avLst/>
              <a:gdLst/>
              <a:ahLst/>
              <a:cxnLst/>
              <a:rect l="l" t="t" r="r" b="b"/>
              <a:pathLst>
                <a:path w="82633" h="50140" extrusionOk="0">
                  <a:moveTo>
                    <a:pt x="0" y="7840"/>
                  </a:moveTo>
                  <a:cubicBezTo>
                    <a:pt x="1766" y="21118"/>
                    <a:pt x="4238" y="35879"/>
                    <a:pt x="14761" y="44143"/>
                  </a:cubicBezTo>
                  <a:cubicBezTo>
                    <a:pt x="26203" y="53113"/>
                    <a:pt x="42942" y="50852"/>
                    <a:pt x="56220" y="44990"/>
                  </a:cubicBezTo>
                  <a:cubicBezTo>
                    <a:pt x="65049" y="41106"/>
                    <a:pt x="73524" y="35526"/>
                    <a:pt x="78539" y="27262"/>
                  </a:cubicBezTo>
                  <a:cubicBezTo>
                    <a:pt x="83553" y="18999"/>
                    <a:pt x="84401" y="7699"/>
                    <a:pt x="7860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10"/>
            <p:cNvSpPr/>
            <p:nvPr/>
          </p:nvSpPr>
          <p:spPr>
            <a:xfrm>
              <a:off x="5981441" y="4729830"/>
              <a:ext cx="80868" cy="47956"/>
            </a:xfrm>
            <a:custGeom>
              <a:avLst/>
              <a:gdLst/>
              <a:ahLst/>
              <a:cxnLst/>
              <a:rect l="l" t="t" r="r" b="b"/>
              <a:pathLst>
                <a:path w="80868" h="47956" extrusionOk="0">
                  <a:moveTo>
                    <a:pt x="0" y="47956"/>
                  </a:moveTo>
                  <a:cubicBezTo>
                    <a:pt x="26627" y="31430"/>
                    <a:pt x="53607" y="15397"/>
                    <a:pt x="8086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10"/>
            <p:cNvSpPr/>
            <p:nvPr/>
          </p:nvSpPr>
          <p:spPr>
            <a:xfrm>
              <a:off x="5932213" y="4591823"/>
              <a:ext cx="84330" cy="7486"/>
            </a:xfrm>
            <a:custGeom>
              <a:avLst/>
              <a:gdLst/>
              <a:ahLst/>
              <a:cxnLst/>
              <a:rect l="l" t="t" r="r" b="b"/>
              <a:pathLst>
                <a:path w="84330" h="7486" extrusionOk="0">
                  <a:moveTo>
                    <a:pt x="0" y="7487"/>
                  </a:moveTo>
                  <a:lnTo>
                    <a:pt x="8433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10"/>
            <p:cNvSpPr/>
            <p:nvPr/>
          </p:nvSpPr>
          <p:spPr>
            <a:xfrm>
              <a:off x="5979110" y="4302529"/>
              <a:ext cx="85954" cy="51629"/>
            </a:xfrm>
            <a:custGeom>
              <a:avLst/>
              <a:gdLst/>
              <a:ahLst/>
              <a:cxnLst/>
              <a:rect l="l" t="t" r="r" b="b"/>
              <a:pathLst>
                <a:path w="85954" h="51629" extrusionOk="0">
                  <a:moveTo>
                    <a:pt x="85954" y="51629"/>
                  </a:moveTo>
                  <a:cubicBezTo>
                    <a:pt x="56432" y="35950"/>
                    <a:pt x="27686" y="18717"/>
                    <a:pt x="0"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10"/>
            <p:cNvSpPr/>
            <p:nvPr/>
          </p:nvSpPr>
          <p:spPr>
            <a:xfrm>
              <a:off x="6260182" y="4153080"/>
              <a:ext cx="7019" cy="103187"/>
            </a:xfrm>
            <a:custGeom>
              <a:avLst/>
              <a:gdLst/>
              <a:ahLst/>
              <a:cxnLst/>
              <a:rect l="l" t="t" r="r" b="b"/>
              <a:pathLst>
                <a:path w="7019" h="103187" extrusionOk="0">
                  <a:moveTo>
                    <a:pt x="7020" y="103188"/>
                  </a:moveTo>
                  <a:cubicBezTo>
                    <a:pt x="1017" y="69216"/>
                    <a:pt x="-1173" y="34537"/>
                    <a:pt x="593"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10"/>
            <p:cNvSpPr/>
            <p:nvPr/>
          </p:nvSpPr>
          <p:spPr>
            <a:xfrm>
              <a:off x="6450059" y="4228511"/>
              <a:ext cx="68368" cy="90969"/>
            </a:xfrm>
            <a:custGeom>
              <a:avLst/>
              <a:gdLst/>
              <a:ahLst/>
              <a:cxnLst/>
              <a:rect l="l" t="t" r="r" b="b"/>
              <a:pathLst>
                <a:path w="68368" h="90969" extrusionOk="0">
                  <a:moveTo>
                    <a:pt x="0" y="90969"/>
                  </a:moveTo>
                  <a:lnTo>
                    <a:pt x="68368"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10"/>
            <p:cNvSpPr/>
            <p:nvPr/>
          </p:nvSpPr>
          <p:spPr>
            <a:xfrm>
              <a:off x="6532270" y="4394417"/>
              <a:ext cx="102340" cy="33195"/>
            </a:xfrm>
            <a:custGeom>
              <a:avLst/>
              <a:gdLst/>
              <a:ahLst/>
              <a:cxnLst/>
              <a:rect l="l" t="t" r="r" b="b"/>
              <a:pathLst>
                <a:path w="102340" h="33195" extrusionOk="0">
                  <a:moveTo>
                    <a:pt x="0" y="33195"/>
                  </a:moveTo>
                  <a:cubicBezTo>
                    <a:pt x="19776" y="29805"/>
                    <a:pt x="38775" y="22954"/>
                    <a:pt x="57703" y="16103"/>
                  </a:cubicBezTo>
                  <a:lnTo>
                    <a:pt x="10234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10"/>
            <p:cNvSpPr/>
            <p:nvPr/>
          </p:nvSpPr>
          <p:spPr>
            <a:xfrm>
              <a:off x="6565395" y="4557475"/>
              <a:ext cx="81579" cy="4259"/>
            </a:xfrm>
            <a:custGeom>
              <a:avLst/>
              <a:gdLst/>
              <a:ahLst/>
              <a:cxnLst/>
              <a:rect l="l" t="t" r="r" b="b"/>
              <a:pathLst>
                <a:path w="81579" h="4259" extrusionOk="0">
                  <a:moveTo>
                    <a:pt x="0" y="4260"/>
                  </a:moveTo>
                  <a:lnTo>
                    <a:pt x="78397" y="2776"/>
                  </a:lnTo>
                  <a:cubicBezTo>
                    <a:pt x="79598" y="2776"/>
                    <a:pt x="81010" y="2565"/>
                    <a:pt x="81505" y="1505"/>
                  </a:cubicBezTo>
                  <a:cubicBezTo>
                    <a:pt x="81999" y="446"/>
                    <a:pt x="79881" y="-684"/>
                    <a:pt x="79739" y="516"/>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10"/>
            <p:cNvSpPr/>
            <p:nvPr/>
          </p:nvSpPr>
          <p:spPr>
            <a:xfrm>
              <a:off x="6548585" y="4692892"/>
              <a:ext cx="97325" cy="45272"/>
            </a:xfrm>
            <a:custGeom>
              <a:avLst/>
              <a:gdLst/>
              <a:ahLst/>
              <a:cxnLst/>
              <a:rect l="l" t="t" r="r" b="b"/>
              <a:pathLst>
                <a:path w="97325" h="45272" extrusionOk="0">
                  <a:moveTo>
                    <a:pt x="0" y="0"/>
                  </a:moveTo>
                  <a:cubicBezTo>
                    <a:pt x="33336" y="13137"/>
                    <a:pt x="65826" y="28251"/>
                    <a:pt x="97325" y="45273"/>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7" name="Google Shape;387;p10"/>
          <p:cNvSpPr/>
          <p:nvPr/>
        </p:nvSpPr>
        <p:spPr>
          <a:xfrm rot="10114145" flipH="1">
            <a:off x="4295394" y="5483630"/>
            <a:ext cx="5455075" cy="429327"/>
          </a:xfrm>
          <a:custGeom>
            <a:avLst/>
            <a:gdLst/>
            <a:ahLst/>
            <a:cxnLst/>
            <a:rect l="l" t="t" r="r" b="b"/>
            <a:pathLst>
              <a:path w="367104" h="25643" extrusionOk="0">
                <a:moveTo>
                  <a:pt x="0" y="25643"/>
                </a:moveTo>
                <a:cubicBezTo>
                  <a:pt x="7545" y="24000"/>
                  <a:pt x="25624" y="16529"/>
                  <a:pt x="45271" y="15782"/>
                </a:cubicBezTo>
                <a:cubicBezTo>
                  <a:pt x="64919" y="15035"/>
                  <a:pt x="95548" y="22654"/>
                  <a:pt x="117885" y="21160"/>
                </a:cubicBezTo>
                <a:cubicBezTo>
                  <a:pt x="140222" y="19666"/>
                  <a:pt x="158750" y="6966"/>
                  <a:pt x="179294" y="6817"/>
                </a:cubicBezTo>
                <a:cubicBezTo>
                  <a:pt x="199838" y="6668"/>
                  <a:pt x="218066" y="21385"/>
                  <a:pt x="241150" y="20264"/>
                </a:cubicBezTo>
                <a:cubicBezTo>
                  <a:pt x="264234" y="19143"/>
                  <a:pt x="296806" y="840"/>
                  <a:pt x="317798" y="93"/>
                </a:cubicBezTo>
                <a:cubicBezTo>
                  <a:pt x="338790" y="-654"/>
                  <a:pt x="358886" y="13167"/>
                  <a:pt x="367104" y="15782"/>
                </a:cubicBezTo>
              </a:path>
            </a:pathLst>
          </a:custGeom>
          <a:noFill/>
          <a:ln w="19050" cap="flat" cmpd="sng">
            <a:solidFill>
              <a:schemeClr val="accent3"/>
            </a:solidFill>
            <a:prstDash val="dash"/>
            <a:round/>
            <a:headEnd type="none" w="med" len="med"/>
            <a:tailEnd type="none" w="med" len="med"/>
          </a:ln>
        </p:spPr>
      </p:sp>
      <p:grpSp>
        <p:nvGrpSpPr>
          <p:cNvPr id="388" name="Google Shape;388;p10"/>
          <p:cNvGrpSpPr/>
          <p:nvPr/>
        </p:nvGrpSpPr>
        <p:grpSpPr>
          <a:xfrm rot="742108">
            <a:off x="9674261" y="4568293"/>
            <a:ext cx="685711" cy="709428"/>
            <a:chOff x="8025585" y="-543333"/>
            <a:chExt cx="685704" cy="709421"/>
          </a:xfrm>
        </p:grpSpPr>
        <p:sp>
          <p:nvSpPr>
            <p:cNvPr id="389" name="Google Shape;389;p10"/>
            <p:cNvSpPr/>
            <p:nvPr/>
          </p:nvSpPr>
          <p:spPr>
            <a:xfrm>
              <a:off x="8025585" y="-541714"/>
              <a:ext cx="684847" cy="707802"/>
            </a:xfrm>
            <a:custGeom>
              <a:avLst/>
              <a:gdLst/>
              <a:ahLst/>
              <a:cxnLst/>
              <a:rect l="l" t="t" r="r" b="b"/>
              <a:pathLst>
                <a:path w="684847" h="707802" extrusionOk="0">
                  <a:moveTo>
                    <a:pt x="212027" y="376333"/>
                  </a:moveTo>
                  <a:lnTo>
                    <a:pt x="169355" y="534924"/>
                  </a:lnTo>
                  <a:cubicBezTo>
                    <a:pt x="196691" y="530161"/>
                    <a:pt x="216789" y="507873"/>
                    <a:pt x="238125" y="490157"/>
                  </a:cubicBezTo>
                  <a:cubicBezTo>
                    <a:pt x="259461" y="472440"/>
                    <a:pt x="289656" y="458153"/>
                    <a:pt x="313944" y="471487"/>
                  </a:cubicBezTo>
                  <a:cubicBezTo>
                    <a:pt x="390525" y="542163"/>
                    <a:pt x="458914" y="621602"/>
                    <a:pt x="517493" y="707803"/>
                  </a:cubicBezTo>
                  <a:cubicBezTo>
                    <a:pt x="500158" y="645319"/>
                    <a:pt x="517589" y="579120"/>
                    <a:pt x="535305" y="516731"/>
                  </a:cubicBezTo>
                  <a:cubicBezTo>
                    <a:pt x="584073" y="344233"/>
                    <a:pt x="634460" y="172117"/>
                    <a:pt x="684848" y="0"/>
                  </a:cubicBezTo>
                  <a:cubicBezTo>
                    <a:pt x="522161" y="68675"/>
                    <a:pt x="350806" y="113919"/>
                    <a:pt x="180118" y="158972"/>
                  </a:cubicBezTo>
                  <a:lnTo>
                    <a:pt x="0" y="206502"/>
                  </a:lnTo>
                  <a:cubicBezTo>
                    <a:pt x="83534" y="240316"/>
                    <a:pt x="155639" y="301466"/>
                    <a:pt x="212027" y="376333"/>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10"/>
            <p:cNvSpPr/>
            <p:nvPr/>
          </p:nvSpPr>
          <p:spPr>
            <a:xfrm>
              <a:off x="8239326" y="-543333"/>
              <a:ext cx="471963" cy="480440"/>
            </a:xfrm>
            <a:custGeom>
              <a:avLst/>
              <a:gdLst/>
              <a:ahLst/>
              <a:cxnLst/>
              <a:rect l="l" t="t" r="r" b="b"/>
              <a:pathLst>
                <a:path w="471963" h="480440" extrusionOk="0">
                  <a:moveTo>
                    <a:pt x="0" y="371380"/>
                  </a:moveTo>
                  <a:cubicBezTo>
                    <a:pt x="156210" y="246221"/>
                    <a:pt x="313563" y="122396"/>
                    <a:pt x="471964" y="0"/>
                  </a:cubicBezTo>
                  <a:cubicBezTo>
                    <a:pt x="355282" y="162877"/>
                    <a:pt x="238506" y="325850"/>
                    <a:pt x="110966" y="48044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391"/>
        <p:cNvGrpSpPr/>
        <p:nvPr/>
      </p:nvGrpSpPr>
      <p:grpSpPr>
        <a:xfrm>
          <a:off x="0" y="0"/>
          <a:ext cx="0" cy="0"/>
          <a:chOff x="0" y="0"/>
          <a:chExt cx="0" cy="0"/>
        </a:xfrm>
      </p:grpSpPr>
      <p:sp>
        <p:nvSpPr>
          <p:cNvPr id="392" name="Google Shape;392;p11"/>
          <p:cNvSpPr/>
          <p:nvPr/>
        </p:nvSpPr>
        <p:spPr>
          <a:xfrm>
            <a:off x="0" y="5064596"/>
            <a:ext cx="2660700" cy="17934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11"/>
          <p:cNvSpPr/>
          <p:nvPr/>
        </p:nvSpPr>
        <p:spPr>
          <a:xfrm>
            <a:off x="462403" y="589064"/>
            <a:ext cx="11267100" cy="583230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94" name="Google Shape;394;p11"/>
          <p:cNvPicPr preferRelativeResize="0"/>
          <p:nvPr/>
        </p:nvPicPr>
        <p:blipFill rotWithShape="1">
          <a:blip r:embed="rId3">
            <a:alphaModFix/>
          </a:blip>
          <a:srcRect/>
          <a:stretch/>
        </p:blipFill>
        <p:spPr>
          <a:xfrm>
            <a:off x="5156791" y="-76188"/>
            <a:ext cx="1878418" cy="970517"/>
          </a:xfrm>
          <a:prstGeom prst="rect">
            <a:avLst/>
          </a:prstGeom>
          <a:noFill/>
          <a:ln>
            <a:noFill/>
          </a:ln>
          <a:effectLst>
            <a:outerShdw blurRad="50800" dist="38100" dir="10800000" algn="r" rotWithShape="0">
              <a:srgbClr val="000000">
                <a:alpha val="40000"/>
              </a:srgbClr>
            </a:outerShdw>
          </a:effectLst>
        </p:spPr>
      </p:pic>
      <p:sp>
        <p:nvSpPr>
          <p:cNvPr id="395" name="Google Shape;395;p11"/>
          <p:cNvSpPr txBox="1">
            <a:spLocks noGrp="1"/>
          </p:cNvSpPr>
          <p:nvPr>
            <p:ph type="subTitle" idx="1"/>
          </p:nvPr>
        </p:nvSpPr>
        <p:spPr>
          <a:xfrm>
            <a:off x="1217550" y="1898902"/>
            <a:ext cx="9755100" cy="410400"/>
          </a:xfrm>
          <a:prstGeom prst="rect">
            <a:avLst/>
          </a:prstGeom>
          <a:solidFill>
            <a:schemeClr val="accent2"/>
          </a:solidFill>
        </p:spPr>
        <p:txBody>
          <a:bodyPr spcFirstLastPara="1" wrap="square" lIns="121900" tIns="121900" rIns="121900" bIns="121900" anchor="ctr" anchorCtr="0">
            <a:noAutofit/>
          </a:bodyPr>
          <a:lstStyle>
            <a:lvl1pPr lvl="0" rtl="0">
              <a:lnSpc>
                <a:spcPct val="100000"/>
              </a:lnSpc>
              <a:spcBef>
                <a:spcPts val="0"/>
              </a:spcBef>
              <a:spcAft>
                <a:spcPts val="0"/>
              </a:spcAft>
              <a:buSzPts val="1800"/>
              <a:buNone/>
              <a:defRPr sz="1800" b="1">
                <a:solidFill>
                  <a:schemeClr val="dk1"/>
                </a:solidFill>
              </a:defRPr>
            </a:lvl1pPr>
            <a:lvl2pPr lvl="1" rtl="0">
              <a:spcBef>
                <a:spcPts val="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396" name="Google Shape;396;p11"/>
          <p:cNvSpPr txBox="1">
            <a:spLocks noGrp="1"/>
          </p:cNvSpPr>
          <p:nvPr>
            <p:ph type="subTitle" idx="2"/>
          </p:nvPr>
        </p:nvSpPr>
        <p:spPr>
          <a:xfrm>
            <a:off x="1217550" y="3250751"/>
            <a:ext cx="9755100" cy="410400"/>
          </a:xfrm>
          <a:prstGeom prst="rect">
            <a:avLst/>
          </a:prstGeom>
          <a:solidFill>
            <a:schemeClr val="accent2"/>
          </a:solidFill>
        </p:spPr>
        <p:txBody>
          <a:bodyPr spcFirstLastPara="1" wrap="square" lIns="121900" tIns="121900" rIns="121900" bIns="121900" anchor="ctr" anchorCtr="0">
            <a:noAutofit/>
          </a:bodyPr>
          <a:lstStyle>
            <a:lvl1pPr lvl="0" rtl="0">
              <a:lnSpc>
                <a:spcPct val="100000"/>
              </a:lnSpc>
              <a:spcBef>
                <a:spcPts val="0"/>
              </a:spcBef>
              <a:spcAft>
                <a:spcPts val="0"/>
              </a:spcAft>
              <a:buSzPts val="1800"/>
              <a:buNone/>
              <a:defRPr sz="1800" b="1">
                <a:solidFill>
                  <a:schemeClr val="dk1"/>
                </a:solidFill>
              </a:defRPr>
            </a:lvl1pPr>
            <a:lvl2pPr lvl="1" rtl="0">
              <a:spcBef>
                <a:spcPts val="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397" name="Google Shape;397;p11"/>
          <p:cNvSpPr txBox="1">
            <a:spLocks noGrp="1"/>
          </p:cNvSpPr>
          <p:nvPr>
            <p:ph type="subTitle" idx="3"/>
          </p:nvPr>
        </p:nvSpPr>
        <p:spPr>
          <a:xfrm>
            <a:off x="1217550" y="4526402"/>
            <a:ext cx="9755100" cy="410400"/>
          </a:xfrm>
          <a:prstGeom prst="rect">
            <a:avLst/>
          </a:prstGeom>
          <a:solidFill>
            <a:schemeClr val="accent2"/>
          </a:solidFill>
        </p:spPr>
        <p:txBody>
          <a:bodyPr spcFirstLastPara="1" wrap="square" lIns="121900" tIns="121900" rIns="121900" bIns="121900" anchor="ctr" anchorCtr="0">
            <a:noAutofit/>
          </a:bodyPr>
          <a:lstStyle>
            <a:lvl1pPr lvl="0" rtl="0">
              <a:lnSpc>
                <a:spcPct val="100000"/>
              </a:lnSpc>
              <a:spcBef>
                <a:spcPts val="0"/>
              </a:spcBef>
              <a:spcAft>
                <a:spcPts val="0"/>
              </a:spcAft>
              <a:buSzPts val="1800"/>
              <a:buNone/>
              <a:defRPr sz="1800" b="1">
                <a:solidFill>
                  <a:schemeClr val="dk1"/>
                </a:solidFill>
              </a:defRPr>
            </a:lvl1pPr>
            <a:lvl2pPr lvl="1" rtl="0">
              <a:spcBef>
                <a:spcPts val="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398" name="Google Shape;398;p11"/>
          <p:cNvSpPr txBox="1">
            <a:spLocks noGrp="1"/>
          </p:cNvSpPr>
          <p:nvPr>
            <p:ph type="title"/>
          </p:nvPr>
        </p:nvSpPr>
        <p:spPr>
          <a:xfrm>
            <a:off x="1218450" y="942774"/>
            <a:ext cx="9755100" cy="715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99" name="Google Shape;399;p11"/>
          <p:cNvSpPr txBox="1">
            <a:spLocks noGrp="1"/>
          </p:cNvSpPr>
          <p:nvPr>
            <p:ph type="body" idx="4"/>
          </p:nvPr>
        </p:nvSpPr>
        <p:spPr>
          <a:xfrm>
            <a:off x="1217550" y="2309394"/>
            <a:ext cx="9755100" cy="8673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00" name="Google Shape;400;p11"/>
          <p:cNvSpPr txBox="1">
            <a:spLocks noGrp="1"/>
          </p:cNvSpPr>
          <p:nvPr>
            <p:ph type="body" idx="5"/>
          </p:nvPr>
        </p:nvSpPr>
        <p:spPr>
          <a:xfrm>
            <a:off x="1217550" y="3650530"/>
            <a:ext cx="9755100" cy="8655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01" name="Google Shape;401;p11"/>
          <p:cNvSpPr txBox="1">
            <a:spLocks noGrp="1"/>
          </p:cNvSpPr>
          <p:nvPr>
            <p:ph type="body" idx="6"/>
          </p:nvPr>
        </p:nvSpPr>
        <p:spPr>
          <a:xfrm>
            <a:off x="1217550" y="4913779"/>
            <a:ext cx="9756900" cy="8655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grpSp>
        <p:nvGrpSpPr>
          <p:cNvPr id="402" name="Google Shape;402;p11"/>
          <p:cNvGrpSpPr/>
          <p:nvPr/>
        </p:nvGrpSpPr>
        <p:grpSpPr>
          <a:xfrm rot="-5192582">
            <a:off x="10617963" y="5310219"/>
            <a:ext cx="377945" cy="1362233"/>
            <a:chOff x="2748074" y="4303871"/>
            <a:chExt cx="377938" cy="1362206"/>
          </a:xfrm>
        </p:grpSpPr>
        <p:sp>
          <p:nvSpPr>
            <p:cNvPr id="403" name="Google Shape;403;p11"/>
            <p:cNvSpPr/>
            <p:nvPr/>
          </p:nvSpPr>
          <p:spPr>
            <a:xfrm>
              <a:off x="2748074" y="4326119"/>
              <a:ext cx="377938" cy="1339958"/>
            </a:xfrm>
            <a:custGeom>
              <a:avLst/>
              <a:gdLst/>
              <a:ahLst/>
              <a:cxnLst/>
              <a:rect l="l" t="t" r="r" b="b"/>
              <a:pathLst>
                <a:path w="377938" h="1339958" extrusionOk="0">
                  <a:moveTo>
                    <a:pt x="377939" y="1339958"/>
                  </a:moveTo>
                  <a:cubicBezTo>
                    <a:pt x="225806" y="1229072"/>
                    <a:pt x="122688" y="1061260"/>
                    <a:pt x="58629" y="884195"/>
                  </a:cubicBezTo>
                  <a:cubicBezTo>
                    <a:pt x="38853" y="829599"/>
                    <a:pt x="22467" y="773661"/>
                    <a:pt x="12155" y="716523"/>
                  </a:cubicBezTo>
                  <a:cubicBezTo>
                    <a:pt x="-33965" y="460143"/>
                    <a:pt x="53261" y="183563"/>
                    <a:pt x="238095"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11"/>
            <p:cNvSpPr/>
            <p:nvPr/>
          </p:nvSpPr>
          <p:spPr>
            <a:xfrm>
              <a:off x="2804725" y="4303871"/>
              <a:ext cx="203762" cy="172473"/>
            </a:xfrm>
            <a:custGeom>
              <a:avLst/>
              <a:gdLst/>
              <a:ahLst/>
              <a:cxnLst/>
              <a:rect l="l" t="t" r="r" b="b"/>
              <a:pathLst>
                <a:path w="203762" h="172473" extrusionOk="0">
                  <a:moveTo>
                    <a:pt x="0" y="80304"/>
                  </a:moveTo>
                  <a:lnTo>
                    <a:pt x="136101" y="25850"/>
                  </a:lnTo>
                  <a:cubicBezTo>
                    <a:pt x="153546" y="18858"/>
                    <a:pt x="171203" y="11795"/>
                    <a:pt x="185823" y="0"/>
                  </a:cubicBezTo>
                  <a:cubicBezTo>
                    <a:pt x="181656" y="57986"/>
                    <a:pt x="187800" y="116607"/>
                    <a:pt x="203762" y="17247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5" name="Google Shape;405;p11"/>
          <p:cNvGrpSpPr/>
          <p:nvPr/>
        </p:nvGrpSpPr>
        <p:grpSpPr>
          <a:xfrm rot="-10057892">
            <a:off x="10756260" y="700450"/>
            <a:ext cx="741052" cy="743051"/>
            <a:chOff x="7970244" y="-543333"/>
            <a:chExt cx="741045" cy="743044"/>
          </a:xfrm>
        </p:grpSpPr>
        <p:sp>
          <p:nvSpPr>
            <p:cNvPr id="406" name="Google Shape;406;p11"/>
            <p:cNvSpPr/>
            <p:nvPr/>
          </p:nvSpPr>
          <p:spPr>
            <a:xfrm>
              <a:off x="8025585" y="-541714"/>
              <a:ext cx="684847" cy="707802"/>
            </a:xfrm>
            <a:custGeom>
              <a:avLst/>
              <a:gdLst/>
              <a:ahLst/>
              <a:cxnLst/>
              <a:rect l="l" t="t" r="r" b="b"/>
              <a:pathLst>
                <a:path w="684847" h="707802" extrusionOk="0">
                  <a:moveTo>
                    <a:pt x="212027" y="376333"/>
                  </a:moveTo>
                  <a:lnTo>
                    <a:pt x="169355" y="534924"/>
                  </a:lnTo>
                  <a:cubicBezTo>
                    <a:pt x="196691" y="530161"/>
                    <a:pt x="216789" y="507873"/>
                    <a:pt x="238125" y="490157"/>
                  </a:cubicBezTo>
                  <a:cubicBezTo>
                    <a:pt x="259461" y="472440"/>
                    <a:pt x="289656" y="458153"/>
                    <a:pt x="313944" y="471487"/>
                  </a:cubicBezTo>
                  <a:cubicBezTo>
                    <a:pt x="390525" y="542163"/>
                    <a:pt x="458914" y="621602"/>
                    <a:pt x="517493" y="707803"/>
                  </a:cubicBezTo>
                  <a:cubicBezTo>
                    <a:pt x="500158" y="645319"/>
                    <a:pt x="517589" y="579120"/>
                    <a:pt x="535305" y="516731"/>
                  </a:cubicBezTo>
                  <a:cubicBezTo>
                    <a:pt x="584073" y="344233"/>
                    <a:pt x="634460" y="172117"/>
                    <a:pt x="684848" y="0"/>
                  </a:cubicBezTo>
                  <a:cubicBezTo>
                    <a:pt x="522161" y="68675"/>
                    <a:pt x="350806" y="113919"/>
                    <a:pt x="180118" y="158972"/>
                  </a:cubicBezTo>
                  <a:lnTo>
                    <a:pt x="0" y="206502"/>
                  </a:lnTo>
                  <a:cubicBezTo>
                    <a:pt x="83534" y="240316"/>
                    <a:pt x="155639" y="301466"/>
                    <a:pt x="212027" y="376333"/>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11"/>
            <p:cNvSpPr/>
            <p:nvPr/>
          </p:nvSpPr>
          <p:spPr>
            <a:xfrm>
              <a:off x="8239326" y="-543333"/>
              <a:ext cx="471963" cy="480440"/>
            </a:xfrm>
            <a:custGeom>
              <a:avLst/>
              <a:gdLst/>
              <a:ahLst/>
              <a:cxnLst/>
              <a:rect l="l" t="t" r="r" b="b"/>
              <a:pathLst>
                <a:path w="471963" h="480440" extrusionOk="0">
                  <a:moveTo>
                    <a:pt x="0" y="371380"/>
                  </a:moveTo>
                  <a:cubicBezTo>
                    <a:pt x="156210" y="246221"/>
                    <a:pt x="313563" y="122396"/>
                    <a:pt x="471964" y="0"/>
                  </a:cubicBezTo>
                  <a:cubicBezTo>
                    <a:pt x="355282" y="162877"/>
                    <a:pt x="238506" y="325850"/>
                    <a:pt x="110966" y="48044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11"/>
            <p:cNvSpPr/>
            <p:nvPr/>
          </p:nvSpPr>
          <p:spPr>
            <a:xfrm>
              <a:off x="7970244" y="166945"/>
              <a:ext cx="47815" cy="32766"/>
            </a:xfrm>
            <a:custGeom>
              <a:avLst/>
              <a:gdLst/>
              <a:ahLst/>
              <a:cxnLst/>
              <a:rect l="l" t="t" r="r" b="b"/>
              <a:pathLst>
                <a:path w="47815" h="32766" extrusionOk="0">
                  <a:moveTo>
                    <a:pt x="0" y="32766"/>
                  </a:moveTo>
                  <a:lnTo>
                    <a:pt x="47816"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11"/>
            <p:cNvSpPr/>
            <p:nvPr/>
          </p:nvSpPr>
          <p:spPr>
            <a:xfrm>
              <a:off x="8088640" y="33595"/>
              <a:ext cx="52863" cy="52863"/>
            </a:xfrm>
            <a:custGeom>
              <a:avLst/>
              <a:gdLst/>
              <a:ahLst/>
              <a:cxnLst/>
              <a:rect l="l" t="t" r="r" b="b"/>
              <a:pathLst>
                <a:path w="52863" h="52863" extrusionOk="0">
                  <a:moveTo>
                    <a:pt x="0" y="52864"/>
                  </a:moveTo>
                  <a:lnTo>
                    <a:pt x="52864"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0" name="Google Shape;410;p1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Roboto"/>
              <a:buNone/>
              <a:defRPr sz="4000" b="1">
                <a:solidFill>
                  <a:schemeClr val="dk1"/>
                </a:solidFill>
                <a:latin typeface="Roboto"/>
                <a:ea typeface="Roboto"/>
                <a:cs typeface="Roboto"/>
                <a:sym typeface="Roboto"/>
              </a:defRPr>
            </a:lvl1pPr>
            <a:lvl2pPr lvl="1">
              <a:spcBef>
                <a:spcPts val="0"/>
              </a:spcBef>
              <a:spcAft>
                <a:spcPts val="0"/>
              </a:spcAft>
              <a:buClr>
                <a:schemeClr val="dk1"/>
              </a:buClr>
              <a:buSzPts val="4000"/>
              <a:buFont typeface="Roboto"/>
              <a:buNone/>
              <a:defRPr sz="4000" b="1">
                <a:solidFill>
                  <a:schemeClr val="dk1"/>
                </a:solidFill>
                <a:latin typeface="Roboto"/>
                <a:ea typeface="Roboto"/>
                <a:cs typeface="Roboto"/>
                <a:sym typeface="Roboto"/>
              </a:defRPr>
            </a:lvl2pPr>
            <a:lvl3pPr lvl="2">
              <a:spcBef>
                <a:spcPts val="0"/>
              </a:spcBef>
              <a:spcAft>
                <a:spcPts val="0"/>
              </a:spcAft>
              <a:buClr>
                <a:schemeClr val="dk1"/>
              </a:buClr>
              <a:buSzPts val="4000"/>
              <a:buFont typeface="Roboto"/>
              <a:buNone/>
              <a:defRPr sz="4000" b="1">
                <a:solidFill>
                  <a:schemeClr val="dk1"/>
                </a:solidFill>
                <a:latin typeface="Roboto"/>
                <a:ea typeface="Roboto"/>
                <a:cs typeface="Roboto"/>
                <a:sym typeface="Roboto"/>
              </a:defRPr>
            </a:lvl3pPr>
            <a:lvl4pPr lvl="3">
              <a:spcBef>
                <a:spcPts val="0"/>
              </a:spcBef>
              <a:spcAft>
                <a:spcPts val="0"/>
              </a:spcAft>
              <a:buClr>
                <a:schemeClr val="dk1"/>
              </a:buClr>
              <a:buSzPts val="4000"/>
              <a:buFont typeface="Roboto"/>
              <a:buNone/>
              <a:defRPr sz="4000" b="1">
                <a:solidFill>
                  <a:schemeClr val="dk1"/>
                </a:solidFill>
                <a:latin typeface="Roboto"/>
                <a:ea typeface="Roboto"/>
                <a:cs typeface="Roboto"/>
                <a:sym typeface="Roboto"/>
              </a:defRPr>
            </a:lvl4pPr>
            <a:lvl5pPr lvl="4">
              <a:spcBef>
                <a:spcPts val="0"/>
              </a:spcBef>
              <a:spcAft>
                <a:spcPts val="0"/>
              </a:spcAft>
              <a:buClr>
                <a:schemeClr val="dk1"/>
              </a:buClr>
              <a:buSzPts val="4000"/>
              <a:buFont typeface="Roboto"/>
              <a:buNone/>
              <a:defRPr sz="4000" b="1">
                <a:solidFill>
                  <a:schemeClr val="dk1"/>
                </a:solidFill>
                <a:latin typeface="Roboto"/>
                <a:ea typeface="Roboto"/>
                <a:cs typeface="Roboto"/>
                <a:sym typeface="Roboto"/>
              </a:defRPr>
            </a:lvl5pPr>
            <a:lvl6pPr lvl="5">
              <a:spcBef>
                <a:spcPts val="0"/>
              </a:spcBef>
              <a:spcAft>
                <a:spcPts val="0"/>
              </a:spcAft>
              <a:buClr>
                <a:schemeClr val="dk1"/>
              </a:buClr>
              <a:buSzPts val="4000"/>
              <a:buFont typeface="Roboto"/>
              <a:buNone/>
              <a:defRPr sz="4000" b="1">
                <a:solidFill>
                  <a:schemeClr val="dk1"/>
                </a:solidFill>
                <a:latin typeface="Roboto"/>
                <a:ea typeface="Roboto"/>
                <a:cs typeface="Roboto"/>
                <a:sym typeface="Roboto"/>
              </a:defRPr>
            </a:lvl6pPr>
            <a:lvl7pPr lvl="6">
              <a:spcBef>
                <a:spcPts val="0"/>
              </a:spcBef>
              <a:spcAft>
                <a:spcPts val="0"/>
              </a:spcAft>
              <a:buClr>
                <a:schemeClr val="dk1"/>
              </a:buClr>
              <a:buSzPts val="4000"/>
              <a:buFont typeface="Roboto"/>
              <a:buNone/>
              <a:defRPr sz="4000" b="1">
                <a:solidFill>
                  <a:schemeClr val="dk1"/>
                </a:solidFill>
                <a:latin typeface="Roboto"/>
                <a:ea typeface="Roboto"/>
                <a:cs typeface="Roboto"/>
                <a:sym typeface="Roboto"/>
              </a:defRPr>
            </a:lvl7pPr>
            <a:lvl8pPr lvl="7">
              <a:spcBef>
                <a:spcPts val="0"/>
              </a:spcBef>
              <a:spcAft>
                <a:spcPts val="0"/>
              </a:spcAft>
              <a:buClr>
                <a:schemeClr val="dk1"/>
              </a:buClr>
              <a:buSzPts val="4000"/>
              <a:buFont typeface="Roboto"/>
              <a:buNone/>
              <a:defRPr sz="4000" b="1">
                <a:solidFill>
                  <a:schemeClr val="dk1"/>
                </a:solidFill>
                <a:latin typeface="Roboto"/>
                <a:ea typeface="Roboto"/>
                <a:cs typeface="Roboto"/>
                <a:sym typeface="Roboto"/>
              </a:defRPr>
            </a:lvl8pPr>
            <a:lvl9pPr lvl="8">
              <a:spcBef>
                <a:spcPts val="0"/>
              </a:spcBef>
              <a:spcAft>
                <a:spcPts val="0"/>
              </a:spcAft>
              <a:buClr>
                <a:schemeClr val="dk1"/>
              </a:buClr>
              <a:buSzPts val="4000"/>
              <a:buFont typeface="Roboto"/>
              <a:buNone/>
              <a:defRPr sz="4000" b="1">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Roboto"/>
              <a:buChar char="●"/>
              <a:defRPr sz="1900">
                <a:solidFill>
                  <a:schemeClr val="dk2"/>
                </a:solidFill>
                <a:latin typeface="Roboto"/>
                <a:ea typeface="Roboto"/>
                <a:cs typeface="Roboto"/>
                <a:sym typeface="Roboto"/>
              </a:defRPr>
            </a:lvl1pPr>
            <a:lvl2pPr marL="914400" lvl="1"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2pPr>
            <a:lvl3pPr marL="1371600" lvl="2"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3pPr>
            <a:lvl4pPr marL="1828800" lvl="3"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4pPr>
            <a:lvl5pPr marL="2286000" lvl="4"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5pPr>
            <a:lvl6pPr marL="2743200" lvl="5"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6pPr>
            <a:lvl7pPr marL="3200400" lvl="6"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7pPr>
            <a:lvl8pPr marL="3657600" lvl="7"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8pPr>
            <a:lvl9pPr marL="4114800" lvl="8" indent="-349250">
              <a:lnSpc>
                <a:spcPct val="115000"/>
              </a:lnSpc>
              <a:spcBef>
                <a:spcPts val="2100"/>
              </a:spcBef>
              <a:spcAft>
                <a:spcPts val="2100"/>
              </a:spcAft>
              <a:buClr>
                <a:schemeClr val="dk2"/>
              </a:buClr>
              <a:buSzPts val="1900"/>
              <a:buFont typeface="Roboto"/>
              <a:buChar char="■"/>
              <a:defRPr sz="19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5"/>
    </p:custDataLst>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65" r:id="rId10"/>
    <p:sldLayoutId id="2147483666" r:id="rId11"/>
    <p:sldLayoutId id="2147483669" r:id="rId12"/>
    <p:sldLayoutId id="214748367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8.xml"/><Relationship Id="rId5" Type="http://schemas.openxmlformats.org/officeDocument/2006/relationships/hyperlink" Target="https://feedbackforlearning.org/case-studies-of-effective-feedback/case-study-2/" TargetMode="Externa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0.xml"/><Relationship Id="rId7" Type="http://schemas.openxmlformats.org/officeDocument/2006/relationships/diagramColors" Target="../diagrams/colors1.xml"/><Relationship Id="rId2" Type="http://schemas.openxmlformats.org/officeDocument/2006/relationships/slideLayout" Target="../slideLayouts/slideLayout12.xml"/><Relationship Id="rId1" Type="http://schemas.openxmlformats.org/officeDocument/2006/relationships/tags" Target="../tags/tag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2.xml"/><Relationship Id="rId7" Type="http://schemas.openxmlformats.org/officeDocument/2006/relationships/diagramColors" Target="../diagrams/colors2.xml"/><Relationship Id="rId2" Type="http://schemas.openxmlformats.org/officeDocument/2006/relationships/slideLayout" Target="../slideLayouts/slideLayout12.xml"/><Relationship Id="rId1" Type="http://schemas.openxmlformats.org/officeDocument/2006/relationships/tags" Target="../tags/tag3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34.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7.xml"/><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8.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9.xml"/><Relationship Id="rId7" Type="http://schemas.openxmlformats.org/officeDocument/2006/relationships/diagramColors" Target="../diagrams/colors5.xml"/><Relationship Id="rId2" Type="http://schemas.openxmlformats.org/officeDocument/2006/relationships/slideLayout" Target="../slideLayouts/slideLayout13.xml"/><Relationship Id="rId1" Type="http://schemas.openxmlformats.org/officeDocument/2006/relationships/tags" Target="../tags/tag4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46.xml"/><Relationship Id="rId4" Type="http://schemas.openxmlformats.org/officeDocument/2006/relationships/image" Target="../media/image21.tiff"/></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4.xml"/><Relationship Id="rId7" Type="http://schemas.openxmlformats.org/officeDocument/2006/relationships/diagramColors" Target="../diagrams/colors6.xml"/><Relationship Id="rId2" Type="http://schemas.openxmlformats.org/officeDocument/2006/relationships/slideLayout" Target="../slideLayouts/slideLayout12.xml"/><Relationship Id="rId1" Type="http://schemas.openxmlformats.org/officeDocument/2006/relationships/tags" Target="../tags/tag4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48.xm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2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53.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42.xml.rels><?xml version="1.0" encoding="UTF-8" standalone="yes"?>
<Relationships xmlns="http://schemas.openxmlformats.org/package/2006/relationships"><Relationship Id="rId3" Type="http://schemas.openxmlformats.org/officeDocument/2006/relationships/hyperlink" Target="https://www.slideshare.net/Viewpoints/assessment-feedback-cards" TargetMode="External"/><Relationship Id="rId2" Type="http://schemas.openxmlformats.org/officeDocument/2006/relationships/slideLayout" Target="../slideLayouts/slideLayout12.xml"/><Relationship Id="rId1" Type="http://schemas.openxmlformats.org/officeDocument/2006/relationships/tags" Target="../tags/tag56.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27.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xml"/><Relationship Id="rId1" Type="http://schemas.openxmlformats.org/officeDocument/2006/relationships/tags" Target="../tags/tag5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xml"/><Relationship Id="rId1" Type="http://schemas.openxmlformats.org/officeDocument/2006/relationships/tags" Target="../tags/tag60.xml"/><Relationship Id="rId6" Type="http://schemas.openxmlformats.org/officeDocument/2006/relationships/hyperlink" Target="https://doi.org/10.1080/02602938.2020.1828819" TargetMode="External"/><Relationship Id="rId5" Type="http://schemas.openxmlformats.org/officeDocument/2006/relationships/hyperlink" Target="https://feedbackforlearning.org/" TargetMode="External"/><Relationship Id="rId4" Type="http://schemas.openxmlformats.org/officeDocument/2006/relationships/hyperlink" Target="https://www.edutopia.org/article/getting-students-engage-feedback"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tags" Target="../tags/tag61.xml"/><Relationship Id="rId5" Type="http://schemas.openxmlformats.org/officeDocument/2006/relationships/hyperlink" Target="https://unsplash.com/" TargetMode="External"/><Relationship Id="rId4" Type="http://schemas.openxmlformats.org/officeDocument/2006/relationships/hyperlink" Target="https://slidesmania.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22"/>
          <p:cNvSpPr txBox="1">
            <a:spLocks noGrp="1"/>
          </p:cNvSpPr>
          <p:nvPr>
            <p:ph type="title"/>
          </p:nvPr>
        </p:nvSpPr>
        <p:spPr>
          <a:xfrm>
            <a:off x="2678238" y="2520775"/>
            <a:ext cx="7153800" cy="1230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4800" dirty="0"/>
              <a:t>OPTIMIZING INSTRUCTOR FEEDBACK</a:t>
            </a:r>
            <a:endParaRPr sz="6600" dirty="0"/>
          </a:p>
        </p:txBody>
      </p:sp>
      <p:sp>
        <p:nvSpPr>
          <p:cNvPr id="641" name="Google Shape;641;p22"/>
          <p:cNvSpPr txBox="1">
            <a:spLocks noGrp="1"/>
          </p:cNvSpPr>
          <p:nvPr>
            <p:ph type="subTitle" idx="1"/>
          </p:nvPr>
        </p:nvSpPr>
        <p:spPr>
          <a:xfrm>
            <a:off x="2853269" y="3947611"/>
            <a:ext cx="5367300" cy="52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dirty="0"/>
              <a:t>Go to POLLEV.com/</a:t>
            </a:r>
            <a:r>
              <a:rPr lang="en-US" dirty="0" err="1"/>
              <a:t>rippetoe</a:t>
            </a:r>
            <a:endParaRPr lang="en-US" dirty="0"/>
          </a:p>
        </p:txBody>
      </p:sp>
      <p:grpSp>
        <p:nvGrpSpPr>
          <p:cNvPr id="642" name="Google Shape;642;p22"/>
          <p:cNvGrpSpPr/>
          <p:nvPr/>
        </p:nvGrpSpPr>
        <p:grpSpPr>
          <a:xfrm>
            <a:off x="9724484" y="1785816"/>
            <a:ext cx="788140" cy="2965544"/>
            <a:chOff x="8686327" y="1939200"/>
            <a:chExt cx="788140" cy="2965544"/>
          </a:xfrm>
        </p:grpSpPr>
        <p:sp>
          <p:nvSpPr>
            <p:cNvPr id="643" name="Google Shape;643;p22"/>
            <p:cNvSpPr/>
            <p:nvPr/>
          </p:nvSpPr>
          <p:spPr>
            <a:xfrm rot="10800000">
              <a:off x="8686327" y="4513840"/>
              <a:ext cx="202208" cy="390904"/>
            </a:xfrm>
            <a:custGeom>
              <a:avLst/>
              <a:gdLst/>
              <a:ahLst/>
              <a:cxnLst/>
              <a:rect l="l" t="t" r="r" b="b"/>
              <a:pathLst>
                <a:path w="202208" h="390904" extrusionOk="0">
                  <a:moveTo>
                    <a:pt x="202209" y="390904"/>
                  </a:moveTo>
                  <a:lnTo>
                    <a:pt x="63989" y="160091"/>
                  </a:lnTo>
                  <a:cubicBezTo>
                    <a:pt x="35526" y="112559"/>
                    <a:pt x="6356" y="63119"/>
                    <a:pt x="0" y="8029"/>
                  </a:cubicBezTo>
                  <a:cubicBezTo>
                    <a:pt x="5015" y="-1435"/>
                    <a:pt x="19211" y="-2142"/>
                    <a:pt x="28110" y="3862"/>
                  </a:cubicBezTo>
                  <a:cubicBezTo>
                    <a:pt x="37009" y="9865"/>
                    <a:pt x="41741" y="20106"/>
                    <a:pt x="46120" y="29853"/>
                  </a:cubicBezTo>
                  <a:cubicBezTo>
                    <a:pt x="100433" y="151404"/>
                    <a:pt x="154676" y="272885"/>
                    <a:pt x="202209" y="390904"/>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22"/>
            <p:cNvSpPr/>
            <p:nvPr/>
          </p:nvSpPr>
          <p:spPr>
            <a:xfrm>
              <a:off x="9009593" y="4100995"/>
              <a:ext cx="403075" cy="194909"/>
            </a:xfrm>
            <a:custGeom>
              <a:avLst/>
              <a:gdLst/>
              <a:ahLst/>
              <a:cxnLst/>
              <a:rect l="l" t="t" r="r" b="b"/>
              <a:pathLst>
                <a:path w="403075" h="194909" extrusionOk="0">
                  <a:moveTo>
                    <a:pt x="70" y="71"/>
                  </a:moveTo>
                  <a:cubicBezTo>
                    <a:pt x="63071" y="63495"/>
                    <a:pt x="136736" y="116395"/>
                    <a:pt x="216970" y="155806"/>
                  </a:cubicBezTo>
                  <a:cubicBezTo>
                    <a:pt x="274814" y="184269"/>
                    <a:pt x="340993" y="206022"/>
                    <a:pt x="403075" y="188789"/>
                  </a:cubicBezTo>
                  <a:cubicBezTo>
                    <a:pt x="395800" y="160962"/>
                    <a:pt x="372281" y="139773"/>
                    <a:pt x="346219" y="127413"/>
                  </a:cubicBezTo>
                  <a:cubicBezTo>
                    <a:pt x="320158" y="115053"/>
                    <a:pt x="291483" y="110109"/>
                    <a:pt x="263372" y="103611"/>
                  </a:cubicBezTo>
                  <a:cubicBezTo>
                    <a:pt x="168943" y="81929"/>
                    <a:pt x="78750" y="42236"/>
                    <a:pt x="0" y="0"/>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22"/>
            <p:cNvSpPr/>
            <p:nvPr/>
          </p:nvSpPr>
          <p:spPr>
            <a:xfrm flipH="1">
              <a:off x="9038010" y="3448295"/>
              <a:ext cx="436457" cy="94475"/>
            </a:xfrm>
            <a:custGeom>
              <a:avLst/>
              <a:gdLst/>
              <a:ahLst/>
              <a:cxnLst/>
              <a:rect l="l" t="t" r="r" b="b"/>
              <a:pathLst>
                <a:path w="436457" h="94475" extrusionOk="0">
                  <a:moveTo>
                    <a:pt x="436458" y="22343"/>
                  </a:moveTo>
                  <a:cubicBezTo>
                    <a:pt x="393657" y="46498"/>
                    <a:pt x="350079" y="70935"/>
                    <a:pt x="302194" y="81812"/>
                  </a:cubicBezTo>
                  <a:cubicBezTo>
                    <a:pt x="275708" y="87816"/>
                    <a:pt x="248516" y="89511"/>
                    <a:pt x="221395" y="91206"/>
                  </a:cubicBezTo>
                  <a:cubicBezTo>
                    <a:pt x="160372" y="95020"/>
                    <a:pt x="98078" y="98693"/>
                    <a:pt x="39103" y="82448"/>
                  </a:cubicBezTo>
                  <a:cubicBezTo>
                    <a:pt x="23777" y="78210"/>
                    <a:pt x="7038" y="71006"/>
                    <a:pt x="1600" y="56033"/>
                  </a:cubicBezTo>
                  <a:cubicBezTo>
                    <a:pt x="-3485" y="41907"/>
                    <a:pt x="4142" y="25592"/>
                    <a:pt x="16149" y="16552"/>
                  </a:cubicBezTo>
                  <a:cubicBezTo>
                    <a:pt x="28156" y="7511"/>
                    <a:pt x="43482" y="4263"/>
                    <a:pt x="58385" y="2426"/>
                  </a:cubicBezTo>
                  <a:cubicBezTo>
                    <a:pt x="180713" y="-12618"/>
                    <a:pt x="303324" y="48264"/>
                    <a:pt x="436458" y="22343"/>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22"/>
            <p:cNvSpPr/>
            <p:nvPr/>
          </p:nvSpPr>
          <p:spPr>
            <a:xfrm>
              <a:off x="8981341" y="2513145"/>
              <a:ext cx="453529" cy="344228"/>
            </a:xfrm>
            <a:custGeom>
              <a:avLst/>
              <a:gdLst/>
              <a:ahLst/>
              <a:cxnLst/>
              <a:rect l="l" t="t" r="r" b="b"/>
              <a:pathLst>
                <a:path w="453529" h="344228" extrusionOk="0">
                  <a:moveTo>
                    <a:pt x="0" y="344228"/>
                  </a:moveTo>
                  <a:cubicBezTo>
                    <a:pt x="77691" y="207563"/>
                    <a:pt x="195075" y="93781"/>
                    <a:pt x="334142" y="20539"/>
                  </a:cubicBezTo>
                  <a:cubicBezTo>
                    <a:pt x="352435" y="10863"/>
                    <a:pt x="371716" y="1752"/>
                    <a:pt x="392340" y="198"/>
                  </a:cubicBezTo>
                  <a:cubicBezTo>
                    <a:pt x="412963" y="-1356"/>
                    <a:pt x="435493" y="6202"/>
                    <a:pt x="446582" y="23717"/>
                  </a:cubicBezTo>
                  <a:cubicBezTo>
                    <a:pt x="459083" y="43564"/>
                    <a:pt x="453504" y="70685"/>
                    <a:pt x="439449" y="89472"/>
                  </a:cubicBezTo>
                  <a:cubicBezTo>
                    <a:pt x="425394" y="108259"/>
                    <a:pt x="404558" y="120549"/>
                    <a:pt x="384288" y="132273"/>
                  </a:cubicBezTo>
                  <a:cubicBezTo>
                    <a:pt x="259629" y="204384"/>
                    <a:pt x="134052" y="274942"/>
                    <a:pt x="70" y="344228"/>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22"/>
            <p:cNvSpPr/>
            <p:nvPr/>
          </p:nvSpPr>
          <p:spPr>
            <a:xfrm>
              <a:off x="8735767" y="1939200"/>
              <a:ext cx="143235" cy="437689"/>
            </a:xfrm>
            <a:custGeom>
              <a:avLst/>
              <a:gdLst/>
              <a:ahLst/>
              <a:cxnLst/>
              <a:rect l="l" t="t" r="r" b="b"/>
              <a:pathLst>
                <a:path w="143235" h="437689" extrusionOk="0">
                  <a:moveTo>
                    <a:pt x="0" y="437690"/>
                  </a:moveTo>
                  <a:cubicBezTo>
                    <a:pt x="7698" y="296998"/>
                    <a:pt x="40611" y="157649"/>
                    <a:pt x="96690" y="28329"/>
                  </a:cubicBezTo>
                  <a:cubicBezTo>
                    <a:pt x="103612" y="12296"/>
                    <a:pt x="119644" y="-6703"/>
                    <a:pt x="134617" y="2337"/>
                  </a:cubicBezTo>
                  <a:cubicBezTo>
                    <a:pt x="146271" y="9400"/>
                    <a:pt x="143940" y="26704"/>
                    <a:pt x="140126" y="39700"/>
                  </a:cubicBezTo>
                  <a:cubicBezTo>
                    <a:pt x="99657" y="177142"/>
                    <a:pt x="54242" y="313102"/>
                    <a:pt x="0" y="437619"/>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0"/>
          <p:cNvSpPr txBox="1">
            <a:spLocks noGrp="1"/>
          </p:cNvSpPr>
          <p:nvPr>
            <p:ph type="title"/>
          </p:nvPr>
        </p:nvSpPr>
        <p:spPr>
          <a:xfrm>
            <a:off x="1855800" y="1994975"/>
            <a:ext cx="8480400" cy="30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6000" dirty="0"/>
              <a:t>From</a:t>
            </a:r>
            <a:r>
              <a:rPr lang="en" sz="6000" dirty="0"/>
              <a:t> assessment </a:t>
            </a:r>
            <a:br>
              <a:rPr lang="en" sz="6000" dirty="0"/>
            </a:br>
            <a:r>
              <a:rPr lang="en" sz="6000" dirty="0">
                <a:solidFill>
                  <a:schemeClr val="tx1"/>
                </a:solidFill>
                <a:highlight>
                  <a:srgbClr val="FFCC00"/>
                </a:highlight>
              </a:rPr>
              <a:t>of</a:t>
            </a:r>
            <a:r>
              <a:rPr lang="en" sz="6000" dirty="0"/>
              <a:t> learning </a:t>
            </a:r>
            <a:br>
              <a:rPr lang="en" sz="6000" dirty="0"/>
            </a:br>
            <a:r>
              <a:rPr lang="en" sz="6000" dirty="0"/>
              <a:t>to assessment </a:t>
            </a:r>
            <a:br>
              <a:rPr lang="en" sz="6000" dirty="0"/>
            </a:br>
            <a:r>
              <a:rPr lang="en" sz="6000" dirty="0">
                <a:highlight>
                  <a:srgbClr val="FFCC00"/>
                </a:highlight>
              </a:rPr>
              <a:t>for</a:t>
            </a:r>
            <a:r>
              <a:rPr lang="en" sz="6000" dirty="0"/>
              <a:t> learning</a:t>
            </a:r>
            <a:endParaRPr sz="6000" dirty="0">
              <a:highlight>
                <a:schemeClr val="accent2"/>
              </a:highlight>
            </a:endParaRPr>
          </a:p>
        </p:txBody>
      </p:sp>
    </p:spTree>
    <p:custDataLst>
      <p:tags r:id="rId1"/>
    </p:custDataLst>
    <p:extLst>
      <p:ext uri="{BB962C8B-B14F-4D97-AF65-F5344CB8AC3E}">
        <p14:creationId xmlns:p14="http://schemas.microsoft.com/office/powerpoint/2010/main" val="4094678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0"/>
          <p:cNvSpPr txBox="1">
            <a:spLocks noGrp="1"/>
          </p:cNvSpPr>
          <p:nvPr>
            <p:ph type="title"/>
          </p:nvPr>
        </p:nvSpPr>
        <p:spPr>
          <a:xfrm>
            <a:off x="1855800" y="1994975"/>
            <a:ext cx="8480400" cy="3095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6000" dirty="0"/>
              <a:t>From</a:t>
            </a:r>
            <a:r>
              <a:rPr lang="en" sz="6000" dirty="0"/>
              <a:t> </a:t>
            </a:r>
            <a:r>
              <a:rPr lang="en" sz="6000" dirty="0">
                <a:highlight>
                  <a:srgbClr val="FFCC00"/>
                </a:highlight>
              </a:rPr>
              <a:t>transmission-centered</a:t>
            </a:r>
            <a:r>
              <a:rPr lang="en" sz="6000" dirty="0"/>
              <a:t> to </a:t>
            </a:r>
            <a:r>
              <a:rPr lang="en" sz="6000" dirty="0">
                <a:highlight>
                  <a:srgbClr val="FFCC00"/>
                </a:highlight>
              </a:rPr>
              <a:t>learner-centered</a:t>
            </a:r>
            <a:r>
              <a:rPr lang="en" sz="6000" dirty="0"/>
              <a:t> feedback</a:t>
            </a:r>
            <a:endParaRPr sz="6000" dirty="0">
              <a:highlight>
                <a:schemeClr val="accent2"/>
              </a:highlight>
            </a:endParaRPr>
          </a:p>
        </p:txBody>
      </p:sp>
    </p:spTree>
    <p:custDataLst>
      <p:tags r:id="rId1"/>
    </p:custDataLst>
    <p:extLst>
      <p:ext uri="{BB962C8B-B14F-4D97-AF65-F5344CB8AC3E}">
        <p14:creationId xmlns:p14="http://schemas.microsoft.com/office/powerpoint/2010/main" val="3566623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5DBBB-0CEA-4A7B-8E9B-0CA7379D2FBF}"/>
              </a:ext>
            </a:extLst>
          </p:cNvPr>
          <p:cNvSpPr>
            <a:spLocks noGrp="1"/>
          </p:cNvSpPr>
          <p:nvPr>
            <p:ph type="title"/>
          </p:nvPr>
        </p:nvSpPr>
        <p:spPr/>
        <p:txBody>
          <a:bodyPr/>
          <a:lstStyle/>
          <a:p>
            <a:pPr algn="l"/>
            <a:r>
              <a:rPr lang="en-US" dirty="0">
                <a:solidFill>
                  <a:schemeClr val="tx1"/>
                </a:solidFill>
              </a:rPr>
              <a:t>Learner-centered feedback offers:</a:t>
            </a:r>
          </a:p>
        </p:txBody>
      </p:sp>
      <p:sp>
        <p:nvSpPr>
          <p:cNvPr id="6" name="TextBox 5">
            <a:extLst>
              <a:ext uri="{FF2B5EF4-FFF2-40B4-BE49-F238E27FC236}">
                <a16:creationId xmlns:a16="http://schemas.microsoft.com/office/drawing/2014/main" id="{9842C38E-D2F5-4A87-946D-13CDB2464A8F}"/>
              </a:ext>
            </a:extLst>
          </p:cNvPr>
          <p:cNvSpPr txBox="1"/>
          <p:nvPr/>
        </p:nvSpPr>
        <p:spPr>
          <a:xfrm>
            <a:off x="538619" y="1651704"/>
            <a:ext cx="10208712" cy="4401205"/>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lumMod val="50000"/>
                  </a:schemeClr>
                </a:solidFill>
                <a:latin typeface="inherit"/>
                <a:ea typeface="Roboto" panose="02000000000000000000" pitchFamily="2" charset="0"/>
                <a:cs typeface="Roboto" panose="02000000000000000000" pitchFamily="2" charset="0"/>
              </a:rPr>
              <a:t>Useful, actional advice to facilitate improvement</a:t>
            </a:r>
          </a:p>
          <a:p>
            <a:pPr marL="285750" indent="-285750">
              <a:buFont typeface="Arial" panose="020B0604020202020204" pitchFamily="34" charset="0"/>
              <a:buChar char="•"/>
            </a:pPr>
            <a:r>
              <a:rPr lang="en-US" sz="4000" dirty="0">
                <a:solidFill>
                  <a:schemeClr val="bg1">
                    <a:lumMod val="50000"/>
                  </a:schemeClr>
                </a:solidFill>
                <a:latin typeface="inherit"/>
                <a:ea typeface="Roboto" panose="02000000000000000000" pitchFamily="2" charset="0"/>
                <a:cs typeface="Roboto" panose="02000000000000000000" pitchFamily="2" charset="0"/>
              </a:rPr>
              <a:t>Clear opportunities to use this advice in the future</a:t>
            </a:r>
          </a:p>
          <a:p>
            <a:pPr marL="285750" indent="-285750">
              <a:buFont typeface="Arial" panose="020B0604020202020204" pitchFamily="34" charset="0"/>
              <a:buChar char="•"/>
            </a:pPr>
            <a:r>
              <a:rPr lang="en-US" sz="4000" dirty="0">
                <a:solidFill>
                  <a:schemeClr val="bg1">
                    <a:lumMod val="50000"/>
                  </a:schemeClr>
                </a:solidFill>
                <a:latin typeface="inherit"/>
                <a:ea typeface="Roboto" panose="02000000000000000000" pitchFamily="2" charset="0"/>
                <a:cs typeface="Roboto" panose="02000000000000000000" pitchFamily="2" charset="0"/>
              </a:rPr>
              <a:t>Develops learner’s skills in seeking and using feedback independently over the course of their degree and beyond</a:t>
            </a:r>
          </a:p>
        </p:txBody>
      </p:sp>
      <p:sp>
        <p:nvSpPr>
          <p:cNvPr id="7" name="TextBox 6">
            <a:extLst>
              <a:ext uri="{FF2B5EF4-FFF2-40B4-BE49-F238E27FC236}">
                <a16:creationId xmlns:a16="http://schemas.microsoft.com/office/drawing/2014/main" id="{DC9603F3-4D81-4194-8E66-34E73EDC0037}"/>
              </a:ext>
            </a:extLst>
          </p:cNvPr>
          <p:cNvSpPr txBox="1"/>
          <p:nvPr/>
        </p:nvSpPr>
        <p:spPr>
          <a:xfrm>
            <a:off x="8730641" y="6175332"/>
            <a:ext cx="3231715" cy="369332"/>
          </a:xfrm>
          <a:prstGeom prst="rect">
            <a:avLst/>
          </a:prstGeom>
          <a:noFill/>
        </p:spPr>
        <p:txBody>
          <a:bodyPr wrap="square" rtlCol="0">
            <a:spAutoFit/>
          </a:bodyPr>
          <a:lstStyle/>
          <a:p>
            <a:pPr algn="r"/>
            <a:r>
              <a:rPr lang="en-US" sz="1800" b="0" i="0">
                <a:solidFill>
                  <a:schemeClr val="bg1">
                    <a:lumMod val="50000"/>
                  </a:schemeClr>
                </a:solidFill>
                <a:effectLst/>
                <a:latin typeface="Calibri" panose="020F0502020204030204" pitchFamily="34" charset="0"/>
              </a:rPr>
              <a:t>Ryan et al., 2021, p. 897</a:t>
            </a:r>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17673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5166"/>
            <a:ext cx="11252200" cy="10456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p:cNvSpPr>
            <a:spLocks noGrp="1"/>
          </p:cNvSpPr>
          <p:nvPr>
            <p:ph type="title" idx="4294967295"/>
          </p:nvPr>
        </p:nvSpPr>
        <p:spPr>
          <a:xfrm>
            <a:off x="189391" y="275167"/>
            <a:ext cx="10972800" cy="1143000"/>
          </a:xfrm>
          <a:prstGeom prst="rect">
            <a:avLst/>
          </a:prstGeom>
        </p:spPr>
        <p:txBody>
          <a:bodyPr/>
          <a:lstStyle/>
          <a:p>
            <a:r>
              <a:rPr lang="en-US" dirty="0"/>
              <a:t>One definition of effective feedback</a:t>
            </a:r>
          </a:p>
        </p:txBody>
      </p:sp>
      <p:sp>
        <p:nvSpPr>
          <p:cNvPr id="3" name="Content Placeholder 2"/>
          <p:cNvSpPr>
            <a:spLocks noGrp="1"/>
          </p:cNvSpPr>
          <p:nvPr>
            <p:ph idx="4294967295"/>
          </p:nvPr>
        </p:nvSpPr>
        <p:spPr>
          <a:xfrm>
            <a:off x="189391" y="1600200"/>
            <a:ext cx="11813219" cy="4483963"/>
          </a:xfrm>
          <a:prstGeom prst="rect">
            <a:avLst/>
          </a:prstGeom>
        </p:spPr>
        <p:txBody>
          <a:bodyPr>
            <a:noAutofit/>
          </a:bodyPr>
          <a:lstStyle/>
          <a:p>
            <a:pPr marL="0" indent="0">
              <a:buNone/>
            </a:pPr>
            <a:r>
              <a:rPr lang="en-US" sz="3733" dirty="0"/>
              <a:t>“</a:t>
            </a:r>
            <a:r>
              <a:rPr lang="en-AU" sz="3733" dirty="0"/>
              <a:t>Feedback is a </a:t>
            </a:r>
            <a:r>
              <a:rPr lang="en-AU" sz="3733" b="1" dirty="0"/>
              <a:t>process</a:t>
            </a:r>
          </a:p>
          <a:p>
            <a:pPr marL="0" indent="0">
              <a:buNone/>
            </a:pPr>
            <a:r>
              <a:rPr lang="en-AU" sz="3733" dirty="0"/>
              <a:t>in which </a:t>
            </a:r>
            <a:r>
              <a:rPr lang="en-AU" sz="3733" b="1" dirty="0"/>
              <a:t>learners</a:t>
            </a:r>
            <a:r>
              <a:rPr lang="en-AU" sz="3733" dirty="0"/>
              <a:t> </a:t>
            </a:r>
            <a:r>
              <a:rPr lang="en-AU" sz="3733" b="1" dirty="0"/>
              <a:t>make sense of information</a:t>
            </a:r>
          </a:p>
          <a:p>
            <a:pPr marL="0" indent="0">
              <a:buNone/>
            </a:pPr>
            <a:r>
              <a:rPr lang="en-AU" sz="3733" dirty="0"/>
              <a:t>about their </a:t>
            </a:r>
            <a:r>
              <a:rPr lang="en-AU" sz="3733" b="1" dirty="0"/>
              <a:t>performance</a:t>
            </a:r>
            <a:r>
              <a:rPr lang="en-AU" sz="3733" dirty="0"/>
              <a:t> </a:t>
            </a:r>
          </a:p>
          <a:p>
            <a:pPr marL="0" indent="0">
              <a:buNone/>
            </a:pPr>
            <a:r>
              <a:rPr lang="en-AU" sz="3733" dirty="0"/>
              <a:t>and </a:t>
            </a:r>
            <a:r>
              <a:rPr lang="en-AU" sz="3733" b="1" dirty="0"/>
              <a:t>use</a:t>
            </a:r>
            <a:r>
              <a:rPr lang="en-AU" sz="3733" dirty="0"/>
              <a:t> it </a:t>
            </a:r>
          </a:p>
          <a:p>
            <a:pPr marL="0" indent="0">
              <a:buNone/>
            </a:pPr>
            <a:r>
              <a:rPr lang="en-AU" sz="3733" dirty="0"/>
              <a:t>to </a:t>
            </a:r>
            <a:r>
              <a:rPr lang="en-AU" sz="3733" b="1" dirty="0"/>
              <a:t>enhance</a:t>
            </a:r>
            <a:r>
              <a:rPr lang="en-AU" sz="3733" dirty="0"/>
              <a:t> the quality of their </a:t>
            </a:r>
            <a:r>
              <a:rPr lang="en-AU" sz="3733" b="1" dirty="0"/>
              <a:t>work</a:t>
            </a:r>
            <a:r>
              <a:rPr lang="en-AU" sz="3733" dirty="0"/>
              <a:t> or </a:t>
            </a:r>
            <a:r>
              <a:rPr lang="en-AU" sz="3733" b="1" dirty="0"/>
              <a:t>learning strategies</a:t>
            </a:r>
            <a:r>
              <a:rPr lang="en-AU" sz="3733" dirty="0"/>
              <a:t>.” </a:t>
            </a:r>
          </a:p>
          <a:p>
            <a:pPr marL="0" indent="0">
              <a:buNone/>
            </a:pPr>
            <a:r>
              <a:rPr lang="en-AU" sz="3200" dirty="0"/>
              <a:t>							</a:t>
            </a:r>
          </a:p>
          <a:p>
            <a:pPr marL="0" indent="0" algn="r">
              <a:buNone/>
            </a:pPr>
            <a:r>
              <a:rPr lang="en-AU" sz="3200" dirty="0"/>
              <a:t>feedbackforlearning.org</a:t>
            </a:r>
            <a:endParaRPr lang="en-US" sz="3200" dirty="0"/>
          </a:p>
        </p:txBody>
      </p:sp>
    </p:spTree>
    <p:custDataLst>
      <p:tags r:id="rId1"/>
    </p:custDataLst>
    <p:extLst>
      <p:ext uri="{BB962C8B-B14F-4D97-AF65-F5344CB8AC3E}">
        <p14:creationId xmlns:p14="http://schemas.microsoft.com/office/powerpoint/2010/main" val="80586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B6837B-1963-408E-9C39-C2A2442178EE}"/>
              </a:ext>
            </a:extLst>
          </p:cNvPr>
          <p:cNvSpPr/>
          <p:nvPr/>
        </p:nvSpPr>
        <p:spPr>
          <a:xfrm>
            <a:off x="0" y="275166"/>
            <a:ext cx="11252200" cy="10456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Title 6"/>
          <p:cNvSpPr>
            <a:spLocks noGrp="1"/>
          </p:cNvSpPr>
          <p:nvPr>
            <p:ph type="title" idx="4294967295"/>
          </p:nvPr>
        </p:nvSpPr>
        <p:spPr>
          <a:xfrm>
            <a:off x="508000" y="291253"/>
            <a:ext cx="10972800" cy="1143000"/>
          </a:xfrm>
        </p:spPr>
        <p:txBody>
          <a:bodyPr/>
          <a:lstStyle/>
          <a:p>
            <a:r>
              <a:rPr lang="en-US" dirty="0"/>
              <a:t>This is not feedback</a:t>
            </a:r>
          </a:p>
        </p:txBody>
      </p:sp>
      <p:sp>
        <p:nvSpPr>
          <p:cNvPr id="8" name="Content Placeholder 7"/>
          <p:cNvSpPr>
            <a:spLocks noGrp="1"/>
          </p:cNvSpPr>
          <p:nvPr>
            <p:ph sz="half" idx="4294967295"/>
          </p:nvPr>
        </p:nvSpPr>
        <p:spPr>
          <a:xfrm>
            <a:off x="609600" y="1615074"/>
            <a:ext cx="5384800" cy="3674533"/>
          </a:xfrm>
        </p:spPr>
        <p:txBody>
          <a:bodyPr anchor="ctr"/>
          <a:lstStyle/>
          <a:p>
            <a:pPr marL="0" indent="0">
              <a:buNone/>
            </a:pPr>
            <a:r>
              <a:rPr lang="en-US" sz="5400" dirty="0"/>
              <a:t>“</a:t>
            </a:r>
            <a:r>
              <a:rPr lang="en-US" sz="4400" dirty="0"/>
              <a:t>I left feedback on their final essays, which they never collected”</a:t>
            </a:r>
            <a:endParaRPr lang="en-US" dirty="0"/>
          </a:p>
        </p:txBody>
      </p:sp>
      <p:pic>
        <p:nvPicPr>
          <p:cNvPr id="10" name="Content Placeholder 9"/>
          <p:cNvPicPr>
            <a:picLocks noGrp="1" noChangeAspect="1"/>
          </p:cNvPicPr>
          <p:nvPr>
            <p:ph sz="half" idx="4294967295"/>
          </p:nvPr>
        </p:nvPicPr>
        <p:blipFill>
          <a:blip r:embed="rId4" cstate="screen">
            <a:extLst>
              <a:ext uri="{28A0092B-C50C-407E-A947-70E740481C1C}">
                <a14:useLocalDpi xmlns:a14="http://schemas.microsoft.com/office/drawing/2010/main"/>
              </a:ext>
            </a:extLst>
          </a:blip>
          <a:stretch>
            <a:fillRect/>
          </a:stretch>
        </p:blipFill>
        <p:spPr>
          <a:xfrm>
            <a:off x="6458768" y="1744463"/>
            <a:ext cx="5123632" cy="3415755"/>
          </a:xfrm>
        </p:spPr>
      </p:pic>
      <p:sp>
        <p:nvSpPr>
          <p:cNvPr id="6" name="TextBox 5">
            <a:extLst>
              <a:ext uri="{FF2B5EF4-FFF2-40B4-BE49-F238E27FC236}">
                <a16:creationId xmlns:a16="http://schemas.microsoft.com/office/drawing/2014/main" id="{FBC31015-147D-4B69-86AC-3A47BC5C19A2}"/>
              </a:ext>
            </a:extLst>
          </p:cNvPr>
          <p:cNvSpPr txBox="1"/>
          <p:nvPr/>
        </p:nvSpPr>
        <p:spPr>
          <a:xfrm>
            <a:off x="5484564" y="5242926"/>
            <a:ext cx="6097836" cy="307777"/>
          </a:xfrm>
          <a:prstGeom prst="rect">
            <a:avLst/>
          </a:prstGeom>
          <a:noFill/>
        </p:spPr>
        <p:txBody>
          <a:bodyPr wrap="square">
            <a:spAutoFit/>
          </a:bodyPr>
          <a:lstStyle/>
          <a:p>
            <a:pPr marL="0" indent="0" algn="r">
              <a:buNone/>
            </a:pPr>
            <a:r>
              <a:rPr lang="en-AU" sz="1400" dirty="0"/>
              <a:t>feedbackforlearning.org</a:t>
            </a:r>
            <a:endParaRPr lang="en-US" sz="1400" dirty="0"/>
          </a:p>
        </p:txBody>
      </p:sp>
    </p:spTree>
    <p:custDataLst>
      <p:tags r:id="rId1"/>
    </p:custDataLst>
    <p:extLst>
      <p:ext uri="{BB962C8B-B14F-4D97-AF65-F5344CB8AC3E}">
        <p14:creationId xmlns:p14="http://schemas.microsoft.com/office/powerpoint/2010/main" val="2121344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8298" y="1141932"/>
            <a:ext cx="5455403" cy="4073437"/>
          </a:xfrm>
          <a:prstGeom prst="rect">
            <a:avLst/>
          </a:prstGeom>
          <a:solidFill>
            <a:srgbClr val="999999"/>
          </a:solidFill>
        </p:spPr>
      </p:pic>
      <p:sp>
        <p:nvSpPr>
          <p:cNvPr id="3" name="Rectangle 2">
            <a:extLst>
              <a:ext uri="{FF2B5EF4-FFF2-40B4-BE49-F238E27FC236}">
                <a16:creationId xmlns:a16="http://schemas.microsoft.com/office/drawing/2014/main" id="{4376C07D-9235-4AFF-A0BA-C5399F9D5F04}"/>
              </a:ext>
            </a:extLst>
          </p:cNvPr>
          <p:cNvSpPr/>
          <p:nvPr/>
        </p:nvSpPr>
        <p:spPr>
          <a:xfrm>
            <a:off x="4598504" y="2362317"/>
            <a:ext cx="2464905" cy="1167788"/>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76F4A3-8D51-4EB7-B6F3-207D6E69A616}"/>
              </a:ext>
            </a:extLst>
          </p:cNvPr>
          <p:cNvSpPr txBox="1"/>
          <p:nvPr/>
        </p:nvSpPr>
        <p:spPr>
          <a:xfrm>
            <a:off x="5177929" y="2511844"/>
            <a:ext cx="1885480" cy="1107996"/>
          </a:xfrm>
          <a:prstGeom prst="rect">
            <a:avLst/>
          </a:prstGeom>
          <a:noFill/>
        </p:spPr>
        <p:txBody>
          <a:bodyPr wrap="square" rtlCol="0">
            <a:spAutoFit/>
          </a:bodyPr>
          <a:lstStyle/>
          <a:p>
            <a:r>
              <a:rPr lang="en-US" sz="6600" dirty="0"/>
              <a:t>72º</a:t>
            </a:r>
            <a:endParaRPr lang="en-US" dirty="0"/>
          </a:p>
        </p:txBody>
      </p:sp>
      <p:sp>
        <p:nvSpPr>
          <p:cNvPr id="7" name="TextBox 6">
            <a:extLst>
              <a:ext uri="{FF2B5EF4-FFF2-40B4-BE49-F238E27FC236}">
                <a16:creationId xmlns:a16="http://schemas.microsoft.com/office/drawing/2014/main" id="{30CE786B-383A-4F1A-A54B-1220FF106C37}"/>
              </a:ext>
            </a:extLst>
          </p:cNvPr>
          <p:cNvSpPr txBox="1"/>
          <p:nvPr/>
        </p:nvSpPr>
        <p:spPr>
          <a:xfrm>
            <a:off x="2916715" y="5364896"/>
            <a:ext cx="6097836" cy="307777"/>
          </a:xfrm>
          <a:prstGeom prst="rect">
            <a:avLst/>
          </a:prstGeom>
          <a:noFill/>
        </p:spPr>
        <p:txBody>
          <a:bodyPr wrap="square">
            <a:spAutoFit/>
          </a:bodyPr>
          <a:lstStyle/>
          <a:p>
            <a:pPr marL="0" indent="0" algn="r">
              <a:buNone/>
            </a:pPr>
            <a:r>
              <a:rPr lang="en-AU" sz="1400" dirty="0"/>
              <a:t>feedbackforlearning.org</a:t>
            </a:r>
            <a:endParaRPr lang="en-US" sz="1400" dirty="0"/>
          </a:p>
        </p:txBody>
      </p:sp>
    </p:spTree>
    <p:custDataLst>
      <p:tags r:id="rId1"/>
    </p:custDataLst>
    <p:extLst>
      <p:ext uri="{BB962C8B-B14F-4D97-AF65-F5344CB8AC3E}">
        <p14:creationId xmlns:p14="http://schemas.microsoft.com/office/powerpoint/2010/main" val="48571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939" y="0"/>
            <a:ext cx="10008861" cy="6205493"/>
          </a:xfrm>
          <a:prstGeom prst="rect">
            <a:avLst/>
          </a:prstGeom>
        </p:spPr>
      </p:pic>
      <p:sp>
        <p:nvSpPr>
          <p:cNvPr id="5" name="Title 6"/>
          <p:cNvSpPr txBox="1">
            <a:spLocks/>
          </p:cNvSpPr>
          <p:nvPr/>
        </p:nvSpPr>
        <p:spPr>
          <a:xfrm>
            <a:off x="94696" y="136041"/>
            <a:ext cx="8688280" cy="1143000"/>
          </a:xfrm>
          <a:prstGeom prst="rect">
            <a:avLst/>
          </a:prstGeom>
        </p:spPr>
        <p:txBody>
          <a:bodyPr vert="horz" lIns="121920" tIns="60960" rIns="121920" bIns="60960" rtlCol="0" anchor="ctr">
            <a:normAutofit/>
          </a:bodyPr>
          <a:lstStyle>
            <a:lvl1pPr algn="ctr" defTabSz="411480" rtl="0" eaLnBrk="1" latinLnBrk="0" hangingPunct="1">
              <a:spcBef>
                <a:spcPct val="0"/>
              </a:spcBef>
              <a:buNone/>
              <a:defRPr sz="3960" kern="1200">
                <a:solidFill>
                  <a:schemeClr val="tx1"/>
                </a:solidFill>
                <a:latin typeface="+mj-lt"/>
                <a:ea typeface="+mj-ea"/>
                <a:cs typeface="+mj-cs"/>
              </a:defRPr>
            </a:lvl1pPr>
          </a:lstStyle>
          <a:p>
            <a:r>
              <a:rPr lang="en-US" sz="5280" b="1" i="1" dirty="0"/>
              <a:t>This</a:t>
            </a:r>
            <a:r>
              <a:rPr lang="en-US" sz="5280" b="1" dirty="0"/>
              <a:t> is feedback</a:t>
            </a:r>
          </a:p>
        </p:txBody>
      </p:sp>
    </p:spTree>
    <p:custDataLst>
      <p:tags r:id="rId1"/>
    </p:custDataLst>
    <p:extLst>
      <p:ext uri="{BB962C8B-B14F-4D97-AF65-F5344CB8AC3E}">
        <p14:creationId xmlns:p14="http://schemas.microsoft.com/office/powerpoint/2010/main" val="593953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75669D2-959C-4477-B0B4-4CCECDBE82B3}"/>
              </a:ext>
            </a:extLst>
          </p:cNvPr>
          <p:cNvPicPr>
            <a:picLocks noChangeAspect="1"/>
          </p:cNvPicPr>
          <p:nvPr/>
        </p:nvPicPr>
        <p:blipFill rotWithShape="1">
          <a:blip r:embed="rId4"/>
          <a:srcRect l="6664" r="1334" b="-1"/>
          <a:stretch/>
        </p:blipFill>
        <p:spPr>
          <a:xfrm>
            <a:off x="25052" y="0"/>
            <a:ext cx="12166948" cy="6843909"/>
          </a:xfrm>
          <a:prstGeom prst="rect">
            <a:avLst/>
          </a:prstGeom>
          <a:noFill/>
        </p:spPr>
      </p:pic>
      <p:sp>
        <p:nvSpPr>
          <p:cNvPr id="4" name="TextBox 3">
            <a:extLst>
              <a:ext uri="{FF2B5EF4-FFF2-40B4-BE49-F238E27FC236}">
                <a16:creationId xmlns:a16="http://schemas.microsoft.com/office/drawing/2014/main" id="{F392E910-E589-4033-AC9B-33C285ED1D59}"/>
              </a:ext>
            </a:extLst>
          </p:cNvPr>
          <p:cNvSpPr txBox="1"/>
          <p:nvPr/>
        </p:nvSpPr>
        <p:spPr>
          <a:xfrm>
            <a:off x="7891398" y="6300592"/>
            <a:ext cx="4121062" cy="523220"/>
          </a:xfrm>
          <a:prstGeom prst="rect">
            <a:avLst/>
          </a:prstGeom>
          <a:noFill/>
        </p:spPr>
        <p:txBody>
          <a:bodyPr wrap="square" rtlCol="0">
            <a:spAutoFit/>
          </a:bodyPr>
          <a:lstStyle/>
          <a:p>
            <a:pPr algn="r"/>
            <a:r>
              <a:rPr lang="en-US" dirty="0">
                <a:solidFill>
                  <a:schemeClr val="bg2"/>
                </a:solidFill>
                <a:hlinkClick r:id="rId5">
                  <a:extLst>
                    <a:ext uri="{A12FA001-AC4F-418D-AE19-62706E023703}">
                      <ahyp:hlinkClr xmlns:ahyp="http://schemas.microsoft.com/office/drawing/2018/hyperlinkcolor" val="tx"/>
                    </a:ext>
                  </a:extLst>
                </a:hlinkClick>
              </a:rPr>
              <a:t>Case study 2 – </a:t>
            </a:r>
            <a:r>
              <a:rPr lang="en-US" dirty="0" err="1">
                <a:solidFill>
                  <a:schemeClr val="bg2"/>
                </a:solidFill>
                <a:hlinkClick r:id="rId5">
                  <a:extLst>
                    <a:ext uri="{A12FA001-AC4F-418D-AE19-62706E023703}">
                      <ahyp:hlinkClr xmlns:ahyp="http://schemas.microsoft.com/office/drawing/2018/hyperlinkcolor" val="tx"/>
                    </a:ext>
                  </a:extLst>
                </a:hlinkClick>
              </a:rPr>
              <a:t>Personalised</a:t>
            </a:r>
            <a:r>
              <a:rPr lang="en-US" dirty="0">
                <a:solidFill>
                  <a:schemeClr val="bg2"/>
                </a:solidFill>
                <a:hlinkClick r:id="rId5">
                  <a:extLst>
                    <a:ext uri="{A12FA001-AC4F-418D-AE19-62706E023703}">
                      <ahyp:hlinkClr xmlns:ahyp="http://schemas.microsoft.com/office/drawing/2018/hyperlinkcolor" val="tx"/>
                    </a:ext>
                  </a:extLst>
                </a:hlinkClick>
              </a:rPr>
              <a:t> feedback at scale – Feedback for Learning</a:t>
            </a:r>
            <a:endParaRPr lang="en-US" dirty="0">
              <a:solidFill>
                <a:schemeClr val="bg2"/>
              </a:solidFill>
            </a:endParaRPr>
          </a:p>
        </p:txBody>
      </p:sp>
    </p:spTree>
    <p:custDataLst>
      <p:tags r:id="rId1"/>
    </p:custDataLst>
    <p:extLst>
      <p:ext uri="{BB962C8B-B14F-4D97-AF65-F5344CB8AC3E}">
        <p14:creationId xmlns:p14="http://schemas.microsoft.com/office/powerpoint/2010/main" val="241496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29"/>
          <p:cNvSpPr txBox="1">
            <a:spLocks noGrp="1"/>
          </p:cNvSpPr>
          <p:nvPr>
            <p:ph type="title"/>
          </p:nvPr>
        </p:nvSpPr>
        <p:spPr>
          <a:xfrm>
            <a:off x="1218450" y="942774"/>
            <a:ext cx="9755100" cy="715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800" dirty="0"/>
              <a:t>LEARNER-CENTERED FEEDBACK CHARACTERISTICS</a:t>
            </a:r>
            <a:endParaRPr sz="2800" dirty="0"/>
          </a:p>
        </p:txBody>
      </p:sp>
      <p:sp>
        <p:nvSpPr>
          <p:cNvPr id="25" name="TextBox 24">
            <a:extLst>
              <a:ext uri="{FF2B5EF4-FFF2-40B4-BE49-F238E27FC236}">
                <a16:creationId xmlns:a16="http://schemas.microsoft.com/office/drawing/2014/main" id="{5A90F5A2-1670-4699-B6E5-645096B6B962}"/>
              </a:ext>
            </a:extLst>
          </p:cNvPr>
          <p:cNvSpPr txBox="1"/>
          <p:nvPr/>
        </p:nvSpPr>
        <p:spPr>
          <a:xfrm>
            <a:off x="1365504" y="1901222"/>
            <a:ext cx="8897612"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Considers affect</a:t>
            </a:r>
          </a:p>
          <a:p>
            <a:pPr marL="571500" indent="-571500">
              <a:buFont typeface="Arial" panose="020B0604020202020204" pitchFamily="34" charset="0"/>
              <a:buChar char="•"/>
            </a:pP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Makes comments usable</a:t>
            </a:r>
          </a:p>
          <a:p>
            <a:pPr marL="571500" indent="-571500">
              <a:buFont typeface="Arial" panose="020B0604020202020204" pitchFamily="34" charset="0"/>
              <a:buChar char="•"/>
            </a:pP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Strengthens relationships</a:t>
            </a:r>
          </a:p>
          <a:p>
            <a:pPr marL="571500" indent="-571500">
              <a:buFont typeface="Arial" panose="020B0604020202020204" pitchFamily="34" charset="0"/>
              <a:buChar char="•"/>
            </a:pP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Encourages dialogue</a:t>
            </a:r>
          </a:p>
          <a:p>
            <a:pPr marL="571500" indent="-571500">
              <a:buFont typeface="Arial" panose="020B0604020202020204" pitchFamily="34" charset="0"/>
              <a:buChar char="•"/>
            </a:pP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Promotes learner independence</a:t>
            </a:r>
          </a:p>
        </p:txBody>
      </p:sp>
      <p:sp>
        <p:nvSpPr>
          <p:cNvPr id="18" name="TextBox 17">
            <a:extLst>
              <a:ext uri="{FF2B5EF4-FFF2-40B4-BE49-F238E27FC236}">
                <a16:creationId xmlns:a16="http://schemas.microsoft.com/office/drawing/2014/main" id="{0910266E-5106-457B-BEAE-49D7D47BD020}"/>
              </a:ext>
            </a:extLst>
          </p:cNvPr>
          <p:cNvSpPr txBox="1"/>
          <p:nvPr/>
        </p:nvSpPr>
        <p:spPr>
          <a:xfrm>
            <a:off x="7833815" y="5658180"/>
            <a:ext cx="2183642" cy="307777"/>
          </a:xfrm>
          <a:prstGeom prst="rect">
            <a:avLst/>
          </a:prstGeom>
          <a:noFill/>
        </p:spPr>
        <p:txBody>
          <a:bodyPr wrap="square" rtlCol="0">
            <a:spAutoFit/>
          </a:bodyPr>
          <a:lstStyle/>
          <a:p>
            <a:pPr algn="r"/>
            <a:r>
              <a:rPr lang="en" sz="1400" dirty="0"/>
              <a:t>Ryan et al., 2021</a:t>
            </a:r>
            <a:endParaRPr lang="en-US" dirty="0"/>
          </a:p>
        </p:txBody>
      </p:sp>
    </p:spTree>
    <p:custDataLst>
      <p:tags r:id="rId1"/>
    </p:custDataLst>
    <p:extLst>
      <p:ext uri="{BB962C8B-B14F-4D97-AF65-F5344CB8AC3E}">
        <p14:creationId xmlns:p14="http://schemas.microsoft.com/office/powerpoint/2010/main" val="220328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350" y="988700"/>
            <a:ext cx="10551900" cy="763500"/>
          </a:xfrm>
        </p:spPr>
        <p:txBody>
          <a:bodyPr wrap="square" anchor="t">
            <a:normAutofit/>
          </a:bodyPr>
          <a:lstStyle/>
          <a:p>
            <a:pPr>
              <a:lnSpc>
                <a:spcPct val="90000"/>
              </a:lnSpc>
            </a:pPr>
            <a:r>
              <a:rPr lang="en-US" sz="3700"/>
              <a:t>Summary of messages from the literature</a:t>
            </a:r>
          </a:p>
        </p:txBody>
      </p:sp>
      <p:sp>
        <p:nvSpPr>
          <p:cNvPr id="3" name="Content Placeholder 2"/>
          <p:cNvSpPr>
            <a:spLocks noGrp="1"/>
          </p:cNvSpPr>
          <p:nvPr>
            <p:ph type="body" idx="3"/>
          </p:nvPr>
        </p:nvSpPr>
        <p:spPr>
          <a:xfrm>
            <a:off x="873350" y="2086922"/>
            <a:ext cx="4960800" cy="3118500"/>
          </a:xfrm>
        </p:spPr>
        <p:txBody>
          <a:bodyPr wrap="square" anchor="t">
            <a:normAutofit/>
          </a:bodyPr>
          <a:lstStyle/>
          <a:p>
            <a:pPr marL="685783" indent="-685783">
              <a:spcAft>
                <a:spcPts val="600"/>
              </a:spcAft>
            </a:pPr>
            <a:r>
              <a:rPr lang="en-US" dirty="0">
                <a:solidFill>
                  <a:schemeClr val="tx1"/>
                </a:solidFill>
              </a:rPr>
              <a:t>Feedback can be powerful</a:t>
            </a:r>
          </a:p>
          <a:p>
            <a:pPr marL="685783" indent="-685783">
              <a:spcAft>
                <a:spcPts val="600"/>
              </a:spcAft>
            </a:pPr>
            <a:r>
              <a:rPr lang="en-US" dirty="0">
                <a:solidFill>
                  <a:schemeClr val="tx1"/>
                </a:solidFill>
              </a:rPr>
              <a:t>Feedback is rarely powerful</a:t>
            </a:r>
          </a:p>
          <a:p>
            <a:pPr marL="685783" indent="-685783">
              <a:spcAft>
                <a:spcPts val="600"/>
              </a:spcAft>
            </a:pPr>
            <a:r>
              <a:rPr lang="en-US" dirty="0">
                <a:solidFill>
                  <a:schemeClr val="tx1"/>
                </a:solidFill>
              </a:rPr>
              <a:t>Feedback is not an INPUT but rather a PROCESS, so a focus on feedback design is needed</a:t>
            </a:r>
          </a:p>
          <a:p>
            <a:pPr marL="685783" indent="-685783">
              <a:spcAft>
                <a:spcPts val="600"/>
              </a:spcAft>
            </a:pPr>
            <a:r>
              <a:rPr lang="en-US" dirty="0">
                <a:solidFill>
                  <a:schemeClr val="tx1"/>
                </a:solidFill>
              </a:rPr>
              <a:t>Feedback needs to be judged in terms of OUTCOMES</a:t>
            </a:r>
          </a:p>
        </p:txBody>
      </p:sp>
      <p:pic>
        <p:nvPicPr>
          <p:cNvPr id="11" name="Picture 10" descr="Businesswoman arms raised">
            <a:extLst>
              <a:ext uri="{FF2B5EF4-FFF2-40B4-BE49-F238E27FC236}">
                <a16:creationId xmlns:a16="http://schemas.microsoft.com/office/drawing/2014/main" id="{20FCF49C-EE8B-4A16-B27C-D2C0D12726C2}"/>
              </a:ext>
            </a:extLst>
          </p:cNvPr>
          <p:cNvPicPr>
            <a:picLocks noChangeAspect="1"/>
          </p:cNvPicPr>
          <p:nvPr/>
        </p:nvPicPr>
        <p:blipFill>
          <a:blip r:embed="rId4"/>
          <a:stretch>
            <a:fillRect/>
          </a:stretch>
        </p:blipFill>
        <p:spPr>
          <a:xfrm>
            <a:off x="6996752" y="1546709"/>
            <a:ext cx="1241753" cy="4565176"/>
          </a:xfrm>
          <a:prstGeom prst="rect">
            <a:avLst/>
          </a:prstGeom>
        </p:spPr>
      </p:pic>
    </p:spTree>
    <p:custDataLst>
      <p:tags r:id="rId1"/>
    </p:custDataLst>
    <p:extLst>
      <p:ext uri="{BB962C8B-B14F-4D97-AF65-F5344CB8AC3E}">
        <p14:creationId xmlns:p14="http://schemas.microsoft.com/office/powerpoint/2010/main" val="38224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86698-1DCF-44D0-8757-D1391109D4E2}"/>
              </a:ext>
            </a:extLst>
          </p:cNvPr>
          <p:cNvPicPr>
            <a:picLocks/>
          </p:cNvPicPr>
          <p:nvPr>
            <p:custDataLst>
              <p:tags r:id="rId2"/>
            </p:custDataLst>
          </p:nvPr>
        </p:nvPicPr>
        <p:blipFill>
          <a:blip r:embed="rId5"/>
          <a:stretch>
            <a:fillRect/>
          </a:stretch>
        </p:blipFill>
        <p:spPr>
          <a:xfrm>
            <a:off x="254000" y="254000"/>
            <a:ext cx="11684000" cy="6350000"/>
          </a:xfrm>
          <a:prstGeom prst="rect">
            <a:avLst/>
          </a:prstGeom>
        </p:spPr>
      </p:pic>
    </p:spTree>
    <p:custDataLst>
      <p:tags r:id="rId1"/>
    </p:custDataLst>
    <p:extLst>
      <p:ext uri="{BB962C8B-B14F-4D97-AF65-F5344CB8AC3E}">
        <p14:creationId xmlns:p14="http://schemas.microsoft.com/office/powerpoint/2010/main" val="2511107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6183CB-0FAB-4B82-ADCE-9CEFB18CB1FA}"/>
              </a:ext>
            </a:extLst>
          </p:cNvPr>
          <p:cNvSpPr/>
          <p:nvPr/>
        </p:nvSpPr>
        <p:spPr>
          <a:xfrm>
            <a:off x="0" y="275166"/>
            <a:ext cx="11252200" cy="10456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id="{9EB3C72E-6008-40D2-A505-D361EC86204E}"/>
              </a:ext>
            </a:extLst>
          </p:cNvPr>
          <p:cNvSpPr>
            <a:spLocks noGrp="1"/>
          </p:cNvSpPr>
          <p:nvPr>
            <p:ph type="title"/>
          </p:nvPr>
        </p:nvSpPr>
        <p:spPr>
          <a:xfrm>
            <a:off x="415600" y="593367"/>
            <a:ext cx="11360700" cy="763500"/>
          </a:xfrm>
        </p:spPr>
        <p:txBody>
          <a:bodyPr wrap="square" anchor="t">
            <a:normAutofit/>
          </a:bodyPr>
          <a:lstStyle/>
          <a:p>
            <a:pPr>
              <a:lnSpc>
                <a:spcPct val="90000"/>
              </a:lnSpc>
            </a:pPr>
            <a:r>
              <a:rPr lang="en-US" sz="3700" dirty="0"/>
              <a:t>What is “feedforward”?</a:t>
            </a:r>
          </a:p>
        </p:txBody>
      </p:sp>
      <p:graphicFrame>
        <p:nvGraphicFramePr>
          <p:cNvPr id="9" name="Content Placeholder 2">
            <a:extLst>
              <a:ext uri="{FF2B5EF4-FFF2-40B4-BE49-F238E27FC236}">
                <a16:creationId xmlns:a16="http://schemas.microsoft.com/office/drawing/2014/main" id="{AE7C1F5E-2B55-F886-EBDF-DACFE75B7C3B}"/>
              </a:ext>
            </a:extLst>
          </p:cNvPr>
          <p:cNvGraphicFramePr>
            <a:graphicFrameLocks noGrp="1"/>
          </p:cNvGraphicFramePr>
          <p:nvPr>
            <p:ph idx="1"/>
            <p:extLst>
              <p:ext uri="{D42A27DB-BD31-4B8C-83A1-F6EECF244321}">
                <p14:modId xmlns:p14="http://schemas.microsoft.com/office/powerpoint/2010/main" val="2800897187"/>
              </p:ext>
            </p:extLst>
          </p:nvPr>
        </p:nvGraphicFramePr>
        <p:xfrm>
          <a:off x="415600" y="1536633"/>
          <a:ext cx="11360700" cy="455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50798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A819EA-FF55-9495-B989-3CD2EB1B5FD5}"/>
              </a:ext>
            </a:extLst>
          </p:cNvPr>
          <p:cNvSpPr>
            <a:spLocks noGrp="1"/>
          </p:cNvSpPr>
          <p:nvPr>
            <p:ph type="title"/>
          </p:nvPr>
        </p:nvSpPr>
        <p:spPr>
          <a:xfrm>
            <a:off x="415600" y="79013"/>
            <a:ext cx="11360700" cy="763500"/>
          </a:xfrm>
        </p:spPr>
        <p:txBody>
          <a:bodyPr/>
          <a:lstStyle/>
          <a:p>
            <a:r>
              <a:rPr lang="en-US" dirty="0"/>
              <a:t>Feedback vs. Feedforward </a:t>
            </a:r>
            <a:r>
              <a:rPr lang="en-US" sz="2400" dirty="0"/>
              <a:t>via @inner_drive</a:t>
            </a:r>
            <a:endParaRPr lang="en-US" dirty="0"/>
          </a:p>
        </p:txBody>
      </p:sp>
      <p:graphicFrame>
        <p:nvGraphicFramePr>
          <p:cNvPr id="2" name="Table 2">
            <a:extLst>
              <a:ext uri="{FF2B5EF4-FFF2-40B4-BE49-F238E27FC236}">
                <a16:creationId xmlns:a16="http://schemas.microsoft.com/office/drawing/2014/main" id="{9085E7B7-7152-42D7-AA04-E8E9F68F97EC}"/>
              </a:ext>
            </a:extLst>
          </p:cNvPr>
          <p:cNvGraphicFramePr>
            <a:graphicFrameLocks noGrp="1"/>
          </p:cNvGraphicFramePr>
          <p:nvPr>
            <p:extLst>
              <p:ext uri="{D42A27DB-BD31-4B8C-83A1-F6EECF244321}">
                <p14:modId xmlns:p14="http://schemas.microsoft.com/office/powerpoint/2010/main" val="1984812116"/>
              </p:ext>
            </p:extLst>
          </p:nvPr>
        </p:nvGraphicFramePr>
        <p:xfrm>
          <a:off x="-1" y="989635"/>
          <a:ext cx="12195438" cy="5871030"/>
        </p:xfrm>
        <a:graphic>
          <a:graphicData uri="http://schemas.openxmlformats.org/drawingml/2006/table">
            <a:tbl>
              <a:tblPr firstRow="1" bandRow="1">
                <a:tableStyleId>{5C22544A-7EE6-4342-B048-85BDC9FD1C3A}</a:tableStyleId>
              </a:tblPr>
              <a:tblGrid>
                <a:gridCol w="6097719">
                  <a:extLst>
                    <a:ext uri="{9D8B030D-6E8A-4147-A177-3AD203B41FA5}">
                      <a16:colId xmlns:a16="http://schemas.microsoft.com/office/drawing/2014/main" val="2542882224"/>
                    </a:ext>
                  </a:extLst>
                </a:gridCol>
                <a:gridCol w="6097719">
                  <a:extLst>
                    <a:ext uri="{9D8B030D-6E8A-4147-A177-3AD203B41FA5}">
                      <a16:colId xmlns:a16="http://schemas.microsoft.com/office/drawing/2014/main" val="2869067294"/>
                    </a:ext>
                  </a:extLst>
                </a:gridCol>
              </a:tblGrid>
              <a:tr h="689550">
                <a:tc>
                  <a:txBody>
                    <a:bodyPr/>
                    <a:lstStyle/>
                    <a:p>
                      <a:r>
                        <a:rPr lang="en-US" sz="2200" dirty="0"/>
                        <a:t>Feedback</a:t>
                      </a:r>
                    </a:p>
                  </a:txBody>
                  <a:tcPr marL="137198" marR="137198" marT="68600" marB="68600"/>
                </a:tc>
                <a:tc>
                  <a:txBody>
                    <a:bodyPr/>
                    <a:lstStyle/>
                    <a:p>
                      <a:r>
                        <a:rPr lang="en-US" sz="2200" dirty="0"/>
                        <a:t>Feedforward</a:t>
                      </a:r>
                    </a:p>
                  </a:txBody>
                  <a:tcPr marL="137198" marR="137198" marT="68600" marB="68600"/>
                </a:tc>
                <a:extLst>
                  <a:ext uri="{0D108BD9-81ED-4DB2-BD59-A6C34878D82A}">
                    <a16:rowId xmlns:a16="http://schemas.microsoft.com/office/drawing/2014/main" val="3831513033"/>
                  </a:ext>
                </a:extLst>
              </a:tr>
              <a:tr h="689550">
                <a:tc>
                  <a:txBody>
                    <a:bodyPr/>
                    <a:lstStyle/>
                    <a:p>
                      <a:r>
                        <a:rPr lang="en-US" sz="2200" dirty="0"/>
                        <a:t>Emphasis on the past</a:t>
                      </a:r>
                    </a:p>
                  </a:txBody>
                  <a:tcPr marL="137198" marR="137198" marT="68600" marB="68600"/>
                </a:tc>
                <a:tc>
                  <a:txBody>
                    <a:bodyPr/>
                    <a:lstStyle/>
                    <a:p>
                      <a:r>
                        <a:rPr lang="en-US" sz="2200" dirty="0"/>
                        <a:t>Emphasis on the future</a:t>
                      </a:r>
                    </a:p>
                  </a:txBody>
                  <a:tcPr marL="137198" marR="137198" marT="68600" marB="68600"/>
                </a:tc>
                <a:extLst>
                  <a:ext uri="{0D108BD9-81ED-4DB2-BD59-A6C34878D82A}">
                    <a16:rowId xmlns:a16="http://schemas.microsoft.com/office/drawing/2014/main" val="2852037336"/>
                  </a:ext>
                </a:extLst>
              </a:tr>
              <a:tr h="689550">
                <a:tc>
                  <a:txBody>
                    <a:bodyPr/>
                    <a:lstStyle/>
                    <a:p>
                      <a:r>
                        <a:rPr lang="en-US" sz="2200" dirty="0"/>
                        <a:t>Critiques previous work</a:t>
                      </a:r>
                    </a:p>
                  </a:txBody>
                  <a:tcPr marL="137198" marR="137198" marT="68600" marB="68600"/>
                </a:tc>
                <a:tc>
                  <a:txBody>
                    <a:bodyPr/>
                    <a:lstStyle/>
                    <a:p>
                      <a:r>
                        <a:rPr lang="en-US" sz="2200" dirty="0"/>
                        <a:t>Suggestions on what to do next time</a:t>
                      </a:r>
                    </a:p>
                  </a:txBody>
                  <a:tcPr marL="137198" marR="137198" marT="68600" marB="68600"/>
                </a:tc>
                <a:extLst>
                  <a:ext uri="{0D108BD9-81ED-4DB2-BD59-A6C34878D82A}">
                    <a16:rowId xmlns:a16="http://schemas.microsoft.com/office/drawing/2014/main" val="675088332"/>
                  </a:ext>
                </a:extLst>
              </a:tr>
              <a:tr h="689550">
                <a:tc>
                  <a:txBody>
                    <a:bodyPr/>
                    <a:lstStyle/>
                    <a:p>
                      <a:r>
                        <a:rPr lang="en-US" sz="2200" dirty="0"/>
                        <a:t>Describes what has happened</a:t>
                      </a:r>
                    </a:p>
                  </a:txBody>
                  <a:tcPr marL="137198" marR="137198" marT="68600" marB="68600"/>
                </a:tc>
                <a:tc>
                  <a:txBody>
                    <a:bodyPr/>
                    <a:lstStyle/>
                    <a:p>
                      <a:r>
                        <a:rPr lang="en-US" sz="2200" dirty="0"/>
                        <a:t>Ideas on how to improve</a:t>
                      </a:r>
                    </a:p>
                  </a:txBody>
                  <a:tcPr marL="137198" marR="137198" marT="68600" marB="68600"/>
                </a:tc>
                <a:extLst>
                  <a:ext uri="{0D108BD9-81ED-4DB2-BD59-A6C34878D82A}">
                    <a16:rowId xmlns:a16="http://schemas.microsoft.com/office/drawing/2014/main" val="2370981438"/>
                  </a:ext>
                </a:extLst>
              </a:tr>
              <a:tr h="689550">
                <a:tc>
                  <a:txBody>
                    <a:bodyPr/>
                    <a:lstStyle/>
                    <a:p>
                      <a:r>
                        <a:rPr lang="en-US" sz="2200" dirty="0"/>
                        <a:t>Focused on what did and didn’t go well</a:t>
                      </a:r>
                    </a:p>
                  </a:txBody>
                  <a:tcPr marL="137198" marR="137198" marT="68600" marB="68600"/>
                </a:tc>
                <a:tc>
                  <a:txBody>
                    <a:bodyPr/>
                    <a:lstStyle/>
                    <a:p>
                      <a:r>
                        <a:rPr lang="en-US" sz="2200" dirty="0"/>
                        <a:t>Focuses on how you can develop and progress</a:t>
                      </a:r>
                    </a:p>
                  </a:txBody>
                  <a:tcPr marL="137198" marR="137198" marT="68600" marB="68600"/>
                </a:tc>
                <a:extLst>
                  <a:ext uri="{0D108BD9-81ED-4DB2-BD59-A6C34878D82A}">
                    <a16:rowId xmlns:a16="http://schemas.microsoft.com/office/drawing/2014/main" val="238620884"/>
                  </a:ext>
                </a:extLst>
              </a:tr>
              <a:tr h="689550">
                <a:tc>
                  <a:txBody>
                    <a:bodyPr/>
                    <a:lstStyle/>
                    <a:p>
                      <a:r>
                        <a:rPr lang="en-US" sz="2200" dirty="0"/>
                        <a:t>Person giving the feedback does most of the work</a:t>
                      </a:r>
                    </a:p>
                  </a:txBody>
                  <a:tcPr marL="137198" marR="137198" marT="68600" marB="68600"/>
                </a:tc>
                <a:tc>
                  <a:txBody>
                    <a:bodyPr/>
                    <a:lstStyle/>
                    <a:p>
                      <a:r>
                        <a:rPr lang="en-US" sz="2200" dirty="0"/>
                        <a:t>Person receiving the feedback does most of the work</a:t>
                      </a:r>
                    </a:p>
                  </a:txBody>
                  <a:tcPr marL="137198" marR="137198" marT="68600" marB="68600"/>
                </a:tc>
                <a:extLst>
                  <a:ext uri="{0D108BD9-81ED-4DB2-BD59-A6C34878D82A}">
                    <a16:rowId xmlns:a16="http://schemas.microsoft.com/office/drawing/2014/main" val="1450160338"/>
                  </a:ext>
                </a:extLst>
              </a:tr>
              <a:tr h="689550">
                <a:tc>
                  <a:txBody>
                    <a:bodyPr/>
                    <a:lstStyle/>
                    <a:p>
                      <a:r>
                        <a:rPr lang="en-US" sz="2200" dirty="0"/>
                        <a:t>Highlight errors</a:t>
                      </a:r>
                    </a:p>
                  </a:txBody>
                  <a:tcPr marL="137198" marR="137198" marT="68600" marB="68600"/>
                </a:tc>
                <a:tc>
                  <a:txBody>
                    <a:bodyPr/>
                    <a:lstStyle/>
                    <a:p>
                      <a:r>
                        <a:rPr lang="en-US" sz="2200" dirty="0"/>
                        <a:t>Asks, “What would you do differently next time?”</a:t>
                      </a:r>
                    </a:p>
                  </a:txBody>
                  <a:tcPr marL="137198" marR="137198" marT="68600" marB="68600"/>
                </a:tc>
                <a:extLst>
                  <a:ext uri="{0D108BD9-81ED-4DB2-BD59-A6C34878D82A}">
                    <a16:rowId xmlns:a16="http://schemas.microsoft.com/office/drawing/2014/main" val="3894607432"/>
                  </a:ext>
                </a:extLst>
              </a:tr>
              <a:tr h="689550">
                <a:tc>
                  <a:txBody>
                    <a:bodyPr/>
                    <a:lstStyle/>
                    <a:p>
                      <a:r>
                        <a:rPr lang="en-US" sz="2200" dirty="0"/>
                        <a:t>Can lead to people feeling judged</a:t>
                      </a:r>
                    </a:p>
                  </a:txBody>
                  <a:tcPr marL="137198" marR="137198" marT="68600" marB="68600"/>
                </a:tc>
                <a:tc>
                  <a:txBody>
                    <a:bodyPr/>
                    <a:lstStyle/>
                    <a:p>
                      <a:r>
                        <a:rPr lang="en-US" sz="2200" dirty="0"/>
                        <a:t>Emphasis is on the task, not the person</a:t>
                      </a:r>
                    </a:p>
                  </a:txBody>
                  <a:tcPr marL="137198" marR="137198" marT="68600" marB="68600"/>
                </a:tc>
                <a:extLst>
                  <a:ext uri="{0D108BD9-81ED-4DB2-BD59-A6C34878D82A}">
                    <a16:rowId xmlns:a16="http://schemas.microsoft.com/office/drawing/2014/main" val="1611436980"/>
                  </a:ext>
                </a:extLst>
              </a:tr>
            </a:tbl>
          </a:graphicData>
        </a:graphic>
      </p:graphicFrame>
    </p:spTree>
    <p:custDataLst>
      <p:tags r:id="rId1"/>
    </p:custDataLst>
    <p:extLst>
      <p:ext uri="{BB962C8B-B14F-4D97-AF65-F5344CB8AC3E}">
        <p14:creationId xmlns:p14="http://schemas.microsoft.com/office/powerpoint/2010/main" val="202960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A819EA-FF55-9495-B989-3CD2EB1B5FD5}"/>
              </a:ext>
            </a:extLst>
          </p:cNvPr>
          <p:cNvSpPr>
            <a:spLocks noGrp="1"/>
          </p:cNvSpPr>
          <p:nvPr>
            <p:ph type="title"/>
          </p:nvPr>
        </p:nvSpPr>
        <p:spPr>
          <a:xfrm>
            <a:off x="415600" y="593367"/>
            <a:ext cx="11360700" cy="763500"/>
          </a:xfrm>
        </p:spPr>
        <p:txBody>
          <a:bodyPr/>
          <a:lstStyle/>
          <a:p>
            <a:r>
              <a:rPr lang="en-US" dirty="0"/>
              <a:t>Feedforward at its best:</a:t>
            </a:r>
          </a:p>
        </p:txBody>
      </p:sp>
      <p:graphicFrame>
        <p:nvGraphicFramePr>
          <p:cNvPr id="2" name="Diagram 1">
            <a:extLst>
              <a:ext uri="{FF2B5EF4-FFF2-40B4-BE49-F238E27FC236}">
                <a16:creationId xmlns:a16="http://schemas.microsoft.com/office/drawing/2014/main" id="{75AF88E4-46DA-447C-83A2-5B22BF26C4E1}"/>
              </a:ext>
            </a:extLst>
          </p:cNvPr>
          <p:cNvGraphicFramePr/>
          <p:nvPr>
            <p:extLst>
              <p:ext uri="{D42A27DB-BD31-4B8C-83A1-F6EECF244321}">
                <p14:modId xmlns:p14="http://schemas.microsoft.com/office/powerpoint/2010/main" val="3429269379"/>
              </p:ext>
            </p:extLst>
          </p:nvPr>
        </p:nvGraphicFramePr>
        <p:xfrm>
          <a:off x="2014245" y="1624864"/>
          <a:ext cx="7369452" cy="4912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9F0DCB29-81A4-47FC-9FC4-AC9223E53B60}"/>
              </a:ext>
            </a:extLst>
          </p:cNvPr>
          <p:cNvSpPr txBox="1"/>
          <p:nvPr/>
        </p:nvSpPr>
        <p:spPr>
          <a:xfrm>
            <a:off x="9712171" y="6223247"/>
            <a:ext cx="2388093" cy="461665"/>
          </a:xfrm>
          <a:prstGeom prst="rect">
            <a:avLst/>
          </a:prstGeom>
          <a:noFill/>
        </p:spPr>
        <p:txBody>
          <a:bodyPr wrap="square" rtlCol="0">
            <a:spAutoFit/>
          </a:bodyPr>
          <a:lstStyle/>
          <a:p>
            <a:pPr algn="r"/>
            <a:r>
              <a:rPr lang="en-US" sz="2400" dirty="0">
                <a:solidFill>
                  <a:schemeClr val="tx1"/>
                </a:solidFill>
              </a:rPr>
              <a:t>-- Joe Hirsch</a:t>
            </a:r>
          </a:p>
        </p:txBody>
      </p:sp>
    </p:spTree>
    <p:custDataLst>
      <p:tags r:id="rId1"/>
    </p:custDataLst>
    <p:extLst>
      <p:ext uri="{BB962C8B-B14F-4D97-AF65-F5344CB8AC3E}">
        <p14:creationId xmlns:p14="http://schemas.microsoft.com/office/powerpoint/2010/main" val="687238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Businesswoman closed fist">
            <a:extLst>
              <a:ext uri="{FF2B5EF4-FFF2-40B4-BE49-F238E27FC236}">
                <a16:creationId xmlns:a16="http://schemas.microsoft.com/office/drawing/2014/main" id="{5D5D14F9-08F0-432F-982E-1A59C139C545}"/>
              </a:ext>
            </a:extLst>
          </p:cNvPr>
          <p:cNvPicPr>
            <a:picLocks noChangeAspect="1"/>
          </p:cNvPicPr>
          <p:nvPr/>
        </p:nvPicPr>
        <p:blipFill>
          <a:blip r:embed="rId4"/>
          <a:srcRect/>
          <a:stretch/>
        </p:blipFill>
        <p:spPr>
          <a:xfrm>
            <a:off x="3192313" y="0"/>
            <a:ext cx="2350184" cy="6858000"/>
          </a:xfrm>
          <a:prstGeom prst="rect">
            <a:avLst/>
          </a:prstGeom>
        </p:spPr>
      </p:pic>
      <p:pic>
        <p:nvPicPr>
          <p:cNvPr id="3" name="Picture 2" descr="Casual woman with hand on hip">
            <a:extLst>
              <a:ext uri="{FF2B5EF4-FFF2-40B4-BE49-F238E27FC236}">
                <a16:creationId xmlns:a16="http://schemas.microsoft.com/office/drawing/2014/main" id="{613627DF-6AFA-4EC2-B643-5EAAE86EAB5B}"/>
              </a:ext>
            </a:extLst>
          </p:cNvPr>
          <p:cNvPicPr>
            <a:picLocks noChangeAspect="1"/>
          </p:cNvPicPr>
          <p:nvPr/>
        </p:nvPicPr>
        <p:blipFill>
          <a:blip r:embed="rId5"/>
          <a:stretch>
            <a:fillRect/>
          </a:stretch>
        </p:blipFill>
        <p:spPr>
          <a:xfrm>
            <a:off x="7581119" y="-95534"/>
            <a:ext cx="2598050" cy="6858000"/>
          </a:xfrm>
          <a:prstGeom prst="rect">
            <a:avLst/>
          </a:prstGeom>
        </p:spPr>
      </p:pic>
    </p:spTree>
    <p:custDataLst>
      <p:tags r:id="rId1"/>
    </p:custDataLst>
    <p:extLst>
      <p:ext uri="{BB962C8B-B14F-4D97-AF65-F5344CB8AC3E}">
        <p14:creationId xmlns:p14="http://schemas.microsoft.com/office/powerpoint/2010/main" val="153375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9"/>
        <p:cNvGrpSpPr/>
        <p:nvPr/>
      </p:nvGrpSpPr>
      <p:grpSpPr>
        <a:xfrm>
          <a:off x="0" y="0"/>
          <a:ext cx="0" cy="0"/>
          <a:chOff x="0" y="0"/>
          <a:chExt cx="0" cy="0"/>
        </a:xfrm>
      </p:grpSpPr>
      <p:sp>
        <p:nvSpPr>
          <p:cNvPr id="681" name="Google Shape;681;p25"/>
          <p:cNvSpPr txBox="1">
            <a:spLocks noGrp="1"/>
          </p:cNvSpPr>
          <p:nvPr>
            <p:ph type="title"/>
          </p:nvPr>
        </p:nvSpPr>
        <p:spPr>
          <a:xfrm>
            <a:off x="2680038" y="2012900"/>
            <a:ext cx="7624022" cy="20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STUDENT FEEDBACK LITERACY</a:t>
            </a:r>
            <a:endParaRPr dirty="0"/>
          </a:p>
        </p:txBody>
      </p:sp>
      <p:sp>
        <p:nvSpPr>
          <p:cNvPr id="682" name="Google Shape;682;p25"/>
          <p:cNvSpPr/>
          <p:nvPr/>
        </p:nvSpPr>
        <p:spPr>
          <a:xfrm>
            <a:off x="1741288" y="2653441"/>
            <a:ext cx="767416" cy="1110134"/>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4006711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D1BC4B-EA0E-4985-A433-97816FC5258D}"/>
              </a:ext>
            </a:extLst>
          </p:cNvPr>
          <p:cNvPicPr>
            <a:picLocks/>
          </p:cNvPicPr>
          <p:nvPr>
            <p:custDataLst>
              <p:tags r:id="rId2"/>
            </p:custDataLst>
          </p:nvPr>
        </p:nvPicPr>
        <p:blipFill>
          <a:blip r:embed="rId5"/>
          <a:stretch>
            <a:fillRect/>
          </a:stretch>
        </p:blipFill>
        <p:spPr>
          <a:xfrm>
            <a:off x="254000" y="254000"/>
            <a:ext cx="11684000" cy="6350000"/>
          </a:xfrm>
          <a:prstGeom prst="rect">
            <a:avLst/>
          </a:prstGeom>
        </p:spPr>
      </p:pic>
    </p:spTree>
    <p:custDataLst>
      <p:tags r:id="rId1"/>
    </p:custDataLst>
    <p:extLst>
      <p:ext uri="{BB962C8B-B14F-4D97-AF65-F5344CB8AC3E}">
        <p14:creationId xmlns:p14="http://schemas.microsoft.com/office/powerpoint/2010/main" val="752376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
            <a:extLst>
              <a:ext uri="{FF2B5EF4-FFF2-40B4-BE49-F238E27FC236}">
                <a16:creationId xmlns:a16="http://schemas.microsoft.com/office/drawing/2014/main" id="{FAD39447-329E-E272-64AF-5E1E9E928E07}"/>
              </a:ext>
            </a:extLst>
          </p:cNvPr>
          <p:cNvSpPr>
            <a:spLocks noGrp="1"/>
          </p:cNvSpPr>
          <p:nvPr>
            <p:ph type="subTitle" idx="1"/>
          </p:nvPr>
        </p:nvSpPr>
        <p:spPr>
          <a:xfrm>
            <a:off x="2199000" y="2247825"/>
            <a:ext cx="7794000" cy="717900"/>
          </a:xfrm>
        </p:spPr>
        <p:txBody>
          <a:bodyPr/>
          <a:lstStyle/>
          <a:p>
            <a:r>
              <a:rPr lang="en-US" sz="4400" dirty="0">
                <a:solidFill>
                  <a:schemeClr val="tx2"/>
                </a:solidFill>
              </a:rPr>
              <a:t>How students understand and can utilize feedback for their own learning</a:t>
            </a:r>
          </a:p>
          <a:p>
            <a:r>
              <a:rPr lang="en-US" sz="4400" dirty="0">
                <a:solidFill>
                  <a:schemeClr val="tx2"/>
                </a:solidFill>
              </a:rPr>
              <a:t>Carless &amp; </a:t>
            </a:r>
            <a:r>
              <a:rPr lang="en-US" sz="4400" dirty="0" err="1">
                <a:solidFill>
                  <a:schemeClr val="tx2"/>
                </a:solidFill>
              </a:rPr>
              <a:t>Boud</a:t>
            </a:r>
            <a:r>
              <a:rPr lang="en-US" sz="4400" dirty="0">
                <a:solidFill>
                  <a:schemeClr val="tx2"/>
                </a:solidFill>
              </a:rPr>
              <a:t> (2018)</a:t>
            </a:r>
          </a:p>
        </p:txBody>
      </p:sp>
      <p:sp>
        <p:nvSpPr>
          <p:cNvPr id="17" name="Title 2">
            <a:extLst>
              <a:ext uri="{FF2B5EF4-FFF2-40B4-BE49-F238E27FC236}">
                <a16:creationId xmlns:a16="http://schemas.microsoft.com/office/drawing/2014/main" id="{47148C26-1354-43D2-2032-F40C2D5065B5}"/>
              </a:ext>
            </a:extLst>
          </p:cNvPr>
          <p:cNvSpPr>
            <a:spLocks noGrp="1"/>
          </p:cNvSpPr>
          <p:nvPr>
            <p:ph type="title"/>
          </p:nvPr>
        </p:nvSpPr>
        <p:spPr>
          <a:xfrm>
            <a:off x="2199000" y="1198025"/>
            <a:ext cx="7794000" cy="763500"/>
          </a:xfrm>
        </p:spPr>
        <p:txBody>
          <a:bodyPr/>
          <a:lstStyle/>
          <a:p>
            <a:r>
              <a:rPr lang="en-US" dirty="0"/>
              <a:t>Student Feedback Literacy</a:t>
            </a:r>
          </a:p>
        </p:txBody>
      </p:sp>
    </p:spTree>
    <p:custDataLst>
      <p:tags r:id="rId1"/>
    </p:custDataLst>
    <p:extLst>
      <p:ext uri="{BB962C8B-B14F-4D97-AF65-F5344CB8AC3E}">
        <p14:creationId xmlns:p14="http://schemas.microsoft.com/office/powerpoint/2010/main" val="789412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17D3A45-36CF-4340-96BE-FBA7CE0FC374}"/>
              </a:ext>
            </a:extLst>
          </p:cNvPr>
          <p:cNvGraphicFramePr/>
          <p:nvPr>
            <p:extLst>
              <p:ext uri="{D42A27DB-BD31-4B8C-83A1-F6EECF244321}">
                <p14:modId xmlns:p14="http://schemas.microsoft.com/office/powerpoint/2010/main" val="385915352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ubtitle 2">
            <a:extLst>
              <a:ext uri="{FF2B5EF4-FFF2-40B4-BE49-F238E27FC236}">
                <a16:creationId xmlns:a16="http://schemas.microsoft.com/office/drawing/2014/main" id="{0194CA76-0C34-4715-9E11-AE52AE2DDE53}"/>
              </a:ext>
            </a:extLst>
          </p:cNvPr>
          <p:cNvSpPr>
            <a:spLocks noGrp="1"/>
          </p:cNvSpPr>
          <p:nvPr>
            <p:ph type="subTitle" idx="1"/>
          </p:nvPr>
        </p:nvSpPr>
        <p:spPr>
          <a:xfrm>
            <a:off x="1649858" y="904289"/>
            <a:ext cx="14163282" cy="717900"/>
          </a:xfrm>
        </p:spPr>
        <p:txBody>
          <a:bodyPr/>
          <a:lstStyle/>
          <a:p>
            <a:pPr algn="l"/>
            <a:r>
              <a:rPr lang="en-US" sz="3200" dirty="0">
                <a:solidFill>
                  <a:schemeClr val="tx1"/>
                </a:solidFill>
              </a:rPr>
              <a:t>STUDENTS’ ROLE IN THE FEEDBACK PROCESS</a:t>
            </a:r>
          </a:p>
        </p:txBody>
      </p:sp>
    </p:spTree>
    <p:custDataLst>
      <p:tags r:id="rId1"/>
    </p:custDataLst>
    <p:extLst>
      <p:ext uri="{BB962C8B-B14F-4D97-AF65-F5344CB8AC3E}">
        <p14:creationId xmlns:p14="http://schemas.microsoft.com/office/powerpoint/2010/main" val="2453517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94CA76-0C34-4715-9E11-AE52AE2DDE53}"/>
              </a:ext>
            </a:extLst>
          </p:cNvPr>
          <p:cNvSpPr>
            <a:spLocks noGrp="1"/>
          </p:cNvSpPr>
          <p:nvPr>
            <p:ph type="subTitle" idx="1"/>
          </p:nvPr>
        </p:nvSpPr>
        <p:spPr>
          <a:xfrm>
            <a:off x="1353754" y="659424"/>
            <a:ext cx="10555200" cy="717900"/>
          </a:xfrm>
        </p:spPr>
        <p:txBody>
          <a:bodyPr/>
          <a:lstStyle/>
          <a:p>
            <a:pPr algn="l"/>
            <a:r>
              <a:rPr lang="en-US" sz="3200" dirty="0">
                <a:solidFill>
                  <a:schemeClr val="tx1"/>
                </a:solidFill>
              </a:rPr>
              <a:t>KEY FEATURES OF STUDENT FEEDBACK LITERACY</a:t>
            </a:r>
          </a:p>
        </p:txBody>
      </p:sp>
      <p:graphicFrame>
        <p:nvGraphicFramePr>
          <p:cNvPr id="2" name="Diagram 1">
            <a:extLst>
              <a:ext uri="{FF2B5EF4-FFF2-40B4-BE49-F238E27FC236}">
                <a16:creationId xmlns:a16="http://schemas.microsoft.com/office/drawing/2014/main" id="{9F112A20-2012-4316-8285-AD14B6605355}"/>
              </a:ext>
            </a:extLst>
          </p:cNvPr>
          <p:cNvGraphicFramePr/>
          <p:nvPr>
            <p:extLst>
              <p:ext uri="{D42A27DB-BD31-4B8C-83A1-F6EECF244321}">
                <p14:modId xmlns:p14="http://schemas.microsoft.com/office/powerpoint/2010/main" val="4142592312"/>
              </p:ext>
            </p:extLst>
          </p:nvPr>
        </p:nvGraphicFramePr>
        <p:xfrm>
          <a:off x="2548566" y="1230922"/>
          <a:ext cx="7643875" cy="5095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92522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2964561879"/>
              </p:ext>
            </p:extLst>
          </p:nvPr>
        </p:nvGraphicFramePr>
        <p:xfrm>
          <a:off x="1508860" y="410752"/>
          <a:ext cx="9874249" cy="60364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118370" y="1"/>
            <a:ext cx="3329353" cy="1405449"/>
          </a:xfrm>
          <a:prstGeom prst="rect">
            <a:avLst/>
          </a:prstGeom>
          <a:noFill/>
        </p:spPr>
        <p:txBody>
          <a:bodyPr wrap="square" rtlCol="0">
            <a:spAutoFit/>
          </a:bodyPr>
          <a:lstStyle/>
          <a:p>
            <a:r>
              <a:rPr lang="en-US" sz="5333" dirty="0"/>
              <a:t>Feedback </a:t>
            </a:r>
            <a:r>
              <a:rPr lang="en-AU" sz="3200" i="1" dirty="0"/>
              <a:t>An example</a:t>
            </a:r>
            <a:endParaRPr lang="en-US" sz="5333" i="1" dirty="0"/>
          </a:p>
        </p:txBody>
      </p:sp>
    </p:spTree>
    <p:custDataLst>
      <p:tags r:id="rId1"/>
    </p:custDataLst>
    <p:extLst>
      <p:ext uri="{BB962C8B-B14F-4D97-AF65-F5344CB8AC3E}">
        <p14:creationId xmlns:p14="http://schemas.microsoft.com/office/powerpoint/2010/main" val="1314688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24"/>
          <p:cNvSpPr txBox="1">
            <a:spLocks noGrp="1"/>
          </p:cNvSpPr>
          <p:nvPr>
            <p:ph type="title"/>
          </p:nvPr>
        </p:nvSpPr>
        <p:spPr>
          <a:xfrm>
            <a:off x="837275" y="1101675"/>
            <a:ext cx="10531800" cy="713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t>TOPICS</a:t>
            </a:r>
            <a:endParaRPr dirty="0"/>
          </a:p>
        </p:txBody>
      </p:sp>
      <p:sp>
        <p:nvSpPr>
          <p:cNvPr id="672" name="Google Shape;672;p24"/>
          <p:cNvSpPr/>
          <p:nvPr/>
        </p:nvSpPr>
        <p:spPr>
          <a:xfrm rot="10800000" flipH="1">
            <a:off x="2762242" y="6060389"/>
            <a:ext cx="2145515" cy="45753"/>
          </a:xfrm>
          <a:custGeom>
            <a:avLst/>
            <a:gdLst/>
            <a:ahLst/>
            <a:cxnLst/>
            <a:rect l="l" t="t" r="r" b="b"/>
            <a:pathLst>
              <a:path w="487617" h="28462" extrusionOk="0">
                <a:moveTo>
                  <a:pt x="0" y="28463"/>
                </a:moveTo>
                <a:cubicBezTo>
                  <a:pt x="161809" y="9817"/>
                  <a:pt x="324749" y="282"/>
                  <a:pt x="48761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3" name="Google Shape;673;p24"/>
          <p:cNvGrpSpPr/>
          <p:nvPr/>
        </p:nvGrpSpPr>
        <p:grpSpPr>
          <a:xfrm rot="10598598">
            <a:off x="1878966" y="752386"/>
            <a:ext cx="1631548" cy="693755"/>
            <a:chOff x="4590347" y="1490179"/>
            <a:chExt cx="1314037" cy="558745"/>
          </a:xfrm>
        </p:grpSpPr>
        <p:sp>
          <p:nvSpPr>
            <p:cNvPr id="674" name="Google Shape;674;p24"/>
            <p:cNvSpPr/>
            <p:nvPr/>
          </p:nvSpPr>
          <p:spPr>
            <a:xfrm>
              <a:off x="4590347" y="1490179"/>
              <a:ext cx="1314037" cy="558745"/>
            </a:xfrm>
            <a:custGeom>
              <a:avLst/>
              <a:gdLst/>
              <a:ahLst/>
              <a:cxnLst/>
              <a:rect l="l" t="t" r="r" b="b"/>
              <a:pathLst>
                <a:path w="1314037" h="558745" extrusionOk="0">
                  <a:moveTo>
                    <a:pt x="0" y="154469"/>
                  </a:moveTo>
                  <a:cubicBezTo>
                    <a:pt x="107637" y="99520"/>
                    <a:pt x="220996" y="55801"/>
                    <a:pt x="337674" y="24160"/>
                  </a:cubicBezTo>
                  <a:cubicBezTo>
                    <a:pt x="386478" y="10953"/>
                    <a:pt x="436412" y="-277"/>
                    <a:pt x="486981" y="5"/>
                  </a:cubicBezTo>
                  <a:cubicBezTo>
                    <a:pt x="561000" y="429"/>
                    <a:pt x="632476" y="25290"/>
                    <a:pt x="702256" y="49869"/>
                  </a:cubicBezTo>
                  <a:cubicBezTo>
                    <a:pt x="726764" y="58485"/>
                    <a:pt x="751908" y="67526"/>
                    <a:pt x="771119" y="84900"/>
                  </a:cubicBezTo>
                  <a:cubicBezTo>
                    <a:pt x="794355" y="105948"/>
                    <a:pt x="806151" y="137024"/>
                    <a:pt x="811871" y="167888"/>
                  </a:cubicBezTo>
                  <a:cubicBezTo>
                    <a:pt x="820488" y="214786"/>
                    <a:pt x="811024" y="272701"/>
                    <a:pt x="768082" y="293324"/>
                  </a:cubicBezTo>
                  <a:cubicBezTo>
                    <a:pt x="714828" y="318821"/>
                    <a:pt x="649992" y="256809"/>
                    <a:pt x="659879" y="198612"/>
                  </a:cubicBezTo>
                  <a:cubicBezTo>
                    <a:pt x="669767" y="140414"/>
                    <a:pt x="731497" y="101992"/>
                    <a:pt x="790542" y="100721"/>
                  </a:cubicBezTo>
                  <a:cubicBezTo>
                    <a:pt x="849587" y="99450"/>
                    <a:pt x="905312" y="126853"/>
                    <a:pt x="955458" y="157930"/>
                  </a:cubicBezTo>
                  <a:cubicBezTo>
                    <a:pt x="1110134" y="253702"/>
                    <a:pt x="1239243" y="392910"/>
                    <a:pt x="1314038" y="558745"/>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24"/>
            <p:cNvSpPr/>
            <p:nvPr/>
          </p:nvSpPr>
          <p:spPr>
            <a:xfrm>
              <a:off x="4590347" y="1552973"/>
              <a:ext cx="115830" cy="139490"/>
            </a:xfrm>
            <a:custGeom>
              <a:avLst/>
              <a:gdLst/>
              <a:ahLst/>
              <a:cxnLst/>
              <a:rect l="l" t="t" r="r" b="b"/>
              <a:pathLst>
                <a:path w="115830" h="139490" extrusionOk="0">
                  <a:moveTo>
                    <a:pt x="115830" y="139491"/>
                  </a:moveTo>
                  <a:lnTo>
                    <a:pt x="0" y="91605"/>
                  </a:lnTo>
                  <a:lnTo>
                    <a:pt x="65331"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 name="TextBox 19">
            <a:extLst>
              <a:ext uri="{FF2B5EF4-FFF2-40B4-BE49-F238E27FC236}">
                <a16:creationId xmlns:a16="http://schemas.microsoft.com/office/drawing/2014/main" id="{6D109F93-4F13-46C9-9249-A27894E9E057}"/>
              </a:ext>
            </a:extLst>
          </p:cNvPr>
          <p:cNvSpPr txBox="1"/>
          <p:nvPr/>
        </p:nvSpPr>
        <p:spPr>
          <a:xfrm>
            <a:off x="1365504" y="2488081"/>
            <a:ext cx="10399776" cy="2554545"/>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Feedback and feedforward</a:t>
            </a:r>
          </a:p>
          <a:p>
            <a:pPr marL="571500" indent="-571500">
              <a:buFont typeface="Arial" panose="020B0604020202020204" pitchFamily="34" charset="0"/>
              <a:buChar char="•"/>
            </a:pP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Student feedback literacy</a:t>
            </a:r>
          </a:p>
          <a:p>
            <a:pPr marL="571500" indent="-571500">
              <a:buFont typeface="Arial" panose="020B0604020202020204" pitchFamily="34" charset="0"/>
              <a:buChar char="•"/>
            </a:pP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Design strategies</a:t>
            </a:r>
          </a:p>
          <a:p>
            <a:pPr marL="571500" indent="-571500">
              <a:buFont typeface="Arial" panose="020B0604020202020204" pitchFamily="34" charset="0"/>
              <a:buChar char="•"/>
            </a:pP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Audio &amp; video feedback</a:t>
            </a:r>
          </a:p>
        </p:txBody>
      </p:sp>
    </p:spTree>
    <p:custDataLst>
      <p:tags r:id="rId1"/>
    </p:custDataLst>
    <p:extLst>
      <p:ext uri="{BB962C8B-B14F-4D97-AF65-F5344CB8AC3E}">
        <p14:creationId xmlns:p14="http://schemas.microsoft.com/office/powerpoint/2010/main" val="17444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9"/>
        <p:cNvGrpSpPr/>
        <p:nvPr/>
      </p:nvGrpSpPr>
      <p:grpSpPr>
        <a:xfrm>
          <a:off x="0" y="0"/>
          <a:ext cx="0" cy="0"/>
          <a:chOff x="0" y="0"/>
          <a:chExt cx="0" cy="0"/>
        </a:xfrm>
      </p:grpSpPr>
      <p:sp>
        <p:nvSpPr>
          <p:cNvPr id="681" name="Google Shape;681;p25"/>
          <p:cNvSpPr txBox="1">
            <a:spLocks noGrp="1"/>
          </p:cNvSpPr>
          <p:nvPr>
            <p:ph type="title"/>
          </p:nvPr>
        </p:nvSpPr>
        <p:spPr>
          <a:xfrm>
            <a:off x="2680038" y="2012900"/>
            <a:ext cx="7389300" cy="20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DESIGN STRATEGIES</a:t>
            </a:r>
            <a:endParaRPr dirty="0"/>
          </a:p>
        </p:txBody>
      </p:sp>
      <p:sp>
        <p:nvSpPr>
          <p:cNvPr id="682" name="Google Shape;682;p25"/>
          <p:cNvSpPr/>
          <p:nvPr/>
        </p:nvSpPr>
        <p:spPr>
          <a:xfrm>
            <a:off x="1741288" y="2653441"/>
            <a:ext cx="767416" cy="1110134"/>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1515393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6F140-B728-4D59-B0F8-8912143BBE11}"/>
              </a:ext>
            </a:extLst>
          </p:cNvPr>
          <p:cNvPicPr>
            <a:picLocks/>
          </p:cNvPicPr>
          <p:nvPr>
            <p:custDataLst>
              <p:tags r:id="rId2"/>
            </p:custDataLst>
          </p:nvPr>
        </p:nvPicPr>
        <p:blipFill>
          <a:blip r:embed="rId5"/>
          <a:stretch>
            <a:fillRect/>
          </a:stretch>
        </p:blipFill>
        <p:spPr>
          <a:xfrm>
            <a:off x="254000" y="254000"/>
            <a:ext cx="11684000" cy="6350000"/>
          </a:xfrm>
          <a:prstGeom prst="rect">
            <a:avLst/>
          </a:prstGeom>
        </p:spPr>
      </p:pic>
    </p:spTree>
    <p:custDataLst>
      <p:tags r:id="rId1"/>
    </p:custDataLst>
    <p:extLst>
      <p:ext uri="{BB962C8B-B14F-4D97-AF65-F5344CB8AC3E}">
        <p14:creationId xmlns:p14="http://schemas.microsoft.com/office/powerpoint/2010/main" val="2953989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27"/>
          <p:cNvSpPr txBox="1">
            <a:spLocks noGrp="1"/>
          </p:cNvSpPr>
          <p:nvPr>
            <p:ph type="title"/>
          </p:nvPr>
        </p:nvSpPr>
        <p:spPr>
          <a:xfrm>
            <a:off x="873350" y="988700"/>
            <a:ext cx="105519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t>DESIGN STRATEGIES</a:t>
            </a:r>
            <a:endParaRPr dirty="0"/>
          </a:p>
        </p:txBody>
      </p:sp>
      <p:sp>
        <p:nvSpPr>
          <p:cNvPr id="695" name="Google Shape;695;p27"/>
          <p:cNvSpPr txBox="1">
            <a:spLocks noGrp="1"/>
          </p:cNvSpPr>
          <p:nvPr>
            <p:ph type="body" idx="4"/>
          </p:nvPr>
        </p:nvSpPr>
        <p:spPr>
          <a:xfrm>
            <a:off x="6464150" y="2098834"/>
            <a:ext cx="49611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solidFill>
                  <a:schemeClr val="tx2"/>
                </a:solidFill>
              </a:rPr>
              <a:t>Ask students what kind of feedback they would like</a:t>
            </a:r>
            <a:endParaRPr dirty="0">
              <a:solidFill>
                <a:schemeClr val="tx2"/>
              </a:solidFill>
            </a:endParaRPr>
          </a:p>
          <a:p>
            <a:pPr marL="0" lvl="0" indent="0" algn="l" rtl="0">
              <a:spcBef>
                <a:spcPts val="2100"/>
              </a:spcBef>
              <a:spcAft>
                <a:spcPts val="2100"/>
              </a:spcAft>
              <a:buNone/>
            </a:pPr>
            <a:r>
              <a:rPr lang="en-US" dirty="0">
                <a:solidFill>
                  <a:schemeClr val="tx2"/>
                </a:solidFill>
              </a:rPr>
              <a:t>Have students develop a plan for responding to and utilizing feedback</a:t>
            </a:r>
            <a:endParaRPr dirty="0">
              <a:solidFill>
                <a:schemeClr val="tx2"/>
              </a:solidFill>
            </a:endParaRPr>
          </a:p>
        </p:txBody>
      </p:sp>
      <p:sp>
        <p:nvSpPr>
          <p:cNvPr id="696" name="Google Shape;696;p27"/>
          <p:cNvSpPr txBox="1">
            <a:spLocks noGrp="1"/>
          </p:cNvSpPr>
          <p:nvPr>
            <p:ph type="body" idx="3"/>
          </p:nvPr>
        </p:nvSpPr>
        <p:spPr>
          <a:xfrm>
            <a:off x="873350" y="2102733"/>
            <a:ext cx="4960800" cy="3014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solidFill>
                  <a:schemeClr val="tx2"/>
                </a:solidFill>
              </a:rPr>
              <a:t>Segment assignments so they build on feedback</a:t>
            </a:r>
            <a:endParaRPr dirty="0">
              <a:solidFill>
                <a:schemeClr val="tx2"/>
              </a:solidFill>
            </a:endParaRPr>
          </a:p>
          <a:p>
            <a:pPr marL="0" lvl="0" indent="0" algn="l" rtl="0">
              <a:spcBef>
                <a:spcPts val="2100"/>
              </a:spcBef>
              <a:spcAft>
                <a:spcPts val="0"/>
              </a:spcAft>
              <a:buNone/>
            </a:pPr>
            <a:r>
              <a:rPr lang="en-US" dirty="0">
                <a:solidFill>
                  <a:schemeClr val="tx2"/>
                </a:solidFill>
              </a:rPr>
              <a:t>Discuss/present  your own experiences with feedback</a:t>
            </a:r>
            <a:endParaRPr dirty="0">
              <a:solidFill>
                <a:schemeClr val="tx2"/>
              </a:solidFill>
            </a:endParaRPr>
          </a:p>
          <a:p>
            <a:pPr marL="0" lvl="0" indent="0" algn="l" rtl="0">
              <a:spcBef>
                <a:spcPts val="2100"/>
              </a:spcBef>
              <a:spcAft>
                <a:spcPts val="2100"/>
              </a:spcAft>
              <a:buNone/>
            </a:pPr>
            <a:endParaRPr dirty="0">
              <a:solidFill>
                <a:schemeClr val="tx2"/>
              </a:solidFill>
            </a:endParaRPr>
          </a:p>
        </p:txBody>
      </p:sp>
      <p:sp>
        <p:nvSpPr>
          <p:cNvPr id="697" name="Google Shape;697;p27"/>
          <p:cNvSpPr/>
          <p:nvPr/>
        </p:nvSpPr>
        <p:spPr>
          <a:xfrm>
            <a:off x="2847616" y="642066"/>
            <a:ext cx="767416" cy="1110134"/>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9617" y="400637"/>
            <a:ext cx="10515600" cy="1325563"/>
          </a:xfrm>
        </p:spPr>
        <p:txBody>
          <a:bodyPr/>
          <a:lstStyle/>
          <a:p>
            <a:r>
              <a:rPr lang="en-US" dirty="0"/>
              <a:t>LOOKING FOR EFFECT </a:t>
            </a:r>
          </a:p>
        </p:txBody>
      </p:sp>
      <p:pic>
        <p:nvPicPr>
          <p:cNvPr id="4" name="Content Placeholder 3"/>
          <p:cNvPicPr>
            <a:picLocks noGrp="1" noChangeAspect="1"/>
          </p:cNvPicPr>
          <p:nvPr>
            <p:ph idx="1"/>
          </p:nvPr>
        </p:nvPicPr>
        <p:blipFill>
          <a:blip r:embed="rId4"/>
          <a:stretch>
            <a:fillRect/>
          </a:stretch>
        </p:blipFill>
        <p:spPr>
          <a:xfrm>
            <a:off x="589617" y="1858288"/>
            <a:ext cx="10515600" cy="1930636"/>
          </a:xfrm>
          <a:prstGeom prst="rect">
            <a:avLst/>
          </a:prstGeom>
        </p:spPr>
      </p:pic>
      <p:sp>
        <p:nvSpPr>
          <p:cNvPr id="3" name="Explosion: 8 Points 2">
            <a:extLst>
              <a:ext uri="{FF2B5EF4-FFF2-40B4-BE49-F238E27FC236}">
                <a16:creationId xmlns:a16="http://schemas.microsoft.com/office/drawing/2014/main" id="{2C7FB205-18BE-41C1-9B65-EBB09FD11350}"/>
              </a:ext>
            </a:extLst>
          </p:cNvPr>
          <p:cNvSpPr/>
          <p:nvPr/>
        </p:nvSpPr>
        <p:spPr>
          <a:xfrm rot="21129300">
            <a:off x="1700325" y="3697059"/>
            <a:ext cx="4142691" cy="313433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solidFill>
              </a:rPr>
              <a:t>It’s ok to start small</a:t>
            </a:r>
          </a:p>
        </p:txBody>
      </p:sp>
      <p:sp>
        <p:nvSpPr>
          <p:cNvPr id="5" name="TextBox 4">
            <a:extLst>
              <a:ext uri="{FF2B5EF4-FFF2-40B4-BE49-F238E27FC236}">
                <a16:creationId xmlns:a16="http://schemas.microsoft.com/office/drawing/2014/main" id="{3A3DC414-F803-4344-AA73-89DBDD7ACF3F}"/>
              </a:ext>
            </a:extLst>
          </p:cNvPr>
          <p:cNvSpPr txBox="1"/>
          <p:nvPr/>
        </p:nvSpPr>
        <p:spPr>
          <a:xfrm>
            <a:off x="6037539" y="3569202"/>
            <a:ext cx="3780430" cy="2862322"/>
          </a:xfrm>
          <a:prstGeom prst="rect">
            <a:avLst/>
          </a:prstGeom>
          <a:solidFill>
            <a:schemeClr val="accent2"/>
          </a:solidFill>
        </p:spPr>
        <p:txBody>
          <a:bodyPr wrap="square" rtlCol="0">
            <a:spAutoFit/>
          </a:bodyPr>
          <a:lstStyle/>
          <a:p>
            <a:r>
              <a:rPr lang="en-US" sz="3600" dirty="0"/>
              <a:t>“Identify one teacher comment and explain one reaction to the comment.”</a:t>
            </a:r>
          </a:p>
        </p:txBody>
      </p:sp>
    </p:spTree>
    <p:custDataLst>
      <p:tags r:id="rId1"/>
    </p:custDataLst>
    <p:extLst>
      <p:ext uri="{BB962C8B-B14F-4D97-AF65-F5344CB8AC3E}">
        <p14:creationId xmlns:p14="http://schemas.microsoft.com/office/powerpoint/2010/main" val="64389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8573" y="285512"/>
            <a:ext cx="10515600" cy="1325563"/>
          </a:xfrm>
        </p:spPr>
        <p:txBody>
          <a:bodyPr/>
          <a:lstStyle/>
          <a:p>
            <a:pPr eaLnBrk="1" hangingPunct="1">
              <a:defRPr/>
            </a:pPr>
            <a:r>
              <a:rPr lang="en-US" dirty="0"/>
              <a:t>ITERATIVE TASK DESIGN</a:t>
            </a:r>
          </a:p>
        </p:txBody>
      </p:sp>
      <p:graphicFrame>
        <p:nvGraphicFramePr>
          <p:cNvPr id="14" name="Content Placeholder 3"/>
          <p:cNvGraphicFramePr>
            <a:graphicFrameLocks noGrp="1"/>
          </p:cNvGraphicFramePr>
          <p:nvPr>
            <p:ph idx="1"/>
          </p:nvPr>
        </p:nvGraphicFramePr>
        <p:xfrm>
          <a:off x="1981200" y="1131888"/>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5602" name="Straight Arrow Connector 3"/>
          <p:cNvCxnSpPr>
            <a:cxnSpLocks noChangeShapeType="1"/>
          </p:cNvCxnSpPr>
          <p:nvPr/>
        </p:nvCxnSpPr>
        <p:spPr bwMode="auto">
          <a:xfrm>
            <a:off x="3279776" y="5541961"/>
            <a:ext cx="5942013"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603" name="Straight Arrow Connector 4"/>
          <p:cNvCxnSpPr>
            <a:cxnSpLocks noChangeShapeType="1"/>
          </p:cNvCxnSpPr>
          <p:nvPr/>
        </p:nvCxnSpPr>
        <p:spPr bwMode="auto">
          <a:xfrm flipH="1" flipV="1">
            <a:off x="3279775" y="1512888"/>
            <a:ext cx="0" cy="402907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04" name="TextBox 17"/>
          <p:cNvSpPr txBox="1">
            <a:spLocks noChangeArrowheads="1"/>
          </p:cNvSpPr>
          <p:nvPr/>
        </p:nvSpPr>
        <p:spPr bwMode="auto">
          <a:xfrm>
            <a:off x="1608071" y="2479675"/>
            <a:ext cx="16225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2400" dirty="0"/>
              <a:t>Degree of </a:t>
            </a:r>
            <a:br>
              <a:rPr lang="en-US" altLang="en-US" sz="2400" dirty="0"/>
            </a:br>
            <a:r>
              <a:rPr lang="en-US" altLang="en-US" sz="2400" dirty="0"/>
              <a:t>task </a:t>
            </a:r>
          </a:p>
          <a:p>
            <a:pPr algn="ctr">
              <a:spcBef>
                <a:spcPct val="0"/>
              </a:spcBef>
              <a:buFontTx/>
              <a:buNone/>
            </a:pPr>
            <a:r>
              <a:rPr lang="en-US" altLang="en-US" sz="2400" dirty="0"/>
              <a:t>challenge</a:t>
            </a:r>
          </a:p>
        </p:txBody>
      </p:sp>
      <p:sp>
        <p:nvSpPr>
          <p:cNvPr id="25605" name="TextBox 19"/>
          <p:cNvSpPr txBox="1">
            <a:spLocks noChangeArrowheads="1"/>
          </p:cNvSpPr>
          <p:nvPr/>
        </p:nvSpPr>
        <p:spPr bwMode="auto">
          <a:xfrm>
            <a:off x="5715402" y="5570538"/>
            <a:ext cx="8691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2400" dirty="0"/>
              <a:t>Time</a:t>
            </a:r>
          </a:p>
        </p:txBody>
      </p:sp>
      <p:grpSp>
        <p:nvGrpSpPr>
          <p:cNvPr id="5" name="Group 4"/>
          <p:cNvGrpSpPr/>
          <p:nvPr/>
        </p:nvGrpSpPr>
        <p:grpSpPr>
          <a:xfrm>
            <a:off x="5737226" y="1866901"/>
            <a:ext cx="1419225" cy="836612"/>
            <a:chOff x="4302919" y="1465660"/>
            <a:chExt cx="1064419" cy="627459"/>
          </a:xfrm>
        </p:grpSpPr>
        <p:sp>
          <p:nvSpPr>
            <p:cNvPr id="9" name="Oval Callout 8"/>
            <p:cNvSpPr>
              <a:spLocks noChangeArrowheads="1"/>
            </p:cNvSpPr>
            <p:nvPr/>
          </p:nvSpPr>
          <p:spPr bwMode="auto">
            <a:xfrm>
              <a:off x="4302919" y="1465660"/>
              <a:ext cx="1064419" cy="627459"/>
            </a:xfrm>
            <a:prstGeom prst="wedgeEllipseCallout">
              <a:avLst>
                <a:gd name="adj1" fmla="val 90745"/>
                <a:gd name="adj2" fmla="val 135713"/>
              </a:avLst>
            </a:prstGeom>
            <a:noFill/>
            <a:ln w="9525">
              <a:solidFill>
                <a:srgbClr val="000000"/>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67">
                <a:solidFill>
                  <a:srgbClr val="FFFFFF"/>
                </a:solidFill>
                <a:latin typeface="+mn-lt"/>
                <a:ea typeface="+mn-ea"/>
              </a:endParaRPr>
            </a:p>
          </p:txBody>
        </p:sp>
        <p:sp>
          <p:nvSpPr>
            <p:cNvPr id="25613" name="TextBox 4"/>
            <p:cNvSpPr txBox="1">
              <a:spLocks noChangeArrowheads="1"/>
            </p:cNvSpPr>
            <p:nvPr/>
          </p:nvSpPr>
          <p:spPr bwMode="auto">
            <a:xfrm>
              <a:off x="4414964" y="1488070"/>
              <a:ext cx="862739" cy="553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1400"/>
                <a:t>Overlap of learning outcomes</a:t>
              </a:r>
            </a:p>
          </p:txBody>
        </p:sp>
      </p:grpSp>
      <p:grpSp>
        <p:nvGrpSpPr>
          <p:cNvPr id="4" name="Group 3"/>
          <p:cNvGrpSpPr/>
          <p:nvPr/>
        </p:nvGrpSpPr>
        <p:grpSpPr>
          <a:xfrm>
            <a:off x="3932240" y="2662237"/>
            <a:ext cx="1419225" cy="836613"/>
            <a:chOff x="2949179" y="2062163"/>
            <a:chExt cx="1064419" cy="627460"/>
          </a:xfrm>
        </p:grpSpPr>
        <p:sp>
          <p:nvSpPr>
            <p:cNvPr id="12" name="Oval Callout 11"/>
            <p:cNvSpPr>
              <a:spLocks noChangeArrowheads="1"/>
            </p:cNvSpPr>
            <p:nvPr/>
          </p:nvSpPr>
          <p:spPr bwMode="auto">
            <a:xfrm>
              <a:off x="2949179" y="2062163"/>
              <a:ext cx="1064419" cy="627460"/>
            </a:xfrm>
            <a:prstGeom prst="wedgeEllipseCallout">
              <a:avLst>
                <a:gd name="adj1" fmla="val 90745"/>
                <a:gd name="adj2" fmla="val 135713"/>
              </a:avLst>
            </a:prstGeom>
            <a:noFill/>
            <a:ln w="9525">
              <a:solidFill>
                <a:srgbClr val="000000"/>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67">
                <a:solidFill>
                  <a:srgbClr val="FFFFFF"/>
                </a:solidFill>
                <a:latin typeface="+mn-lt"/>
                <a:ea typeface="+mn-ea"/>
              </a:endParaRPr>
            </a:p>
          </p:txBody>
        </p:sp>
        <p:sp>
          <p:nvSpPr>
            <p:cNvPr id="25611" name="TextBox 13"/>
            <p:cNvSpPr txBox="1">
              <a:spLocks noChangeArrowheads="1"/>
            </p:cNvSpPr>
            <p:nvPr/>
          </p:nvSpPr>
          <p:spPr bwMode="auto">
            <a:xfrm>
              <a:off x="3061224" y="2084573"/>
              <a:ext cx="862739" cy="553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1400" dirty="0"/>
                <a:t>Overlap of learning outcomes</a:t>
              </a:r>
            </a:p>
          </p:txBody>
        </p:sp>
      </p:grpSp>
      <p:sp>
        <p:nvSpPr>
          <p:cNvPr id="25609" name="TextBox 2"/>
          <p:cNvSpPr txBox="1">
            <a:spLocks noChangeArrowheads="1"/>
          </p:cNvSpPr>
          <p:nvPr/>
        </p:nvSpPr>
        <p:spPr bwMode="auto">
          <a:xfrm>
            <a:off x="9636837" y="5734053"/>
            <a:ext cx="237467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67" dirty="0"/>
              <a:t>Molloy &amp; Boud 2013</a:t>
            </a:r>
          </a:p>
        </p:txBody>
      </p:sp>
    </p:spTree>
    <p:custDataLst>
      <p:tags r:id="rId1"/>
    </p:custDataLst>
    <p:extLst>
      <p:ext uri="{BB962C8B-B14F-4D97-AF65-F5344CB8AC3E}">
        <p14:creationId xmlns:p14="http://schemas.microsoft.com/office/powerpoint/2010/main" val="1198615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63B9B6C-1450-4A31-8A0B-C44240F68FA7}"/>
              </a:ext>
            </a:extLst>
          </p:cNvPr>
          <p:cNvSpPr>
            <a:spLocks noGrp="1"/>
          </p:cNvSpPr>
          <p:nvPr>
            <p:ph type="subTitle" idx="4294967295"/>
          </p:nvPr>
        </p:nvSpPr>
        <p:spPr>
          <a:xfrm>
            <a:off x="9427324" y="6316352"/>
            <a:ext cx="1973262" cy="717550"/>
          </a:xfrm>
        </p:spPr>
        <p:txBody>
          <a:bodyPr/>
          <a:lstStyle/>
          <a:p>
            <a:pPr marL="107950" indent="0">
              <a:buNone/>
            </a:pPr>
            <a:r>
              <a:rPr lang="en-US" sz="1400" dirty="0">
                <a:solidFill>
                  <a:schemeClr val="tx1"/>
                </a:solidFill>
              </a:rPr>
              <a:t>Ryan et al., 2021</a:t>
            </a:r>
          </a:p>
        </p:txBody>
      </p:sp>
      <p:pic>
        <p:nvPicPr>
          <p:cNvPr id="5" name="Picture 4">
            <a:extLst>
              <a:ext uri="{FF2B5EF4-FFF2-40B4-BE49-F238E27FC236}">
                <a16:creationId xmlns:a16="http://schemas.microsoft.com/office/drawing/2014/main" id="{AC48CE21-A667-4D95-9DDE-45E5681D66D7}"/>
              </a:ext>
            </a:extLst>
          </p:cNvPr>
          <p:cNvPicPr>
            <a:picLocks noChangeAspect="1"/>
          </p:cNvPicPr>
          <p:nvPr/>
        </p:nvPicPr>
        <p:blipFill>
          <a:blip r:embed="rId4"/>
          <a:stretch>
            <a:fillRect/>
          </a:stretch>
        </p:blipFill>
        <p:spPr>
          <a:xfrm>
            <a:off x="2375123" y="1251794"/>
            <a:ext cx="7088777" cy="5466817"/>
          </a:xfrm>
          <a:prstGeom prst="rect">
            <a:avLst/>
          </a:prstGeom>
        </p:spPr>
      </p:pic>
      <p:sp>
        <p:nvSpPr>
          <p:cNvPr id="2" name="TextBox 1">
            <a:extLst>
              <a:ext uri="{FF2B5EF4-FFF2-40B4-BE49-F238E27FC236}">
                <a16:creationId xmlns:a16="http://schemas.microsoft.com/office/drawing/2014/main" id="{DF355745-9DA2-474A-8771-694947F09690}"/>
              </a:ext>
            </a:extLst>
          </p:cNvPr>
          <p:cNvSpPr txBox="1"/>
          <p:nvPr/>
        </p:nvSpPr>
        <p:spPr>
          <a:xfrm>
            <a:off x="409433" y="163773"/>
            <a:ext cx="10836322" cy="707886"/>
          </a:xfrm>
          <a:prstGeom prst="rect">
            <a:avLst/>
          </a:prstGeom>
          <a:noFill/>
        </p:spPr>
        <p:txBody>
          <a:bodyPr wrap="square" rtlCol="0">
            <a:spAutoFit/>
          </a:bodyPr>
          <a:lstStyle/>
          <a:p>
            <a:r>
              <a:rPr lang="en-US" sz="4000" dirty="0">
                <a:solidFill>
                  <a:schemeClr val="tx1"/>
                </a:solidFill>
              </a:rPr>
              <a:t>THREE THINGS TO DO FIRST</a:t>
            </a:r>
          </a:p>
        </p:txBody>
      </p:sp>
      <p:sp>
        <p:nvSpPr>
          <p:cNvPr id="4" name="Oval 3">
            <a:extLst>
              <a:ext uri="{FF2B5EF4-FFF2-40B4-BE49-F238E27FC236}">
                <a16:creationId xmlns:a16="http://schemas.microsoft.com/office/drawing/2014/main" id="{78B1D952-4AC0-45E4-95B9-D8002B5A2AB1}"/>
              </a:ext>
            </a:extLst>
          </p:cNvPr>
          <p:cNvSpPr/>
          <p:nvPr/>
        </p:nvSpPr>
        <p:spPr>
          <a:xfrm>
            <a:off x="6096000" y="4517136"/>
            <a:ext cx="2743200" cy="591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Oval 6">
            <a:extLst>
              <a:ext uri="{FF2B5EF4-FFF2-40B4-BE49-F238E27FC236}">
                <a16:creationId xmlns:a16="http://schemas.microsoft.com/office/drawing/2014/main" id="{C6F621AB-3F2B-4F7E-AD1F-EB7D1686FB98}"/>
              </a:ext>
            </a:extLst>
          </p:cNvPr>
          <p:cNvSpPr/>
          <p:nvPr/>
        </p:nvSpPr>
        <p:spPr>
          <a:xfrm>
            <a:off x="2999232" y="4773168"/>
            <a:ext cx="2852928" cy="438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Oval 7">
            <a:extLst>
              <a:ext uri="{FF2B5EF4-FFF2-40B4-BE49-F238E27FC236}">
                <a16:creationId xmlns:a16="http://schemas.microsoft.com/office/drawing/2014/main" id="{4F96B195-F0D6-40DE-9BDE-1832056E5279}"/>
              </a:ext>
            </a:extLst>
          </p:cNvPr>
          <p:cNvSpPr/>
          <p:nvPr/>
        </p:nvSpPr>
        <p:spPr>
          <a:xfrm>
            <a:off x="3200400" y="1615440"/>
            <a:ext cx="4096512" cy="438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custDataLst>
      <p:tags r:id="rId1"/>
    </p:custDataLst>
    <p:extLst>
      <p:ext uri="{BB962C8B-B14F-4D97-AF65-F5344CB8AC3E}">
        <p14:creationId xmlns:p14="http://schemas.microsoft.com/office/powerpoint/2010/main" val="185127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9"/>
        <p:cNvGrpSpPr/>
        <p:nvPr/>
      </p:nvGrpSpPr>
      <p:grpSpPr>
        <a:xfrm>
          <a:off x="0" y="0"/>
          <a:ext cx="0" cy="0"/>
          <a:chOff x="0" y="0"/>
          <a:chExt cx="0" cy="0"/>
        </a:xfrm>
      </p:grpSpPr>
      <p:sp>
        <p:nvSpPr>
          <p:cNvPr id="681" name="Google Shape;681;p25"/>
          <p:cNvSpPr txBox="1">
            <a:spLocks noGrp="1"/>
          </p:cNvSpPr>
          <p:nvPr>
            <p:ph type="title"/>
          </p:nvPr>
        </p:nvSpPr>
        <p:spPr>
          <a:xfrm>
            <a:off x="2680038" y="2012900"/>
            <a:ext cx="7389300" cy="20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AUDIO &amp; VIDEO FEEDBACK</a:t>
            </a:r>
            <a:endParaRPr dirty="0"/>
          </a:p>
        </p:txBody>
      </p:sp>
      <p:sp>
        <p:nvSpPr>
          <p:cNvPr id="682" name="Google Shape;682;p25"/>
          <p:cNvSpPr/>
          <p:nvPr/>
        </p:nvSpPr>
        <p:spPr>
          <a:xfrm>
            <a:off x="1741288" y="2653441"/>
            <a:ext cx="767416" cy="1110134"/>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848859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8E534F-3726-47E7-BE68-36EF8FF4019E}"/>
              </a:ext>
            </a:extLst>
          </p:cNvPr>
          <p:cNvPicPr>
            <a:picLocks/>
          </p:cNvPicPr>
          <p:nvPr>
            <p:custDataLst>
              <p:tags r:id="rId2"/>
            </p:custDataLst>
          </p:nvPr>
        </p:nvPicPr>
        <p:blipFill>
          <a:blip r:embed="rId5"/>
          <a:stretch>
            <a:fillRect/>
          </a:stretch>
        </p:blipFill>
        <p:spPr>
          <a:xfrm>
            <a:off x="254000" y="254000"/>
            <a:ext cx="11684000" cy="6350000"/>
          </a:xfrm>
          <a:prstGeom prst="rect">
            <a:avLst/>
          </a:prstGeom>
        </p:spPr>
      </p:pic>
    </p:spTree>
    <p:custDataLst>
      <p:tags r:id="rId1"/>
    </p:custDataLst>
    <p:extLst>
      <p:ext uri="{BB962C8B-B14F-4D97-AF65-F5344CB8AC3E}">
        <p14:creationId xmlns:p14="http://schemas.microsoft.com/office/powerpoint/2010/main" val="3487965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28"/>
          <p:cNvSpPr txBox="1">
            <a:spLocks noGrp="1"/>
          </p:cNvSpPr>
          <p:nvPr>
            <p:ph type="title"/>
          </p:nvPr>
        </p:nvSpPr>
        <p:spPr>
          <a:xfrm>
            <a:off x="1488150" y="1873525"/>
            <a:ext cx="91854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3200" dirty="0"/>
              <a:t>“I like the audio feedback. It kind of forces me to write out everything I need to work on for my next assignment. So, I’m kind of forced to sit and listen to it all, when sometimes you can just kind of skim through written feedback and throw it away.”</a:t>
            </a:r>
            <a:endParaRPr sz="3200" dirty="0"/>
          </a:p>
        </p:txBody>
      </p:sp>
      <p:sp>
        <p:nvSpPr>
          <p:cNvPr id="703" name="Google Shape;703;p28"/>
          <p:cNvSpPr txBox="1">
            <a:spLocks noGrp="1"/>
          </p:cNvSpPr>
          <p:nvPr>
            <p:ph type="subTitle" idx="1"/>
          </p:nvPr>
        </p:nvSpPr>
        <p:spPr>
          <a:xfrm>
            <a:off x="824750" y="5363650"/>
            <a:ext cx="10555200" cy="717900"/>
          </a:xfrm>
          <a:prstGeom prst="rect">
            <a:avLst/>
          </a:prstGeom>
        </p:spPr>
        <p:txBody>
          <a:bodyPr spcFirstLastPara="1" wrap="square" lIns="121900" tIns="121900" rIns="121900" bIns="121900" anchor="b" anchorCtr="0">
            <a:noAutofit/>
          </a:bodyPr>
          <a:lstStyle/>
          <a:p>
            <a:pPr indent="0"/>
            <a:r>
              <a:rPr lang="en-US" dirty="0">
                <a:solidFill>
                  <a:schemeClr val="tx2"/>
                </a:solidFill>
              </a:rPr>
              <a:t>Student quoted in Molloy et al., 2020</a:t>
            </a:r>
          </a:p>
        </p:txBody>
      </p:sp>
      <p:grpSp>
        <p:nvGrpSpPr>
          <p:cNvPr id="704" name="Google Shape;704;p28"/>
          <p:cNvGrpSpPr/>
          <p:nvPr/>
        </p:nvGrpSpPr>
        <p:grpSpPr>
          <a:xfrm rot="10800000">
            <a:off x="5477077" y="891526"/>
            <a:ext cx="1237846" cy="872004"/>
            <a:chOff x="621403" y="597265"/>
            <a:chExt cx="1588204" cy="1118814"/>
          </a:xfrm>
        </p:grpSpPr>
        <p:sp>
          <p:nvSpPr>
            <p:cNvPr id="705" name="Google Shape;705;p28"/>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no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28"/>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no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C6F50F5D-A8E0-4FEC-BA90-2FF5E49FCADF}"/>
              </a:ext>
            </a:extLst>
          </p:cNvPr>
          <p:cNvPicPr>
            <a:picLocks noChangeAspect="1"/>
          </p:cNvPicPr>
          <p:nvPr/>
        </p:nvPicPr>
        <p:blipFill rotWithShape="1">
          <a:blip r:embed="rId4"/>
          <a:srcRect t="12114" b="6951"/>
          <a:stretch/>
        </p:blipFill>
        <p:spPr>
          <a:xfrm>
            <a:off x="20" y="10"/>
            <a:ext cx="12191980" cy="6857990"/>
          </a:xfrm>
          <a:prstGeom prst="rect">
            <a:avLst/>
          </a:prstGeom>
          <a:noFill/>
        </p:spPr>
      </p:pic>
    </p:spTree>
    <p:custDataLst>
      <p:tags r:id="rId1"/>
    </p:custDataLst>
    <p:extLst>
      <p:ext uri="{BB962C8B-B14F-4D97-AF65-F5344CB8AC3E}">
        <p14:creationId xmlns:p14="http://schemas.microsoft.com/office/powerpoint/2010/main" val="3537401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9"/>
        <p:cNvGrpSpPr/>
        <p:nvPr/>
      </p:nvGrpSpPr>
      <p:grpSpPr>
        <a:xfrm>
          <a:off x="0" y="0"/>
          <a:ext cx="0" cy="0"/>
          <a:chOff x="0" y="0"/>
          <a:chExt cx="0" cy="0"/>
        </a:xfrm>
      </p:grpSpPr>
      <p:sp>
        <p:nvSpPr>
          <p:cNvPr id="680" name="Google Shape;680;p25"/>
          <p:cNvSpPr txBox="1">
            <a:spLocks noGrp="1"/>
          </p:cNvSpPr>
          <p:nvPr>
            <p:ph type="body" idx="1"/>
          </p:nvPr>
        </p:nvSpPr>
        <p:spPr>
          <a:xfrm>
            <a:off x="2680038" y="4096550"/>
            <a:ext cx="73893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solidFill>
                  <a:schemeClr val="tx1"/>
                </a:solidFill>
              </a:rPr>
              <a:t>What are the most recent uses of these terms?</a:t>
            </a:r>
            <a:endParaRPr dirty="0">
              <a:solidFill>
                <a:schemeClr val="tx1"/>
              </a:solidFill>
            </a:endParaRPr>
          </a:p>
        </p:txBody>
      </p:sp>
      <p:sp>
        <p:nvSpPr>
          <p:cNvPr id="681" name="Google Shape;681;p25"/>
          <p:cNvSpPr txBox="1">
            <a:spLocks noGrp="1"/>
          </p:cNvSpPr>
          <p:nvPr>
            <p:ph type="title"/>
          </p:nvPr>
        </p:nvSpPr>
        <p:spPr>
          <a:xfrm>
            <a:off x="2680038" y="2012900"/>
            <a:ext cx="7389300" cy="2066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FEEDBACK AND FEEDFORWARD</a:t>
            </a:r>
            <a:endParaRPr dirty="0">
              <a:highlight>
                <a:schemeClr val="accent2"/>
              </a:highlight>
            </a:endParaRPr>
          </a:p>
        </p:txBody>
      </p:sp>
      <p:sp>
        <p:nvSpPr>
          <p:cNvPr id="682" name="Google Shape;682;p25"/>
          <p:cNvSpPr/>
          <p:nvPr/>
        </p:nvSpPr>
        <p:spPr>
          <a:xfrm>
            <a:off x="1741288" y="2653441"/>
            <a:ext cx="767416" cy="1110134"/>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257A6C5F-C1D1-4889-84DB-3C01FEB9AE06}"/>
              </a:ext>
            </a:extLst>
          </p:cNvPr>
          <p:cNvPicPr>
            <a:picLocks noGrp="1" noChangeAspect="1"/>
          </p:cNvPicPr>
          <p:nvPr>
            <p:ph idx="1"/>
          </p:nvPr>
        </p:nvPicPr>
        <p:blipFill rotWithShape="1">
          <a:blip r:embed="rId3"/>
          <a:srcRect b="19643"/>
          <a:stretch/>
        </p:blipFill>
        <p:spPr>
          <a:xfrm>
            <a:off x="20" y="10"/>
            <a:ext cx="12191980" cy="6857990"/>
          </a:xfrm>
          <a:noFill/>
        </p:spPr>
      </p:pic>
    </p:spTree>
    <p:custDataLst>
      <p:tags r:id="rId1"/>
    </p:custDataLst>
    <p:extLst>
      <p:ext uri="{BB962C8B-B14F-4D97-AF65-F5344CB8AC3E}">
        <p14:creationId xmlns:p14="http://schemas.microsoft.com/office/powerpoint/2010/main" val="769703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8" name="Google Shape;688;p26"/>
          <p:cNvSpPr txBox="1">
            <a:spLocks noGrp="1"/>
          </p:cNvSpPr>
          <p:nvPr>
            <p:ph type="subTitle" idx="1"/>
          </p:nvPr>
        </p:nvSpPr>
        <p:spPr>
          <a:prstGeom prst="rect">
            <a:avLst/>
          </a:prstGeom>
          <a:solidFill>
            <a:schemeClr val="accent2"/>
          </a:solidFill>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 dirty="0"/>
              <a:t>Most s</a:t>
            </a:r>
            <a:r>
              <a:rPr lang="en" dirty="0">
                <a:solidFill>
                  <a:schemeClr val="dk1"/>
                </a:solidFill>
              </a:rPr>
              <a:t>tudent’s approve</a:t>
            </a:r>
            <a:endParaRPr dirty="0">
              <a:solidFill>
                <a:schemeClr val="dk1"/>
              </a:solidFill>
            </a:endParaRPr>
          </a:p>
        </p:txBody>
      </p:sp>
      <p:sp>
        <p:nvSpPr>
          <p:cNvPr id="6" name="Subtitle 5">
            <a:extLst>
              <a:ext uri="{FF2B5EF4-FFF2-40B4-BE49-F238E27FC236}">
                <a16:creationId xmlns:a16="http://schemas.microsoft.com/office/drawing/2014/main" id="{C0C8FB4F-0D3B-4E69-9870-C5166668868C}"/>
              </a:ext>
            </a:extLst>
          </p:cNvPr>
          <p:cNvSpPr>
            <a:spLocks noGrp="1"/>
          </p:cNvSpPr>
          <p:nvPr>
            <p:ph type="subTitle" idx="2"/>
          </p:nvPr>
        </p:nvSpPr>
        <p:spPr/>
        <p:txBody>
          <a:bodyPr/>
          <a:lstStyle/>
          <a:p>
            <a:r>
              <a:rPr lang="en-US" dirty="0">
                <a:solidFill>
                  <a:schemeClr val="tx1"/>
                </a:solidFill>
              </a:rPr>
              <a:t>But be aware that …</a:t>
            </a:r>
          </a:p>
        </p:txBody>
      </p:sp>
      <p:sp>
        <p:nvSpPr>
          <p:cNvPr id="687" name="Google Shape;687;p26"/>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t>AUDIO &amp; VIDEO FEEDBACK</a:t>
            </a:r>
            <a:endParaRPr dirty="0"/>
          </a:p>
        </p:txBody>
      </p:sp>
      <p:sp>
        <p:nvSpPr>
          <p:cNvPr id="689" name="Google Shape;689;p26"/>
          <p:cNvSpPr txBox="1">
            <a:spLocks noGrp="1"/>
          </p:cNvSpPr>
          <p:nvPr>
            <p:ph type="body" idx="3"/>
          </p:nvPr>
        </p:nvSpPr>
        <p:spPr>
          <a:xfrm>
            <a:off x="873350" y="2484468"/>
            <a:ext cx="4960800" cy="3118500"/>
          </a:xfrm>
          <a:prstGeom prst="rect">
            <a:avLst/>
          </a:prstGeom>
        </p:spPr>
        <p:txBody>
          <a:bodyPr spcFirstLastPara="1" wrap="square" lIns="121900" tIns="121900" rIns="121900" bIns="121900" anchor="t" anchorCtr="0">
            <a:noAutofit/>
          </a:bodyPr>
          <a:lstStyle/>
          <a:p>
            <a:pPr marL="342900" indent="-342900"/>
            <a:r>
              <a:rPr lang="en-US" b="0" i="0" dirty="0">
                <a:solidFill>
                  <a:srgbClr val="666666"/>
                </a:solidFill>
                <a:effectLst/>
                <a:latin typeface="Lato" panose="020F0502020204030203" pitchFamily="34" charset="0"/>
              </a:rPr>
              <a:t>‘Personalized’, ‘supportive’ and ‘motivating’ </a:t>
            </a:r>
          </a:p>
          <a:p>
            <a:pPr marL="342900" indent="-342900"/>
            <a:r>
              <a:rPr lang="en-US" dirty="0">
                <a:solidFill>
                  <a:srgbClr val="666666"/>
                </a:solidFill>
                <a:latin typeface="Lato" panose="020F0502020204030203" pitchFamily="34" charset="0"/>
              </a:rPr>
              <a:t>M</a:t>
            </a:r>
            <a:r>
              <a:rPr lang="en-US" b="0" i="0" dirty="0">
                <a:solidFill>
                  <a:srgbClr val="666666"/>
                </a:solidFill>
                <a:effectLst/>
                <a:latin typeface="Lato" panose="020F0502020204030203" pitchFamily="34" charset="0"/>
              </a:rPr>
              <a:t>ay help build educator-learner relationships, with learners considering educators more ‘approachable’ after listening to audio feedback</a:t>
            </a:r>
            <a:endParaRPr dirty="0"/>
          </a:p>
        </p:txBody>
      </p:sp>
      <p:sp>
        <p:nvSpPr>
          <p:cNvPr id="7" name="Text Placeholder 6">
            <a:extLst>
              <a:ext uri="{FF2B5EF4-FFF2-40B4-BE49-F238E27FC236}">
                <a16:creationId xmlns:a16="http://schemas.microsoft.com/office/drawing/2014/main" id="{5CE35CF3-ECBB-444E-A595-D931CAD0A2EA}"/>
              </a:ext>
            </a:extLst>
          </p:cNvPr>
          <p:cNvSpPr>
            <a:spLocks noGrp="1"/>
          </p:cNvSpPr>
          <p:nvPr>
            <p:ph type="body" idx="4"/>
          </p:nvPr>
        </p:nvSpPr>
        <p:spPr>
          <a:xfrm>
            <a:off x="6464146" y="2472718"/>
            <a:ext cx="4961100" cy="2366751"/>
          </a:xfrm>
        </p:spPr>
        <p:txBody>
          <a:bodyPr/>
          <a:lstStyle/>
          <a:p>
            <a:r>
              <a:rPr lang="en-US" b="0" i="0" dirty="0">
                <a:solidFill>
                  <a:srgbClr val="666666"/>
                </a:solidFill>
                <a:effectLst/>
                <a:latin typeface="Lato" panose="020F0502020204030203" pitchFamily="34" charset="0"/>
              </a:rPr>
              <a:t>Some studies report that learners find listening to audio feedback stressful, and that hearing their educator’s voice may amplify critical comments</a:t>
            </a:r>
            <a:endParaRPr lang="en-US" dirty="0"/>
          </a:p>
        </p:txBody>
      </p:sp>
      <p:sp>
        <p:nvSpPr>
          <p:cNvPr id="8" name="TextBox 7">
            <a:extLst>
              <a:ext uri="{FF2B5EF4-FFF2-40B4-BE49-F238E27FC236}">
                <a16:creationId xmlns:a16="http://schemas.microsoft.com/office/drawing/2014/main" id="{8A9A3E25-9F80-4F02-9D14-F66B89B88875}"/>
              </a:ext>
            </a:extLst>
          </p:cNvPr>
          <p:cNvSpPr txBox="1"/>
          <p:nvPr/>
        </p:nvSpPr>
        <p:spPr>
          <a:xfrm>
            <a:off x="4922729" y="5766258"/>
            <a:ext cx="3920647" cy="307777"/>
          </a:xfrm>
          <a:prstGeom prst="rect">
            <a:avLst/>
          </a:prstGeom>
          <a:noFill/>
        </p:spPr>
        <p:txBody>
          <a:bodyPr wrap="square" rtlCol="0">
            <a:spAutoFit/>
          </a:bodyPr>
          <a:lstStyle/>
          <a:p>
            <a:pPr algn="r"/>
            <a:r>
              <a:rPr lang="en-US" b="0" i="0" dirty="0">
                <a:solidFill>
                  <a:srgbClr val="666666"/>
                </a:solidFill>
                <a:effectLst/>
                <a:latin typeface="Lato" panose="020F0502020204030203" pitchFamily="34" charset="0"/>
              </a:rPr>
              <a:t>Gould &amp; Day, 2013; Voelkel &amp; Mello, 2014</a:t>
            </a:r>
            <a:endParaRPr lang="en-US" dirty="0"/>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1" name="Picture 10">
            <a:hlinkClick r:id="rId3"/>
            <a:extLst>
              <a:ext uri="{FF2B5EF4-FFF2-40B4-BE49-F238E27FC236}">
                <a16:creationId xmlns:a16="http://schemas.microsoft.com/office/drawing/2014/main" id="{E9381878-62A5-4521-9D31-965ADE732829}"/>
              </a:ext>
            </a:extLst>
          </p:cNvPr>
          <p:cNvPicPr>
            <a:picLocks noChangeAspect="1"/>
          </p:cNvPicPr>
          <p:nvPr/>
        </p:nvPicPr>
        <p:blipFill>
          <a:blip r:embed="rId4"/>
          <a:stretch>
            <a:fillRect/>
          </a:stretch>
        </p:blipFill>
        <p:spPr>
          <a:xfrm>
            <a:off x="2680048" y="1385831"/>
            <a:ext cx="6831903" cy="5294725"/>
          </a:xfrm>
          <a:prstGeom prst="rect">
            <a:avLst/>
          </a:prstGeom>
          <a:noFill/>
        </p:spPr>
      </p:pic>
      <p:sp>
        <p:nvSpPr>
          <p:cNvPr id="12" name="TextBox 11">
            <a:extLst>
              <a:ext uri="{FF2B5EF4-FFF2-40B4-BE49-F238E27FC236}">
                <a16:creationId xmlns:a16="http://schemas.microsoft.com/office/drawing/2014/main" id="{CA6AA68B-9090-4079-B9B3-4659CC0CABB2}"/>
              </a:ext>
            </a:extLst>
          </p:cNvPr>
          <p:cNvSpPr txBox="1"/>
          <p:nvPr/>
        </p:nvSpPr>
        <p:spPr>
          <a:xfrm>
            <a:off x="463463" y="162838"/>
            <a:ext cx="7490564" cy="707886"/>
          </a:xfrm>
          <a:prstGeom prst="rect">
            <a:avLst/>
          </a:prstGeom>
          <a:noFill/>
        </p:spPr>
        <p:txBody>
          <a:bodyPr wrap="square" rtlCol="0">
            <a:spAutoFit/>
          </a:bodyPr>
          <a:lstStyle/>
          <a:p>
            <a:r>
              <a:rPr lang="en-US" sz="4000" dirty="0">
                <a:latin typeface="Roboto" panose="02000000000000000000" pitchFamily="2" charset="0"/>
                <a:ea typeface="Roboto" panose="02000000000000000000" pitchFamily="2" charset="0"/>
                <a:cs typeface="Roboto" panose="02000000000000000000" pitchFamily="2" charset="0"/>
              </a:rPr>
              <a:t>ONE FINAL RESOURCE</a:t>
            </a:r>
          </a:p>
        </p:txBody>
      </p:sp>
    </p:spTree>
    <p:custDataLst>
      <p:tags r:id="rId1"/>
    </p:custDataLst>
    <p:extLst>
      <p:ext uri="{BB962C8B-B14F-4D97-AF65-F5344CB8AC3E}">
        <p14:creationId xmlns:p14="http://schemas.microsoft.com/office/powerpoint/2010/main" val="767220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EDB37-2F05-4E34-AD28-141B84E1F3A6}"/>
              </a:ext>
            </a:extLst>
          </p:cNvPr>
          <p:cNvPicPr>
            <a:picLocks/>
          </p:cNvPicPr>
          <p:nvPr>
            <p:custDataLst>
              <p:tags r:id="rId2"/>
            </p:custDataLst>
          </p:nvPr>
        </p:nvPicPr>
        <p:blipFill>
          <a:blip r:embed="rId5"/>
          <a:stretch>
            <a:fillRect/>
          </a:stretch>
        </p:blipFill>
        <p:spPr>
          <a:xfrm>
            <a:off x="254000" y="254000"/>
            <a:ext cx="11684000" cy="6350000"/>
          </a:xfrm>
          <a:prstGeom prst="rect">
            <a:avLst/>
          </a:prstGeom>
        </p:spPr>
      </p:pic>
    </p:spTree>
    <p:custDataLst>
      <p:tags r:id="rId1"/>
    </p:custDataLst>
    <p:extLst>
      <p:ext uri="{BB962C8B-B14F-4D97-AF65-F5344CB8AC3E}">
        <p14:creationId xmlns:p14="http://schemas.microsoft.com/office/powerpoint/2010/main" val="2995145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40"/>
          <p:cNvSpPr txBox="1">
            <a:spLocks noGrp="1"/>
          </p:cNvSpPr>
          <p:nvPr>
            <p:ph type="title"/>
          </p:nvPr>
        </p:nvSpPr>
        <p:spPr>
          <a:xfrm>
            <a:off x="3159300" y="1883275"/>
            <a:ext cx="5873400" cy="1341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a:t>THANK YOU!</a:t>
            </a:r>
            <a:endParaRPr/>
          </a:p>
        </p:txBody>
      </p:sp>
      <p:sp>
        <p:nvSpPr>
          <p:cNvPr id="1178" name="Google Shape;1178;p40"/>
          <p:cNvSpPr txBox="1">
            <a:spLocks noGrp="1"/>
          </p:cNvSpPr>
          <p:nvPr>
            <p:ph type="subTitle" idx="1"/>
          </p:nvPr>
        </p:nvSpPr>
        <p:spPr>
          <a:xfrm>
            <a:off x="3305250" y="3120925"/>
            <a:ext cx="5581500" cy="5220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dirty="0"/>
              <a:t>THOUGHTS? QUESTIONS?</a:t>
            </a:r>
            <a:endParaRPr dirty="0"/>
          </a:p>
        </p:txBody>
      </p:sp>
      <p:sp>
        <p:nvSpPr>
          <p:cNvPr id="1179" name="Google Shape;1179;p40"/>
          <p:cNvSpPr/>
          <p:nvPr/>
        </p:nvSpPr>
        <p:spPr>
          <a:xfrm>
            <a:off x="5844015" y="4729853"/>
            <a:ext cx="181070" cy="392601"/>
          </a:xfrm>
          <a:custGeom>
            <a:avLst/>
            <a:gdLst/>
            <a:ahLst/>
            <a:cxnLst/>
            <a:rect l="l" t="t" r="r" b="b"/>
            <a:pathLst>
              <a:path w="7907" h="17146" extrusionOk="0">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0" name="Google Shape;1180;p40"/>
          <p:cNvGrpSpPr/>
          <p:nvPr/>
        </p:nvGrpSpPr>
        <p:grpSpPr>
          <a:xfrm>
            <a:off x="6377118" y="4720201"/>
            <a:ext cx="411849" cy="411917"/>
            <a:chOff x="5162200" y="4097750"/>
            <a:chExt cx="338385" cy="338414"/>
          </a:xfrm>
        </p:grpSpPr>
        <p:sp>
          <p:nvSpPr>
            <p:cNvPr id="1181" name="Google Shape;1181;p40"/>
            <p:cNvSpPr/>
            <p:nvPr/>
          </p:nvSpPr>
          <p:spPr>
            <a:xfrm>
              <a:off x="5162200" y="4097750"/>
              <a:ext cx="338385" cy="338414"/>
            </a:xfrm>
            <a:custGeom>
              <a:avLst/>
              <a:gdLst/>
              <a:ahLst/>
              <a:cxnLst/>
              <a:rect l="l" t="t" r="r" b="b"/>
              <a:pathLst>
                <a:path w="11842" h="11843" extrusionOk="0">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40"/>
            <p:cNvSpPr/>
            <p:nvPr/>
          </p:nvSpPr>
          <p:spPr>
            <a:xfrm>
              <a:off x="5245127" y="4179731"/>
              <a:ext cx="173507" cy="174450"/>
            </a:xfrm>
            <a:custGeom>
              <a:avLst/>
              <a:gdLst/>
              <a:ahLst/>
              <a:cxnLst/>
              <a:rect l="l" t="t" r="r" b="b"/>
              <a:pathLst>
                <a:path w="6072" h="6105" extrusionOk="0">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40"/>
            <p:cNvSpPr/>
            <p:nvPr/>
          </p:nvSpPr>
          <p:spPr>
            <a:xfrm>
              <a:off x="5401436" y="4155900"/>
              <a:ext cx="41034" cy="41005"/>
            </a:xfrm>
            <a:custGeom>
              <a:avLst/>
              <a:gdLst/>
              <a:ahLst/>
              <a:cxnLst/>
              <a:rect l="l" t="t" r="r" b="b"/>
              <a:pathLst>
                <a:path w="1436" h="1435" extrusionOk="0">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4" name="Google Shape;1184;p40"/>
          <p:cNvSpPr/>
          <p:nvPr/>
        </p:nvSpPr>
        <p:spPr>
          <a:xfrm>
            <a:off x="5111125" y="4771236"/>
            <a:ext cx="380848" cy="309834"/>
          </a:xfrm>
          <a:custGeom>
            <a:avLst/>
            <a:gdLst/>
            <a:ahLst/>
            <a:cxnLst/>
            <a:rect l="l" t="t" r="r" b="b"/>
            <a:pathLst>
              <a:path w="16446" h="13378" extrusionOk="0">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6" name="Google Shape;1186;p40"/>
          <p:cNvGrpSpPr/>
          <p:nvPr/>
        </p:nvGrpSpPr>
        <p:grpSpPr>
          <a:xfrm>
            <a:off x="9537055" y="2115538"/>
            <a:ext cx="788140" cy="2965544"/>
            <a:chOff x="8686327" y="1939200"/>
            <a:chExt cx="788140" cy="2965544"/>
          </a:xfrm>
        </p:grpSpPr>
        <p:sp>
          <p:nvSpPr>
            <p:cNvPr id="1187" name="Google Shape;1187;p40"/>
            <p:cNvSpPr/>
            <p:nvPr/>
          </p:nvSpPr>
          <p:spPr>
            <a:xfrm rot="10800000">
              <a:off x="8686327" y="4513840"/>
              <a:ext cx="202208" cy="390904"/>
            </a:xfrm>
            <a:custGeom>
              <a:avLst/>
              <a:gdLst/>
              <a:ahLst/>
              <a:cxnLst/>
              <a:rect l="l" t="t" r="r" b="b"/>
              <a:pathLst>
                <a:path w="202208" h="390904" extrusionOk="0">
                  <a:moveTo>
                    <a:pt x="202209" y="390904"/>
                  </a:moveTo>
                  <a:lnTo>
                    <a:pt x="63989" y="160091"/>
                  </a:lnTo>
                  <a:cubicBezTo>
                    <a:pt x="35526" y="112559"/>
                    <a:pt x="6356" y="63119"/>
                    <a:pt x="0" y="8029"/>
                  </a:cubicBezTo>
                  <a:cubicBezTo>
                    <a:pt x="5015" y="-1435"/>
                    <a:pt x="19211" y="-2142"/>
                    <a:pt x="28110" y="3862"/>
                  </a:cubicBezTo>
                  <a:cubicBezTo>
                    <a:pt x="37009" y="9865"/>
                    <a:pt x="41741" y="20106"/>
                    <a:pt x="46120" y="29853"/>
                  </a:cubicBezTo>
                  <a:cubicBezTo>
                    <a:pt x="100433" y="151404"/>
                    <a:pt x="154676" y="272885"/>
                    <a:pt x="202209" y="390904"/>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40"/>
            <p:cNvSpPr/>
            <p:nvPr/>
          </p:nvSpPr>
          <p:spPr>
            <a:xfrm>
              <a:off x="9009593" y="4100995"/>
              <a:ext cx="403075" cy="194909"/>
            </a:xfrm>
            <a:custGeom>
              <a:avLst/>
              <a:gdLst/>
              <a:ahLst/>
              <a:cxnLst/>
              <a:rect l="l" t="t" r="r" b="b"/>
              <a:pathLst>
                <a:path w="403075" h="194909" extrusionOk="0">
                  <a:moveTo>
                    <a:pt x="70" y="71"/>
                  </a:moveTo>
                  <a:cubicBezTo>
                    <a:pt x="63071" y="63495"/>
                    <a:pt x="136736" y="116395"/>
                    <a:pt x="216970" y="155806"/>
                  </a:cubicBezTo>
                  <a:cubicBezTo>
                    <a:pt x="274814" y="184269"/>
                    <a:pt x="340993" y="206022"/>
                    <a:pt x="403075" y="188789"/>
                  </a:cubicBezTo>
                  <a:cubicBezTo>
                    <a:pt x="395800" y="160962"/>
                    <a:pt x="372281" y="139773"/>
                    <a:pt x="346219" y="127413"/>
                  </a:cubicBezTo>
                  <a:cubicBezTo>
                    <a:pt x="320158" y="115053"/>
                    <a:pt x="291483" y="110109"/>
                    <a:pt x="263372" y="103611"/>
                  </a:cubicBezTo>
                  <a:cubicBezTo>
                    <a:pt x="168943" y="81929"/>
                    <a:pt x="78750" y="42236"/>
                    <a:pt x="0" y="0"/>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40"/>
            <p:cNvSpPr/>
            <p:nvPr/>
          </p:nvSpPr>
          <p:spPr>
            <a:xfrm flipH="1">
              <a:off x="9038010" y="3448295"/>
              <a:ext cx="436457" cy="94475"/>
            </a:xfrm>
            <a:custGeom>
              <a:avLst/>
              <a:gdLst/>
              <a:ahLst/>
              <a:cxnLst/>
              <a:rect l="l" t="t" r="r" b="b"/>
              <a:pathLst>
                <a:path w="436457" h="94475" extrusionOk="0">
                  <a:moveTo>
                    <a:pt x="436458" y="22343"/>
                  </a:moveTo>
                  <a:cubicBezTo>
                    <a:pt x="393657" y="46498"/>
                    <a:pt x="350079" y="70935"/>
                    <a:pt x="302194" y="81812"/>
                  </a:cubicBezTo>
                  <a:cubicBezTo>
                    <a:pt x="275708" y="87816"/>
                    <a:pt x="248516" y="89511"/>
                    <a:pt x="221395" y="91206"/>
                  </a:cubicBezTo>
                  <a:cubicBezTo>
                    <a:pt x="160372" y="95020"/>
                    <a:pt x="98078" y="98693"/>
                    <a:pt x="39103" y="82448"/>
                  </a:cubicBezTo>
                  <a:cubicBezTo>
                    <a:pt x="23777" y="78210"/>
                    <a:pt x="7038" y="71006"/>
                    <a:pt x="1600" y="56033"/>
                  </a:cubicBezTo>
                  <a:cubicBezTo>
                    <a:pt x="-3485" y="41907"/>
                    <a:pt x="4142" y="25592"/>
                    <a:pt x="16149" y="16552"/>
                  </a:cubicBezTo>
                  <a:cubicBezTo>
                    <a:pt x="28156" y="7511"/>
                    <a:pt x="43482" y="4263"/>
                    <a:pt x="58385" y="2426"/>
                  </a:cubicBezTo>
                  <a:cubicBezTo>
                    <a:pt x="180713" y="-12618"/>
                    <a:pt x="303324" y="48264"/>
                    <a:pt x="436458" y="22343"/>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40"/>
            <p:cNvSpPr/>
            <p:nvPr/>
          </p:nvSpPr>
          <p:spPr>
            <a:xfrm>
              <a:off x="8981341" y="2513145"/>
              <a:ext cx="453529" cy="344228"/>
            </a:xfrm>
            <a:custGeom>
              <a:avLst/>
              <a:gdLst/>
              <a:ahLst/>
              <a:cxnLst/>
              <a:rect l="l" t="t" r="r" b="b"/>
              <a:pathLst>
                <a:path w="453529" h="344228" extrusionOk="0">
                  <a:moveTo>
                    <a:pt x="0" y="344228"/>
                  </a:moveTo>
                  <a:cubicBezTo>
                    <a:pt x="77691" y="207563"/>
                    <a:pt x="195075" y="93781"/>
                    <a:pt x="334142" y="20539"/>
                  </a:cubicBezTo>
                  <a:cubicBezTo>
                    <a:pt x="352435" y="10863"/>
                    <a:pt x="371716" y="1752"/>
                    <a:pt x="392340" y="198"/>
                  </a:cubicBezTo>
                  <a:cubicBezTo>
                    <a:pt x="412963" y="-1356"/>
                    <a:pt x="435493" y="6202"/>
                    <a:pt x="446582" y="23717"/>
                  </a:cubicBezTo>
                  <a:cubicBezTo>
                    <a:pt x="459083" y="43564"/>
                    <a:pt x="453504" y="70685"/>
                    <a:pt x="439449" y="89472"/>
                  </a:cubicBezTo>
                  <a:cubicBezTo>
                    <a:pt x="425394" y="108259"/>
                    <a:pt x="404558" y="120549"/>
                    <a:pt x="384288" y="132273"/>
                  </a:cubicBezTo>
                  <a:cubicBezTo>
                    <a:pt x="259629" y="204384"/>
                    <a:pt x="134052" y="274942"/>
                    <a:pt x="70" y="344228"/>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40"/>
            <p:cNvSpPr/>
            <p:nvPr/>
          </p:nvSpPr>
          <p:spPr>
            <a:xfrm>
              <a:off x="8735767" y="1939200"/>
              <a:ext cx="143235" cy="437689"/>
            </a:xfrm>
            <a:custGeom>
              <a:avLst/>
              <a:gdLst/>
              <a:ahLst/>
              <a:cxnLst/>
              <a:rect l="l" t="t" r="r" b="b"/>
              <a:pathLst>
                <a:path w="143235" h="437689" extrusionOk="0">
                  <a:moveTo>
                    <a:pt x="0" y="437690"/>
                  </a:moveTo>
                  <a:cubicBezTo>
                    <a:pt x="7698" y="296998"/>
                    <a:pt x="40611" y="157649"/>
                    <a:pt x="96690" y="28329"/>
                  </a:cubicBezTo>
                  <a:cubicBezTo>
                    <a:pt x="103612" y="12296"/>
                    <a:pt x="119644" y="-6703"/>
                    <a:pt x="134617" y="2337"/>
                  </a:cubicBezTo>
                  <a:cubicBezTo>
                    <a:pt x="146271" y="9400"/>
                    <a:pt x="143940" y="26704"/>
                    <a:pt x="140126" y="39700"/>
                  </a:cubicBezTo>
                  <a:cubicBezTo>
                    <a:pt x="99657" y="177142"/>
                    <a:pt x="54242" y="313102"/>
                    <a:pt x="0" y="437619"/>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92" name="Google Shape;1192;p40"/>
          <p:cNvGrpSpPr/>
          <p:nvPr/>
        </p:nvGrpSpPr>
        <p:grpSpPr>
          <a:xfrm flipH="1">
            <a:off x="1866805" y="2115538"/>
            <a:ext cx="788140" cy="2965544"/>
            <a:chOff x="8686327" y="1939200"/>
            <a:chExt cx="788140" cy="2965544"/>
          </a:xfrm>
        </p:grpSpPr>
        <p:sp>
          <p:nvSpPr>
            <p:cNvPr id="1193" name="Google Shape;1193;p40"/>
            <p:cNvSpPr/>
            <p:nvPr/>
          </p:nvSpPr>
          <p:spPr>
            <a:xfrm rot="10800000">
              <a:off x="8686327" y="4513840"/>
              <a:ext cx="202208" cy="390904"/>
            </a:xfrm>
            <a:custGeom>
              <a:avLst/>
              <a:gdLst/>
              <a:ahLst/>
              <a:cxnLst/>
              <a:rect l="l" t="t" r="r" b="b"/>
              <a:pathLst>
                <a:path w="202208" h="390904" extrusionOk="0">
                  <a:moveTo>
                    <a:pt x="202209" y="390904"/>
                  </a:moveTo>
                  <a:lnTo>
                    <a:pt x="63989" y="160091"/>
                  </a:lnTo>
                  <a:cubicBezTo>
                    <a:pt x="35526" y="112559"/>
                    <a:pt x="6356" y="63119"/>
                    <a:pt x="0" y="8029"/>
                  </a:cubicBezTo>
                  <a:cubicBezTo>
                    <a:pt x="5015" y="-1435"/>
                    <a:pt x="19211" y="-2142"/>
                    <a:pt x="28110" y="3862"/>
                  </a:cubicBezTo>
                  <a:cubicBezTo>
                    <a:pt x="37009" y="9865"/>
                    <a:pt x="41741" y="20106"/>
                    <a:pt x="46120" y="29853"/>
                  </a:cubicBezTo>
                  <a:cubicBezTo>
                    <a:pt x="100433" y="151404"/>
                    <a:pt x="154676" y="272885"/>
                    <a:pt x="202209" y="390904"/>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40"/>
            <p:cNvSpPr/>
            <p:nvPr/>
          </p:nvSpPr>
          <p:spPr>
            <a:xfrm>
              <a:off x="9009593" y="4100995"/>
              <a:ext cx="403075" cy="194909"/>
            </a:xfrm>
            <a:custGeom>
              <a:avLst/>
              <a:gdLst/>
              <a:ahLst/>
              <a:cxnLst/>
              <a:rect l="l" t="t" r="r" b="b"/>
              <a:pathLst>
                <a:path w="403075" h="194909" extrusionOk="0">
                  <a:moveTo>
                    <a:pt x="70" y="71"/>
                  </a:moveTo>
                  <a:cubicBezTo>
                    <a:pt x="63071" y="63495"/>
                    <a:pt x="136736" y="116395"/>
                    <a:pt x="216970" y="155806"/>
                  </a:cubicBezTo>
                  <a:cubicBezTo>
                    <a:pt x="274814" y="184269"/>
                    <a:pt x="340993" y="206022"/>
                    <a:pt x="403075" y="188789"/>
                  </a:cubicBezTo>
                  <a:cubicBezTo>
                    <a:pt x="395800" y="160962"/>
                    <a:pt x="372281" y="139773"/>
                    <a:pt x="346219" y="127413"/>
                  </a:cubicBezTo>
                  <a:cubicBezTo>
                    <a:pt x="320158" y="115053"/>
                    <a:pt x="291483" y="110109"/>
                    <a:pt x="263372" y="103611"/>
                  </a:cubicBezTo>
                  <a:cubicBezTo>
                    <a:pt x="168943" y="81929"/>
                    <a:pt x="78750" y="42236"/>
                    <a:pt x="0" y="0"/>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40"/>
            <p:cNvSpPr/>
            <p:nvPr/>
          </p:nvSpPr>
          <p:spPr>
            <a:xfrm flipH="1">
              <a:off x="9038010" y="3448295"/>
              <a:ext cx="436457" cy="94475"/>
            </a:xfrm>
            <a:custGeom>
              <a:avLst/>
              <a:gdLst/>
              <a:ahLst/>
              <a:cxnLst/>
              <a:rect l="l" t="t" r="r" b="b"/>
              <a:pathLst>
                <a:path w="436457" h="94475" extrusionOk="0">
                  <a:moveTo>
                    <a:pt x="436458" y="22343"/>
                  </a:moveTo>
                  <a:cubicBezTo>
                    <a:pt x="393657" y="46498"/>
                    <a:pt x="350079" y="70935"/>
                    <a:pt x="302194" y="81812"/>
                  </a:cubicBezTo>
                  <a:cubicBezTo>
                    <a:pt x="275708" y="87816"/>
                    <a:pt x="248516" y="89511"/>
                    <a:pt x="221395" y="91206"/>
                  </a:cubicBezTo>
                  <a:cubicBezTo>
                    <a:pt x="160372" y="95020"/>
                    <a:pt x="98078" y="98693"/>
                    <a:pt x="39103" y="82448"/>
                  </a:cubicBezTo>
                  <a:cubicBezTo>
                    <a:pt x="23777" y="78210"/>
                    <a:pt x="7038" y="71006"/>
                    <a:pt x="1600" y="56033"/>
                  </a:cubicBezTo>
                  <a:cubicBezTo>
                    <a:pt x="-3485" y="41907"/>
                    <a:pt x="4142" y="25592"/>
                    <a:pt x="16149" y="16552"/>
                  </a:cubicBezTo>
                  <a:cubicBezTo>
                    <a:pt x="28156" y="7511"/>
                    <a:pt x="43482" y="4263"/>
                    <a:pt x="58385" y="2426"/>
                  </a:cubicBezTo>
                  <a:cubicBezTo>
                    <a:pt x="180713" y="-12618"/>
                    <a:pt x="303324" y="48264"/>
                    <a:pt x="436458" y="22343"/>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40"/>
            <p:cNvSpPr/>
            <p:nvPr/>
          </p:nvSpPr>
          <p:spPr>
            <a:xfrm>
              <a:off x="8981341" y="2513145"/>
              <a:ext cx="453529" cy="344228"/>
            </a:xfrm>
            <a:custGeom>
              <a:avLst/>
              <a:gdLst/>
              <a:ahLst/>
              <a:cxnLst/>
              <a:rect l="l" t="t" r="r" b="b"/>
              <a:pathLst>
                <a:path w="453529" h="344228" extrusionOk="0">
                  <a:moveTo>
                    <a:pt x="0" y="344228"/>
                  </a:moveTo>
                  <a:cubicBezTo>
                    <a:pt x="77691" y="207563"/>
                    <a:pt x="195075" y="93781"/>
                    <a:pt x="334142" y="20539"/>
                  </a:cubicBezTo>
                  <a:cubicBezTo>
                    <a:pt x="352435" y="10863"/>
                    <a:pt x="371716" y="1752"/>
                    <a:pt x="392340" y="198"/>
                  </a:cubicBezTo>
                  <a:cubicBezTo>
                    <a:pt x="412963" y="-1356"/>
                    <a:pt x="435493" y="6202"/>
                    <a:pt x="446582" y="23717"/>
                  </a:cubicBezTo>
                  <a:cubicBezTo>
                    <a:pt x="459083" y="43564"/>
                    <a:pt x="453504" y="70685"/>
                    <a:pt x="439449" y="89472"/>
                  </a:cubicBezTo>
                  <a:cubicBezTo>
                    <a:pt x="425394" y="108259"/>
                    <a:pt x="404558" y="120549"/>
                    <a:pt x="384288" y="132273"/>
                  </a:cubicBezTo>
                  <a:cubicBezTo>
                    <a:pt x="259629" y="204384"/>
                    <a:pt x="134052" y="274942"/>
                    <a:pt x="70" y="344228"/>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40"/>
            <p:cNvSpPr/>
            <p:nvPr/>
          </p:nvSpPr>
          <p:spPr>
            <a:xfrm>
              <a:off x="8735767" y="1939200"/>
              <a:ext cx="143235" cy="437689"/>
            </a:xfrm>
            <a:custGeom>
              <a:avLst/>
              <a:gdLst/>
              <a:ahLst/>
              <a:cxnLst/>
              <a:rect l="l" t="t" r="r" b="b"/>
              <a:pathLst>
                <a:path w="143235" h="437689" extrusionOk="0">
                  <a:moveTo>
                    <a:pt x="0" y="437690"/>
                  </a:moveTo>
                  <a:cubicBezTo>
                    <a:pt x="7698" y="296998"/>
                    <a:pt x="40611" y="157649"/>
                    <a:pt x="96690" y="28329"/>
                  </a:cubicBezTo>
                  <a:cubicBezTo>
                    <a:pt x="103612" y="12296"/>
                    <a:pt x="119644" y="-6703"/>
                    <a:pt x="134617" y="2337"/>
                  </a:cubicBezTo>
                  <a:cubicBezTo>
                    <a:pt x="146271" y="9400"/>
                    <a:pt x="143940" y="26704"/>
                    <a:pt x="140126" y="39700"/>
                  </a:cubicBezTo>
                  <a:cubicBezTo>
                    <a:pt x="99657" y="177142"/>
                    <a:pt x="54242" y="313102"/>
                    <a:pt x="0" y="437619"/>
                  </a:cubicBezTo>
                  <a:close/>
                </a:path>
              </a:pathLst>
            </a:custGeom>
            <a:solidFill>
              <a:schemeClr val="accent3"/>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6CFA1-B801-46B5-AFB6-60B8BFCCA5C4}"/>
              </a:ext>
            </a:extLst>
          </p:cNvPr>
          <p:cNvSpPr>
            <a:spLocks noGrp="1"/>
          </p:cNvSpPr>
          <p:nvPr>
            <p:ph type="title"/>
          </p:nvPr>
        </p:nvSpPr>
        <p:spPr>
          <a:xfrm>
            <a:off x="905159" y="1011953"/>
            <a:ext cx="5581500" cy="763500"/>
          </a:xfrm>
        </p:spPr>
        <p:txBody>
          <a:bodyPr/>
          <a:lstStyle/>
          <a:p>
            <a:r>
              <a:rPr lang="en-US" dirty="0"/>
              <a:t>References</a:t>
            </a:r>
          </a:p>
        </p:txBody>
      </p:sp>
      <p:sp>
        <p:nvSpPr>
          <p:cNvPr id="3" name="Text Placeholder 2">
            <a:extLst>
              <a:ext uri="{FF2B5EF4-FFF2-40B4-BE49-F238E27FC236}">
                <a16:creationId xmlns:a16="http://schemas.microsoft.com/office/drawing/2014/main" id="{4AC2FA57-3262-4EF2-AD2B-F91DE385147E}"/>
              </a:ext>
            </a:extLst>
          </p:cNvPr>
          <p:cNvSpPr>
            <a:spLocks noGrp="1"/>
          </p:cNvSpPr>
          <p:nvPr>
            <p:ph type="body" idx="1"/>
          </p:nvPr>
        </p:nvSpPr>
        <p:spPr>
          <a:xfrm>
            <a:off x="905159" y="1975748"/>
            <a:ext cx="5581500" cy="3106800"/>
          </a:xfrm>
        </p:spPr>
        <p:txBody>
          <a:bodyPr/>
          <a:lstStyle/>
          <a:p>
            <a:pPr marL="107950" indent="-457200">
              <a:buNone/>
            </a:pPr>
            <a:r>
              <a:rPr lang="en-US" sz="1800" i="0" dirty="0">
                <a:solidFill>
                  <a:srgbClr val="666666"/>
                </a:solidFill>
                <a:effectLst/>
                <a:latin typeface="inherit"/>
              </a:rPr>
              <a:t>Bowman, J.D. (2020). </a:t>
            </a:r>
            <a:r>
              <a:rPr lang="en-US" sz="1800" b="1" i="0" dirty="0">
                <a:solidFill>
                  <a:srgbClr val="666666"/>
                </a:solidFill>
                <a:effectLst/>
                <a:latin typeface="inherit"/>
              </a:rPr>
              <a:t>Getting students to engage with feedback</a:t>
            </a:r>
            <a:r>
              <a:rPr lang="en-US" sz="1800" i="0" dirty="0">
                <a:solidFill>
                  <a:srgbClr val="666666"/>
                </a:solidFill>
                <a:effectLst/>
                <a:latin typeface="inherit"/>
              </a:rPr>
              <a:t>. </a:t>
            </a:r>
            <a:r>
              <a:rPr lang="en-US" sz="1600" dirty="0">
                <a:hlinkClick r:id="rId4"/>
              </a:rPr>
              <a:t>How to Get Students to Use Feedback | Edutopia</a:t>
            </a:r>
            <a:endParaRPr lang="en-US" sz="1600" dirty="0"/>
          </a:p>
          <a:p>
            <a:pPr marL="107950" indent="-457200">
              <a:buNone/>
            </a:pPr>
            <a:endParaRPr lang="en-US" sz="1800" i="0" dirty="0">
              <a:solidFill>
                <a:srgbClr val="666666"/>
              </a:solidFill>
              <a:effectLst/>
              <a:latin typeface="inherit"/>
            </a:endParaRPr>
          </a:p>
          <a:p>
            <a:pPr marL="107950" indent="-457200">
              <a:buNone/>
            </a:pPr>
            <a:r>
              <a:rPr lang="en-US" sz="1800" b="1" i="0" dirty="0">
                <a:solidFill>
                  <a:srgbClr val="666666"/>
                </a:solidFill>
                <a:effectLst/>
                <a:latin typeface="inherit"/>
              </a:rPr>
              <a:t>Feedback for Learning: Closing the assessment loop</a:t>
            </a:r>
            <a:r>
              <a:rPr lang="en-US" sz="1800" b="0" i="0" dirty="0">
                <a:solidFill>
                  <a:srgbClr val="666666"/>
                </a:solidFill>
                <a:effectLst/>
                <a:latin typeface="inherit"/>
              </a:rPr>
              <a:t>. (n.d.) </a:t>
            </a:r>
            <a:r>
              <a:rPr lang="en-US" sz="1800" dirty="0">
                <a:solidFill>
                  <a:schemeClr val="bg1">
                    <a:lumMod val="50000"/>
                  </a:schemeClr>
                </a:solidFill>
                <a:latin typeface="inherit"/>
                <a:hlinkClick r:id="rId5">
                  <a:extLst>
                    <a:ext uri="{A12FA001-AC4F-418D-AE19-62706E023703}">
                      <ahyp:hlinkClr xmlns:ahyp="http://schemas.microsoft.com/office/drawing/2018/hyperlinkcolor" val="tx"/>
                    </a:ext>
                  </a:extLst>
                </a:hlinkClick>
              </a:rPr>
              <a:t>https://feedbackforlearning.org/</a:t>
            </a:r>
            <a:r>
              <a:rPr lang="en-US" sz="1800" dirty="0">
                <a:solidFill>
                  <a:schemeClr val="bg1">
                    <a:lumMod val="50000"/>
                  </a:schemeClr>
                </a:solidFill>
                <a:latin typeface="inherit"/>
              </a:rPr>
              <a:t> </a:t>
            </a:r>
            <a:endParaRPr lang="en-US" sz="1800" b="0" i="0" dirty="0">
              <a:solidFill>
                <a:schemeClr val="bg1">
                  <a:lumMod val="50000"/>
                </a:schemeClr>
              </a:solidFill>
              <a:effectLst/>
              <a:latin typeface="inherit"/>
            </a:endParaRPr>
          </a:p>
          <a:p>
            <a:pPr marL="107950" indent="-457200">
              <a:buNone/>
            </a:pPr>
            <a:endParaRPr lang="en-US" sz="1800" b="0" i="0" dirty="0">
              <a:solidFill>
                <a:srgbClr val="666666"/>
              </a:solidFill>
              <a:effectLst/>
              <a:latin typeface="inherit"/>
            </a:endParaRPr>
          </a:p>
          <a:p>
            <a:pPr marL="107950" indent="-457200">
              <a:buNone/>
            </a:pPr>
            <a:r>
              <a:rPr lang="en-US" sz="1800" b="0" i="0" dirty="0">
                <a:solidFill>
                  <a:srgbClr val="666666"/>
                </a:solidFill>
                <a:effectLst/>
                <a:latin typeface="inherit"/>
              </a:rPr>
              <a:t>Gould, J. &amp; Day, P. (2013). </a:t>
            </a:r>
            <a:r>
              <a:rPr lang="en-US" sz="1800" b="1" i="0" dirty="0">
                <a:solidFill>
                  <a:srgbClr val="666666"/>
                </a:solidFill>
                <a:effectLst/>
                <a:latin typeface="inherit"/>
              </a:rPr>
              <a:t>Hearing you loud and clear: learner perspectives of audio feedback in higher education</a:t>
            </a:r>
            <a:r>
              <a:rPr lang="en-US" sz="1800" b="0" i="0" dirty="0">
                <a:solidFill>
                  <a:srgbClr val="666666"/>
                </a:solidFill>
                <a:effectLst/>
                <a:latin typeface="inherit"/>
              </a:rPr>
              <a:t>. </a:t>
            </a:r>
            <a:r>
              <a:rPr lang="en-US" sz="1800" b="0" i="1" dirty="0">
                <a:solidFill>
                  <a:srgbClr val="666666"/>
                </a:solidFill>
                <a:effectLst/>
                <a:latin typeface="inherit"/>
              </a:rPr>
              <a:t>Assessment &amp; Evaluation in Higher Education, 38</a:t>
            </a:r>
            <a:r>
              <a:rPr lang="en-US" sz="1800" b="0" i="0" dirty="0">
                <a:solidFill>
                  <a:srgbClr val="666666"/>
                </a:solidFill>
                <a:effectLst/>
                <a:latin typeface="inherit"/>
              </a:rPr>
              <a:t>(5), 554-566. doi:10.1080/02602938.2012.660131  </a:t>
            </a:r>
          </a:p>
          <a:p>
            <a:pPr marL="107950" indent="0">
              <a:buNone/>
            </a:pPr>
            <a:endParaRPr lang="en-US" sz="1800" dirty="0">
              <a:latin typeface="inherit"/>
            </a:endParaRPr>
          </a:p>
        </p:txBody>
      </p:sp>
      <p:sp>
        <p:nvSpPr>
          <p:cNvPr id="4" name="TextBox 3">
            <a:extLst>
              <a:ext uri="{FF2B5EF4-FFF2-40B4-BE49-F238E27FC236}">
                <a16:creationId xmlns:a16="http://schemas.microsoft.com/office/drawing/2014/main" id="{B187C731-EC5B-445E-9A6E-76E0F61F244C}"/>
              </a:ext>
            </a:extLst>
          </p:cNvPr>
          <p:cNvSpPr txBox="1"/>
          <p:nvPr/>
        </p:nvSpPr>
        <p:spPr>
          <a:xfrm>
            <a:off x="6876789" y="2053147"/>
            <a:ext cx="4410052" cy="3970318"/>
          </a:xfrm>
          <a:prstGeom prst="rect">
            <a:avLst/>
          </a:prstGeom>
          <a:noFill/>
        </p:spPr>
        <p:txBody>
          <a:bodyPr wrap="square" rtlCol="0">
            <a:spAutoFit/>
          </a:bodyPr>
          <a:lstStyle/>
          <a:p>
            <a:pPr indent="-457200"/>
            <a:r>
              <a:rPr lang="en-US" sz="1800" b="0" i="0" dirty="0">
                <a:solidFill>
                  <a:schemeClr val="bg1">
                    <a:lumMod val="50000"/>
                  </a:schemeClr>
                </a:solidFill>
                <a:effectLst/>
                <a:latin typeface="inherit"/>
              </a:rPr>
              <a:t>Ryan, T. Henderson, M. Ryan, K., &amp; Kennedy, G. (2021). </a:t>
            </a:r>
            <a:r>
              <a:rPr lang="en-US" sz="1800" b="1" i="0" dirty="0">
                <a:solidFill>
                  <a:schemeClr val="bg1">
                    <a:lumMod val="50000"/>
                  </a:schemeClr>
                </a:solidFill>
                <a:effectLst/>
                <a:latin typeface="inherit"/>
              </a:rPr>
              <a:t>Designing learner-</a:t>
            </a:r>
            <a:r>
              <a:rPr lang="en-US" sz="1800" b="1" i="0" dirty="0" err="1">
                <a:solidFill>
                  <a:schemeClr val="bg1">
                    <a:lumMod val="50000"/>
                  </a:schemeClr>
                </a:solidFill>
                <a:effectLst/>
                <a:latin typeface="inherit"/>
              </a:rPr>
              <a:t>centred</a:t>
            </a:r>
            <a:r>
              <a:rPr lang="en-US" sz="1800" b="1" i="0" dirty="0">
                <a:solidFill>
                  <a:schemeClr val="bg1">
                    <a:lumMod val="50000"/>
                  </a:schemeClr>
                </a:solidFill>
                <a:effectLst/>
                <a:latin typeface="inherit"/>
              </a:rPr>
              <a:t> text-based feedback: a rapid review and qualitative synthesis</a:t>
            </a:r>
            <a:r>
              <a:rPr lang="en-US" sz="1800" b="0" i="0" dirty="0">
                <a:solidFill>
                  <a:schemeClr val="bg1">
                    <a:lumMod val="50000"/>
                  </a:schemeClr>
                </a:solidFill>
                <a:effectLst/>
                <a:latin typeface="inherit"/>
              </a:rPr>
              <a:t>. </a:t>
            </a:r>
            <a:r>
              <a:rPr lang="en-US" sz="1800" b="0" i="1" dirty="0">
                <a:solidFill>
                  <a:schemeClr val="bg1">
                    <a:lumMod val="50000"/>
                  </a:schemeClr>
                </a:solidFill>
                <a:effectLst/>
                <a:latin typeface="inherit"/>
              </a:rPr>
              <a:t>Assessment and Evaluation in Higher Education. 46</a:t>
            </a:r>
            <a:r>
              <a:rPr lang="en-US" sz="1800" b="0" i="0" dirty="0">
                <a:solidFill>
                  <a:schemeClr val="bg1">
                    <a:lumMod val="50000"/>
                  </a:schemeClr>
                </a:solidFill>
                <a:effectLst/>
                <a:latin typeface="inherit"/>
              </a:rPr>
              <a:t>(6), 894-912. </a:t>
            </a:r>
            <a:r>
              <a:rPr lang="en-US" sz="1800" b="0" i="0" u="sng" strike="noStrike" dirty="0">
                <a:solidFill>
                  <a:schemeClr val="bg1">
                    <a:lumMod val="50000"/>
                  </a:schemeClr>
                </a:solidFill>
                <a:effectLst/>
                <a:latin typeface="inherit"/>
                <a:hlinkClick r:id="rId6">
                  <a:extLst>
                    <a:ext uri="{A12FA001-AC4F-418D-AE19-62706E023703}">
                      <ahyp:hlinkClr xmlns:ahyp="http://schemas.microsoft.com/office/drawing/2018/hyperlinkcolor" val="tx"/>
                    </a:ext>
                  </a:extLst>
                </a:hlinkClick>
              </a:rPr>
              <a:t>https://doi.org/10.1080/02602938.2020.1828819</a:t>
            </a:r>
            <a:r>
              <a:rPr lang="en-US" sz="1800" b="0" i="0" dirty="0">
                <a:solidFill>
                  <a:schemeClr val="bg1">
                    <a:lumMod val="50000"/>
                  </a:schemeClr>
                </a:solidFill>
                <a:effectLst/>
                <a:latin typeface="inherit"/>
              </a:rPr>
              <a:t>  </a:t>
            </a:r>
            <a:endParaRPr lang="en-US" sz="1800" b="0" i="0" dirty="0">
              <a:solidFill>
                <a:srgbClr val="666666"/>
              </a:solidFill>
              <a:effectLst/>
              <a:latin typeface="inherit"/>
            </a:endParaRPr>
          </a:p>
          <a:p>
            <a:pPr indent="-457200"/>
            <a:endParaRPr lang="en-US" sz="1800" dirty="0">
              <a:solidFill>
                <a:srgbClr val="666666"/>
              </a:solidFill>
              <a:latin typeface="inherit"/>
            </a:endParaRPr>
          </a:p>
          <a:p>
            <a:pPr indent="-457200"/>
            <a:r>
              <a:rPr lang="en-US" sz="1800" b="0" i="0" dirty="0" err="1">
                <a:solidFill>
                  <a:srgbClr val="666666"/>
                </a:solidFill>
                <a:effectLst/>
                <a:latin typeface="inherit"/>
              </a:rPr>
              <a:t>Voelkel</a:t>
            </a:r>
            <a:r>
              <a:rPr lang="en-US" sz="1800" b="0" i="0" dirty="0">
                <a:solidFill>
                  <a:srgbClr val="666666"/>
                </a:solidFill>
                <a:effectLst/>
                <a:latin typeface="inherit"/>
              </a:rPr>
              <a:t>, S. &amp; Mello, L. V. (2014). </a:t>
            </a:r>
            <a:r>
              <a:rPr lang="en-US" sz="1800" b="1" i="0" dirty="0">
                <a:solidFill>
                  <a:srgbClr val="666666"/>
                </a:solidFill>
                <a:effectLst/>
                <a:latin typeface="inherit"/>
              </a:rPr>
              <a:t>Audio</a:t>
            </a:r>
          </a:p>
          <a:p>
            <a:pPr indent="-457200"/>
            <a:r>
              <a:rPr lang="en-US" sz="1800" b="1" i="0" dirty="0">
                <a:solidFill>
                  <a:srgbClr val="666666"/>
                </a:solidFill>
                <a:effectLst/>
                <a:latin typeface="inherit"/>
              </a:rPr>
              <a:t> feedback – better feedback? </a:t>
            </a:r>
            <a:r>
              <a:rPr lang="en-US" sz="1800" b="0" i="1" dirty="0">
                <a:solidFill>
                  <a:srgbClr val="666666"/>
                </a:solidFill>
                <a:effectLst/>
                <a:latin typeface="inherit"/>
              </a:rPr>
              <a:t>Bioscience   </a:t>
            </a:r>
          </a:p>
          <a:p>
            <a:pPr indent="-457200"/>
            <a:r>
              <a:rPr lang="en-US" sz="1800" i="1" dirty="0">
                <a:solidFill>
                  <a:srgbClr val="666666"/>
                </a:solidFill>
                <a:latin typeface="inherit"/>
              </a:rPr>
              <a:t> </a:t>
            </a:r>
            <a:r>
              <a:rPr lang="en-US" sz="1800" b="0" i="1" dirty="0">
                <a:solidFill>
                  <a:srgbClr val="666666"/>
                </a:solidFill>
                <a:effectLst/>
                <a:latin typeface="inherit"/>
              </a:rPr>
              <a:t>Education, 22</a:t>
            </a:r>
            <a:r>
              <a:rPr lang="en-US" sz="1800" b="0" i="0" dirty="0">
                <a:solidFill>
                  <a:srgbClr val="666666"/>
                </a:solidFill>
                <a:effectLst/>
                <a:latin typeface="inherit"/>
              </a:rPr>
              <a:t>(1), 16-30.  </a:t>
            </a:r>
          </a:p>
          <a:p>
            <a:pPr indent="-457200"/>
            <a:r>
              <a:rPr lang="en-US" sz="1800" dirty="0">
                <a:solidFill>
                  <a:srgbClr val="666666"/>
                </a:solidFill>
                <a:latin typeface="inherit"/>
              </a:rPr>
              <a:t> </a:t>
            </a:r>
            <a:r>
              <a:rPr lang="en-US" sz="1800" b="0" i="0" dirty="0">
                <a:solidFill>
                  <a:srgbClr val="666666"/>
                </a:solidFill>
                <a:effectLst/>
                <a:latin typeface="inherit"/>
              </a:rPr>
              <a:t>doi:10.11120/beej.2014.00022</a:t>
            </a:r>
          </a:p>
          <a:p>
            <a:endParaRPr lang="en-US" sz="1800" dirty="0"/>
          </a:p>
        </p:txBody>
      </p:sp>
    </p:spTree>
    <p:custDataLst>
      <p:tags r:id="rId1"/>
    </p:custDataLst>
    <p:extLst>
      <p:ext uri="{BB962C8B-B14F-4D97-AF65-F5344CB8AC3E}">
        <p14:creationId xmlns:p14="http://schemas.microsoft.com/office/powerpoint/2010/main" val="3979568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41"/>
          <p:cNvSpPr txBox="1">
            <a:spLocks noGrp="1"/>
          </p:cNvSpPr>
          <p:nvPr>
            <p:ph type="title"/>
          </p:nvPr>
        </p:nvSpPr>
        <p:spPr>
          <a:xfrm>
            <a:off x="2695475" y="1630800"/>
            <a:ext cx="60006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CREDITS.</a:t>
            </a:r>
            <a:endParaRPr/>
          </a:p>
        </p:txBody>
      </p:sp>
      <p:sp>
        <p:nvSpPr>
          <p:cNvPr id="1203" name="Google Shape;1203;p41"/>
          <p:cNvSpPr txBox="1">
            <a:spLocks noGrp="1"/>
          </p:cNvSpPr>
          <p:nvPr>
            <p:ph type="body" idx="1"/>
          </p:nvPr>
        </p:nvSpPr>
        <p:spPr>
          <a:xfrm>
            <a:off x="2695654" y="2479050"/>
            <a:ext cx="6675900" cy="3106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400"/>
              <a:t>Presentation Template: </a:t>
            </a:r>
            <a:r>
              <a:rPr lang="en" sz="2400" u="sng">
                <a:solidFill>
                  <a:schemeClr val="hlink"/>
                </a:solidFill>
                <a:highlight>
                  <a:schemeClr val="accent2"/>
                </a:highlight>
                <a:hlinkClick r:id="rId4"/>
              </a:rPr>
              <a:t>SlidesMania</a:t>
            </a:r>
            <a:endParaRPr sz="2400">
              <a:highlight>
                <a:schemeClr val="accent2"/>
              </a:highlight>
            </a:endParaRPr>
          </a:p>
          <a:p>
            <a:pPr marL="0" lvl="0" indent="0" algn="l" rtl="0">
              <a:spcBef>
                <a:spcPts val="2100"/>
              </a:spcBef>
              <a:spcAft>
                <a:spcPts val="0"/>
              </a:spcAft>
              <a:buNone/>
            </a:pPr>
            <a:r>
              <a:rPr lang="en" sz="2400"/>
              <a:t>Sample Images: </a:t>
            </a:r>
            <a:r>
              <a:rPr lang="en" sz="2400" u="sng">
                <a:solidFill>
                  <a:schemeClr val="hlink"/>
                </a:solidFill>
                <a:highlight>
                  <a:schemeClr val="accent2"/>
                </a:highlight>
                <a:hlinkClick r:id="rId5"/>
              </a:rPr>
              <a:t>Unsplash</a:t>
            </a:r>
            <a:endParaRPr sz="2400">
              <a:highlight>
                <a:schemeClr val="accent2"/>
              </a:highlight>
            </a:endParaRPr>
          </a:p>
          <a:p>
            <a:pPr marL="0" lvl="0" indent="0" algn="l" rtl="0">
              <a:spcBef>
                <a:spcPts val="2100"/>
              </a:spcBef>
              <a:spcAft>
                <a:spcPts val="0"/>
              </a:spcAft>
              <a:buNone/>
            </a:pPr>
            <a:r>
              <a:rPr lang="en"/>
              <a:t>Fonts used in this presentation: Roboto</a:t>
            </a:r>
            <a:endParaRPr/>
          </a:p>
          <a:p>
            <a:pPr marL="0" lvl="0" indent="0" algn="l" rtl="0">
              <a:spcBef>
                <a:spcPts val="2100"/>
              </a:spcBef>
              <a:spcAft>
                <a:spcPts val="2100"/>
              </a:spcAft>
              <a:buNone/>
            </a:pPr>
            <a:endParaRPr/>
          </a:p>
        </p:txBody>
      </p:sp>
      <p:sp>
        <p:nvSpPr>
          <p:cNvPr id="1204" name="Google Shape;1204;p41"/>
          <p:cNvSpPr/>
          <p:nvPr/>
        </p:nvSpPr>
        <p:spPr>
          <a:xfrm>
            <a:off x="1409500" y="2394304"/>
            <a:ext cx="767416" cy="1110134"/>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52936-83C9-46BD-9E13-1FBBD1CEA050}"/>
              </a:ext>
            </a:extLst>
          </p:cNvPr>
          <p:cNvPicPr>
            <a:picLocks/>
          </p:cNvPicPr>
          <p:nvPr>
            <p:custDataLst>
              <p:tags r:id="rId2"/>
            </p:custDataLst>
          </p:nvPr>
        </p:nvPicPr>
        <p:blipFill>
          <a:blip r:embed="rId5"/>
          <a:stretch>
            <a:fillRect/>
          </a:stretch>
        </p:blipFill>
        <p:spPr>
          <a:xfrm>
            <a:off x="254000" y="254000"/>
            <a:ext cx="11684000" cy="6350000"/>
          </a:xfrm>
          <a:prstGeom prst="rect">
            <a:avLst/>
          </a:prstGeom>
        </p:spPr>
      </p:pic>
    </p:spTree>
    <p:custDataLst>
      <p:tags r:id="rId1"/>
    </p:custDataLst>
    <p:extLst>
      <p:ext uri="{BB962C8B-B14F-4D97-AF65-F5344CB8AC3E}">
        <p14:creationId xmlns:p14="http://schemas.microsoft.com/office/powerpoint/2010/main" val="690378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Businesswoman hand on head">
            <a:extLst>
              <a:ext uri="{FF2B5EF4-FFF2-40B4-BE49-F238E27FC236}">
                <a16:creationId xmlns:a16="http://schemas.microsoft.com/office/drawing/2014/main" id="{5D5D14F9-08F0-432F-982E-1A59C139C545}"/>
              </a:ext>
            </a:extLst>
          </p:cNvPr>
          <p:cNvPicPr>
            <a:picLocks noChangeAspect="1"/>
          </p:cNvPicPr>
          <p:nvPr/>
        </p:nvPicPr>
        <p:blipFill>
          <a:blip r:embed="rId4"/>
          <a:srcRect/>
          <a:stretch/>
        </p:blipFill>
        <p:spPr>
          <a:xfrm>
            <a:off x="3209600" y="0"/>
            <a:ext cx="2090146" cy="6858000"/>
          </a:xfrm>
          <a:prstGeom prst="rect">
            <a:avLst/>
          </a:prstGeom>
        </p:spPr>
      </p:pic>
      <p:pic>
        <p:nvPicPr>
          <p:cNvPr id="3" name="Picture 2" descr="Casual woman with hand on chin">
            <a:extLst>
              <a:ext uri="{FF2B5EF4-FFF2-40B4-BE49-F238E27FC236}">
                <a16:creationId xmlns:a16="http://schemas.microsoft.com/office/drawing/2014/main" id="{20748ED0-4D02-4465-886C-04611EFC3E63}"/>
              </a:ext>
            </a:extLst>
          </p:cNvPr>
          <p:cNvPicPr>
            <a:picLocks noChangeAspect="1"/>
          </p:cNvPicPr>
          <p:nvPr/>
        </p:nvPicPr>
        <p:blipFill>
          <a:blip r:embed="rId5"/>
          <a:stretch>
            <a:fillRect/>
          </a:stretch>
        </p:blipFill>
        <p:spPr>
          <a:xfrm>
            <a:off x="6892256" y="0"/>
            <a:ext cx="2405187" cy="6858000"/>
          </a:xfrm>
          <a:prstGeom prst="rect">
            <a:avLst/>
          </a:prstGeom>
        </p:spPr>
      </p:pic>
      <p:sp>
        <p:nvSpPr>
          <p:cNvPr id="4" name="TextBox 3">
            <a:extLst>
              <a:ext uri="{FF2B5EF4-FFF2-40B4-BE49-F238E27FC236}">
                <a16:creationId xmlns:a16="http://schemas.microsoft.com/office/drawing/2014/main" id="{7A522A8C-D0A1-4AF2-906A-2D41F45E692F}"/>
              </a:ext>
            </a:extLst>
          </p:cNvPr>
          <p:cNvSpPr txBox="1"/>
          <p:nvPr/>
        </p:nvSpPr>
        <p:spPr>
          <a:xfrm>
            <a:off x="926592" y="5242560"/>
            <a:ext cx="2523744" cy="307777"/>
          </a:xfrm>
          <a:prstGeom prst="rect">
            <a:avLst/>
          </a:prstGeom>
          <a:noFill/>
        </p:spPr>
        <p:txBody>
          <a:bodyPr wrap="square" rtlCol="0">
            <a:spAutoFit/>
          </a:bodyPr>
          <a:lstStyle/>
          <a:p>
            <a:pPr algn="r"/>
            <a:r>
              <a:rPr lang="en-US" dirty="0"/>
              <a:t>Instructor</a:t>
            </a:r>
          </a:p>
        </p:txBody>
      </p:sp>
      <p:sp>
        <p:nvSpPr>
          <p:cNvPr id="7" name="TextBox 6">
            <a:extLst>
              <a:ext uri="{FF2B5EF4-FFF2-40B4-BE49-F238E27FC236}">
                <a16:creationId xmlns:a16="http://schemas.microsoft.com/office/drawing/2014/main" id="{494C31B6-104F-496F-8D96-1F9B1792EDC5}"/>
              </a:ext>
            </a:extLst>
          </p:cNvPr>
          <p:cNvSpPr txBox="1"/>
          <p:nvPr/>
        </p:nvSpPr>
        <p:spPr>
          <a:xfrm>
            <a:off x="5299745" y="5242560"/>
            <a:ext cx="2523744" cy="307777"/>
          </a:xfrm>
          <a:prstGeom prst="rect">
            <a:avLst/>
          </a:prstGeom>
          <a:noFill/>
        </p:spPr>
        <p:txBody>
          <a:bodyPr wrap="square" rtlCol="0">
            <a:spAutoFit/>
          </a:bodyPr>
          <a:lstStyle/>
          <a:p>
            <a:pPr algn="r"/>
            <a:r>
              <a:rPr lang="en-US" dirty="0"/>
              <a:t>Student</a:t>
            </a:r>
          </a:p>
        </p:txBody>
      </p:sp>
    </p:spTree>
    <p:custDataLst>
      <p:tags r:id="rId1"/>
    </p:custDataLst>
    <p:extLst>
      <p:ext uri="{BB962C8B-B14F-4D97-AF65-F5344CB8AC3E}">
        <p14:creationId xmlns:p14="http://schemas.microsoft.com/office/powerpoint/2010/main" val="30549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378" y="246756"/>
            <a:ext cx="3955743" cy="2003576"/>
          </a:xfrm>
        </p:spPr>
        <p:txBody>
          <a:bodyPr>
            <a:normAutofit fontScale="90000"/>
          </a:bodyPr>
          <a:lstStyle/>
          <a:p>
            <a:r>
              <a:rPr lang="en-US" dirty="0"/>
              <a:t>It can be an emotional business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3895418" y="243840"/>
            <a:ext cx="5024105" cy="6524809"/>
          </a:xfrm>
          <a:prstGeom prst="rect">
            <a:avLst/>
          </a:prstGeom>
          <a:ln>
            <a:noFill/>
          </a:ln>
        </p:spPr>
      </p:pic>
    </p:spTree>
    <p:custDataLst>
      <p:tags r:id="rId1"/>
    </p:custDataLst>
    <p:extLst>
      <p:ext uri="{BB962C8B-B14F-4D97-AF65-F5344CB8AC3E}">
        <p14:creationId xmlns:p14="http://schemas.microsoft.com/office/powerpoint/2010/main" val="199328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3395325" y="710751"/>
            <a:ext cx="8430431" cy="5064547"/>
          </a:xfrm>
          <a:ln>
            <a:noFill/>
          </a:ln>
        </p:spPr>
      </p:pic>
      <p:sp>
        <p:nvSpPr>
          <p:cNvPr id="6" name="Title 1"/>
          <p:cNvSpPr>
            <a:spLocks noGrp="1"/>
          </p:cNvSpPr>
          <p:nvPr>
            <p:ph type="title"/>
          </p:nvPr>
        </p:nvSpPr>
        <p:spPr>
          <a:xfrm>
            <a:off x="317379" y="246756"/>
            <a:ext cx="3535294" cy="2003576"/>
          </a:xfrm>
        </p:spPr>
        <p:txBody>
          <a:bodyPr>
            <a:normAutofit fontScale="90000"/>
          </a:bodyPr>
          <a:lstStyle/>
          <a:p>
            <a:r>
              <a:rPr lang="en-US" dirty="0"/>
              <a:t>Even the feedback sandwich can feel harsh</a:t>
            </a:r>
          </a:p>
        </p:txBody>
      </p:sp>
    </p:spTree>
    <p:custDataLst>
      <p:tags r:id="rId1"/>
    </p:custDataLst>
    <p:extLst>
      <p:ext uri="{BB962C8B-B14F-4D97-AF65-F5344CB8AC3E}">
        <p14:creationId xmlns:p14="http://schemas.microsoft.com/office/powerpoint/2010/main" val="572660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1DDCAB-6493-4AB5-8927-16F954D59A91}"/>
              </a:ext>
            </a:extLst>
          </p:cNvPr>
          <p:cNvSpPr/>
          <p:nvPr/>
        </p:nvSpPr>
        <p:spPr>
          <a:xfrm>
            <a:off x="0" y="275166"/>
            <a:ext cx="11252200" cy="10456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p:cNvSpPr>
            <a:spLocks noGrp="1"/>
          </p:cNvSpPr>
          <p:nvPr>
            <p:ph type="title"/>
          </p:nvPr>
        </p:nvSpPr>
        <p:spPr>
          <a:xfrm>
            <a:off x="273904" y="226808"/>
            <a:ext cx="10515600" cy="1019517"/>
          </a:xfrm>
        </p:spPr>
        <p:txBody>
          <a:bodyPr/>
          <a:lstStyle/>
          <a:p>
            <a:r>
              <a:rPr lang="en-US" dirty="0"/>
              <a:t>The problem with feedback</a:t>
            </a:r>
          </a:p>
        </p:txBody>
      </p:sp>
      <p:sp>
        <p:nvSpPr>
          <p:cNvPr id="3" name="Content Placeholder 2"/>
          <p:cNvSpPr>
            <a:spLocks noGrp="1"/>
          </p:cNvSpPr>
          <p:nvPr>
            <p:ph idx="1"/>
          </p:nvPr>
        </p:nvSpPr>
        <p:spPr>
          <a:xfrm>
            <a:off x="560572" y="1349646"/>
            <a:ext cx="11070856" cy="4622364"/>
          </a:xfrm>
        </p:spPr>
        <p:txBody>
          <a:bodyPr>
            <a:noAutofit/>
          </a:bodyPr>
          <a:lstStyle/>
          <a:p>
            <a:pPr>
              <a:lnSpc>
                <a:spcPct val="120000"/>
              </a:lnSpc>
              <a:defRPr/>
            </a:pPr>
            <a:r>
              <a:rPr lang="en-US" sz="2400" dirty="0"/>
              <a:t>Learners complain that they do not get enough feedback</a:t>
            </a:r>
          </a:p>
          <a:p>
            <a:pPr>
              <a:lnSpc>
                <a:spcPct val="120000"/>
              </a:lnSpc>
              <a:defRPr/>
            </a:pPr>
            <a:r>
              <a:rPr lang="en-US" sz="2400" dirty="0"/>
              <a:t>Both parties describe it as confronting</a:t>
            </a:r>
          </a:p>
          <a:p>
            <a:pPr>
              <a:lnSpc>
                <a:spcPct val="120000"/>
              </a:lnSpc>
              <a:defRPr/>
            </a:pPr>
            <a:r>
              <a:rPr lang="en-US" sz="2400" dirty="0"/>
              <a:t>Both parties agree that it is very important</a:t>
            </a:r>
          </a:p>
          <a:p>
            <a:pPr>
              <a:lnSpc>
                <a:spcPct val="120000"/>
              </a:lnSpc>
              <a:defRPr/>
            </a:pPr>
            <a:r>
              <a:rPr lang="en-US" sz="2400" dirty="0"/>
              <a:t>Educators resent that although they put considerable time into generating feedback, learners take little notice of it</a:t>
            </a:r>
          </a:p>
          <a:p>
            <a:pPr>
              <a:lnSpc>
                <a:spcPct val="120000"/>
              </a:lnSpc>
              <a:defRPr/>
            </a:pPr>
            <a:r>
              <a:rPr lang="en-US" sz="2400" dirty="0"/>
              <a:t>Educators typically think their feedback is more useful than their learners think </a:t>
            </a:r>
          </a:p>
          <a:p>
            <a:pPr>
              <a:lnSpc>
                <a:spcPct val="120000"/>
              </a:lnSpc>
              <a:defRPr/>
            </a:pPr>
            <a:r>
              <a:rPr lang="en-US" sz="2400" dirty="0"/>
              <a:t>Feedback is typically ‘telling’ and diagnostic in </a:t>
            </a:r>
            <a:r>
              <a:rPr lang="en-US" sz="2400" dirty="0" err="1"/>
              <a:t>flavour</a:t>
            </a:r>
            <a:r>
              <a:rPr lang="en-US" sz="2400" dirty="0"/>
              <a:t>, often lacking strategies for improvement, and often lacking </a:t>
            </a:r>
            <a:r>
              <a:rPr lang="en-AU" sz="2400" dirty="0"/>
              <a:t>opportunities</a:t>
            </a:r>
            <a:r>
              <a:rPr lang="en-US" sz="2400" dirty="0"/>
              <a:t> for further task attempts</a:t>
            </a:r>
            <a:endParaRPr lang="en-US" sz="2000" dirty="0"/>
          </a:p>
          <a:p>
            <a:pPr marL="0" indent="0" algn="r">
              <a:lnSpc>
                <a:spcPct val="120000"/>
              </a:lnSpc>
              <a:buNone/>
              <a:defRPr/>
            </a:pPr>
            <a:endParaRPr lang="en-US" sz="2000" dirty="0"/>
          </a:p>
          <a:p>
            <a:pPr marL="0" indent="0" algn="r">
              <a:lnSpc>
                <a:spcPct val="120000"/>
              </a:lnSpc>
              <a:buNone/>
              <a:defRPr/>
            </a:pPr>
            <a:r>
              <a:rPr lang="en-US" sz="2000" dirty="0" err="1"/>
              <a:t>Ende</a:t>
            </a:r>
            <a:r>
              <a:rPr lang="en-US" sz="2000" dirty="0"/>
              <a:t> 1995; Hattie 2009; Boud &amp; Molloy 2013; Johnson &amp; Molloy 2017</a:t>
            </a:r>
          </a:p>
          <a:p>
            <a:pPr marL="0" indent="0">
              <a:lnSpc>
                <a:spcPct val="120000"/>
              </a:lnSpc>
              <a:buNone/>
              <a:defRPr/>
            </a:pPr>
            <a:endParaRPr lang="en-US" sz="2000" dirty="0"/>
          </a:p>
          <a:p>
            <a:pPr>
              <a:lnSpc>
                <a:spcPct val="120000"/>
              </a:lnSpc>
            </a:pPr>
            <a:endParaRPr lang="en-AU" sz="1100" dirty="0"/>
          </a:p>
        </p:txBody>
      </p:sp>
    </p:spTree>
    <p:custDataLst>
      <p:tags r:id="rId1"/>
    </p:custDataLst>
    <p:extLst>
      <p:ext uri="{BB962C8B-B14F-4D97-AF65-F5344CB8AC3E}">
        <p14:creationId xmlns:p14="http://schemas.microsoft.com/office/powerpoint/2010/main" val="157242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SLIDESMANIA" val="vkoTch7J"/>
  <p:tag name="ARTICULATE_PROJECT_OPEN" val="0"/>
  <p:tag name="ARTICULATE_SLIDE_COUNT" val="46"/>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__PE_POLL_EMBED_ID" val="5d2f465a-7463-4e50-ba32-99c4dee00010"/>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__PE_POLL_EMBED_ID" val="4fa54313-609d-4051-aa2a-d9040431a603"/>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__PE_POLL_EMBED_ID" val="d552d97a-92dd-442a-a58b-05e4a4f2ce2c"/>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__PE_POLL_EMBED_ID" val="8928c293-b738-46b6-bc73-047344faa59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__PE_POLL_EMBED_ID" val="c103bfd6-ad64-4911-8777-09d95a35f46a"/>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__PE_POLL_EMBED_ID" val="e3c925a4-a5ec-4cb1-af5c-551096d45e08"/>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lidesMania">
  <a:themeElements>
    <a:clrScheme name="Custom 2">
      <a:dk1>
        <a:srgbClr val="383838"/>
      </a:dk1>
      <a:lt1>
        <a:srgbClr val="EEEEEE"/>
      </a:lt1>
      <a:dk2>
        <a:srgbClr val="DBDBDB"/>
      </a:dk2>
      <a:lt2>
        <a:srgbClr val="929292"/>
      </a:lt2>
      <a:accent1>
        <a:srgbClr val="7030A0"/>
      </a:accent1>
      <a:accent2>
        <a:srgbClr val="FFCC00"/>
      </a:accent2>
      <a:accent3>
        <a:srgbClr val="383838"/>
      </a:accent3>
      <a:accent4>
        <a:srgbClr val="383838"/>
      </a:accent4>
      <a:accent5>
        <a:srgbClr val="FFFFFF"/>
      </a:accent5>
      <a:accent6>
        <a:srgbClr val="FFFFFF"/>
      </a:accent6>
      <a:hlink>
        <a:srgbClr val="383838"/>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7548</TotalTime>
  <Words>2400</Words>
  <Application>Microsoft Macintosh PowerPoint</Application>
  <PresentationFormat>Widescreen</PresentationFormat>
  <Paragraphs>207</Paragraphs>
  <Slides>46</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Roboto</vt:lpstr>
      <vt:lpstr>Aldrich</vt:lpstr>
      <vt:lpstr>Calibri</vt:lpstr>
      <vt:lpstr>Abril Fatface</vt:lpstr>
      <vt:lpstr>Arial</vt:lpstr>
      <vt:lpstr>Roboto Medium</vt:lpstr>
      <vt:lpstr>inherit</vt:lpstr>
      <vt:lpstr>Lato</vt:lpstr>
      <vt:lpstr>AdvOT46dcae81</vt:lpstr>
      <vt:lpstr>SlidesMania</vt:lpstr>
      <vt:lpstr>OPTIMIZING INSTRUCTOR FEEDBACK</vt:lpstr>
      <vt:lpstr>PowerPoint Presentation</vt:lpstr>
      <vt:lpstr>TOPICS</vt:lpstr>
      <vt:lpstr>FEEDBACK AND FEEDFORWARD</vt:lpstr>
      <vt:lpstr>PowerPoint Presentation</vt:lpstr>
      <vt:lpstr>PowerPoint Presentation</vt:lpstr>
      <vt:lpstr>It can be an emotional business</vt:lpstr>
      <vt:lpstr>Even the feedback sandwich can feel harsh</vt:lpstr>
      <vt:lpstr>The problem with feedback</vt:lpstr>
      <vt:lpstr>From assessment  of learning  to assessment  for learning</vt:lpstr>
      <vt:lpstr>From transmission-centered to learner-centered feedback</vt:lpstr>
      <vt:lpstr>Learner-centered feedback offers:</vt:lpstr>
      <vt:lpstr>One definition of effective feedback</vt:lpstr>
      <vt:lpstr>This is not feedback</vt:lpstr>
      <vt:lpstr>PowerPoint Presentation</vt:lpstr>
      <vt:lpstr>PowerPoint Presentation</vt:lpstr>
      <vt:lpstr>PowerPoint Presentation</vt:lpstr>
      <vt:lpstr>LEARNER-CENTERED FEEDBACK CHARACTERISTICS</vt:lpstr>
      <vt:lpstr>Summary of messages from the literature</vt:lpstr>
      <vt:lpstr>What is “feedforward”?</vt:lpstr>
      <vt:lpstr>Feedback vs. Feedforward via @inner_drive</vt:lpstr>
      <vt:lpstr>Feedforward at its best:</vt:lpstr>
      <vt:lpstr>PowerPoint Presentation</vt:lpstr>
      <vt:lpstr>STUDENT FEEDBACK LITERACY</vt:lpstr>
      <vt:lpstr>PowerPoint Presentation</vt:lpstr>
      <vt:lpstr>Student Feedback Literacy</vt:lpstr>
      <vt:lpstr>PowerPoint Presentation</vt:lpstr>
      <vt:lpstr>PowerPoint Presentation</vt:lpstr>
      <vt:lpstr>PowerPoint Presentation</vt:lpstr>
      <vt:lpstr>DESIGN STRATEGIES</vt:lpstr>
      <vt:lpstr>PowerPoint Presentation</vt:lpstr>
      <vt:lpstr>DESIGN STRATEGIES</vt:lpstr>
      <vt:lpstr>LOOKING FOR EFFECT </vt:lpstr>
      <vt:lpstr>ITERATIVE TASK DESIGN</vt:lpstr>
      <vt:lpstr>PowerPoint Presentation</vt:lpstr>
      <vt:lpstr>AUDIO &amp; VIDEO FEEDBACK</vt:lpstr>
      <vt:lpstr>PowerPoint Presentation</vt:lpstr>
      <vt:lpstr>“I like the audio feedback. It kind of forces me to write out everything I need to work on for my next assignment. So, I’m kind of forced to sit and listen to it all, when sometimes you can just kind of skim through written feedback and throw it away.”</vt:lpstr>
      <vt:lpstr>PowerPoint Presentation</vt:lpstr>
      <vt:lpstr>PowerPoint Presentation</vt:lpstr>
      <vt:lpstr>AUDIO &amp; VIDEO FEEDBACK</vt:lpstr>
      <vt:lpstr>PowerPoint Presentation</vt:lpstr>
      <vt:lpstr>PowerPoint Presentation</vt:lpstr>
      <vt:lpstr>THANK YOU!</vt:lpstr>
      <vt:lpstr>References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GOES YOUR PRESENTATION TITLE</dc:title>
  <dc:creator>Rippetoe, Heather</dc:creator>
  <cp:lastModifiedBy>Acuff, Elizabeth</cp:lastModifiedBy>
  <cp:revision>5</cp:revision>
  <dcterms:modified xsi:type="dcterms:W3CDTF">2022-09-14T21:00:07Z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700349E8-6206-4466-813F-D87049DAFE63</vt:lpwstr>
  </property>
  <property fmtid="{D5CDD505-2E9C-101B-9397-08002B2CF9AE}" pid="3" name="ArticulatePath">
    <vt:lpwstr>Jones · SlidesMania</vt:lpwstr>
  </property>
</Properties>
</file>