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1"/>
  </p:notesMasterIdLst>
  <p:sldIdLst>
    <p:sldId id="256" r:id="rId2"/>
    <p:sldId id="280" r:id="rId3"/>
    <p:sldId id="281" r:id="rId4"/>
    <p:sldId id="276" r:id="rId5"/>
    <p:sldId id="279" r:id="rId6"/>
    <p:sldId id="277" r:id="rId7"/>
    <p:sldId id="265" r:id="rId8"/>
    <p:sldId id="285" r:id="rId9"/>
    <p:sldId id="286" r:id="rId10"/>
    <p:sldId id="287" r:id="rId11"/>
    <p:sldId id="282" r:id="rId12"/>
    <p:sldId id="283" r:id="rId13"/>
    <p:sldId id="293" r:id="rId14"/>
    <p:sldId id="257" r:id="rId15"/>
    <p:sldId id="288" r:id="rId16"/>
    <p:sldId id="289" r:id="rId17"/>
    <p:sldId id="258" r:id="rId18"/>
    <p:sldId id="272" r:id="rId19"/>
    <p:sldId id="273" r:id="rId20"/>
    <p:sldId id="259" r:id="rId21"/>
    <p:sldId id="262" r:id="rId22"/>
    <p:sldId id="260" r:id="rId23"/>
    <p:sldId id="284" r:id="rId24"/>
    <p:sldId id="296" r:id="rId25"/>
    <p:sldId id="275" r:id="rId26"/>
    <p:sldId id="292" r:id="rId27"/>
    <p:sldId id="291" r:id="rId28"/>
    <p:sldId id="261"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984"/>
    <a:srgbClr val="FFDD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BB17D-8BC7-41F5-A684-677F2CF11BBB}" v="31" dt="2022-09-20T13:48:53.582"/>
    <p1510:client id="{555DAB92-1583-4C46-BD92-4695866D2571}" v="178" dt="2022-09-19T20:29:12.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sson, Taylor" userId="2741b434-0888-4d21-bd3d-3d25272d608f" providerId="ADAL" clId="{43EBB17D-8BC7-41F5-A684-677F2CF11BBB}"/>
    <pc:docChg chg="custSel addSld delSld modSld">
      <pc:chgData name="Chesson, Taylor" userId="2741b434-0888-4d21-bd3d-3d25272d608f" providerId="ADAL" clId="{43EBB17D-8BC7-41F5-A684-677F2CF11BBB}" dt="2022-09-20T14:01:00.651" v="168" actId="20577"/>
      <pc:docMkLst>
        <pc:docMk/>
      </pc:docMkLst>
      <pc:sldChg chg="mod modShow">
        <pc:chgData name="Chesson, Taylor" userId="2741b434-0888-4d21-bd3d-3d25272d608f" providerId="ADAL" clId="{43EBB17D-8BC7-41F5-A684-677F2CF11BBB}" dt="2022-09-20T13:46:40.839" v="141" actId="729"/>
        <pc:sldMkLst>
          <pc:docMk/>
          <pc:sldMk cId="3793386463" sldId="259"/>
        </pc:sldMkLst>
      </pc:sldChg>
      <pc:sldChg chg="mod modShow">
        <pc:chgData name="Chesson, Taylor" userId="2741b434-0888-4d21-bd3d-3d25272d608f" providerId="ADAL" clId="{43EBB17D-8BC7-41F5-A684-677F2CF11BBB}" dt="2022-09-20T13:46:44.163" v="142" actId="729"/>
        <pc:sldMkLst>
          <pc:docMk/>
          <pc:sldMk cId="1888325945" sldId="260"/>
        </pc:sldMkLst>
      </pc:sldChg>
      <pc:sldChg chg="mod modShow">
        <pc:chgData name="Chesson, Taylor" userId="2741b434-0888-4d21-bd3d-3d25272d608f" providerId="ADAL" clId="{43EBB17D-8BC7-41F5-A684-677F2CF11BBB}" dt="2022-09-20T13:46:48.974" v="144" actId="729"/>
        <pc:sldMkLst>
          <pc:docMk/>
          <pc:sldMk cId="434534882" sldId="261"/>
        </pc:sldMkLst>
      </pc:sldChg>
      <pc:sldChg chg="modSp mod modNotesTx">
        <pc:chgData name="Chesson, Taylor" userId="2741b434-0888-4d21-bd3d-3d25272d608f" providerId="ADAL" clId="{43EBB17D-8BC7-41F5-A684-677F2CF11BBB}" dt="2022-09-20T13:48:36.640" v="158" actId="207"/>
        <pc:sldMkLst>
          <pc:docMk/>
          <pc:sldMk cId="944083045" sldId="265"/>
        </pc:sldMkLst>
        <pc:spChg chg="mod">
          <ac:chgData name="Chesson, Taylor" userId="2741b434-0888-4d21-bd3d-3d25272d608f" providerId="ADAL" clId="{43EBB17D-8BC7-41F5-A684-677F2CF11BBB}" dt="2022-09-20T13:48:36.640" v="158" actId="207"/>
          <ac:spMkLst>
            <pc:docMk/>
            <pc:sldMk cId="944083045" sldId="265"/>
            <ac:spMk id="5" creationId="{22922559-61C5-47D5-B68C-E0C6F56AB4E0}"/>
          </ac:spMkLst>
        </pc:spChg>
      </pc:sldChg>
      <pc:sldChg chg="mod modShow">
        <pc:chgData name="Chesson, Taylor" userId="2741b434-0888-4d21-bd3d-3d25272d608f" providerId="ADAL" clId="{43EBB17D-8BC7-41F5-A684-677F2CF11BBB}" dt="2022-09-20T13:46:36.369" v="140" actId="729"/>
        <pc:sldMkLst>
          <pc:docMk/>
          <pc:sldMk cId="1547539263" sldId="273"/>
        </pc:sldMkLst>
      </pc:sldChg>
      <pc:sldChg chg="modSp del mod">
        <pc:chgData name="Chesson, Taylor" userId="2741b434-0888-4d21-bd3d-3d25272d608f" providerId="ADAL" clId="{43EBB17D-8BC7-41F5-A684-677F2CF11BBB}" dt="2022-09-20T13:46:20.458" v="139" actId="47"/>
        <pc:sldMkLst>
          <pc:docMk/>
          <pc:sldMk cId="1688397916" sldId="274"/>
        </pc:sldMkLst>
        <pc:spChg chg="mod">
          <ac:chgData name="Chesson, Taylor" userId="2741b434-0888-4d21-bd3d-3d25272d608f" providerId="ADAL" clId="{43EBB17D-8BC7-41F5-A684-677F2CF11BBB}" dt="2022-09-19T21:28:21.142" v="98" actId="14100"/>
          <ac:spMkLst>
            <pc:docMk/>
            <pc:sldMk cId="1688397916" sldId="274"/>
            <ac:spMk id="2" creationId="{5070FE10-43DC-4AF6-A84B-617EF1B28465}"/>
          </ac:spMkLst>
        </pc:spChg>
        <pc:spChg chg="mod">
          <ac:chgData name="Chesson, Taylor" userId="2741b434-0888-4d21-bd3d-3d25272d608f" providerId="ADAL" clId="{43EBB17D-8BC7-41F5-A684-677F2CF11BBB}" dt="2022-09-19T21:28:42.736" v="110" actId="1076"/>
          <ac:spMkLst>
            <pc:docMk/>
            <pc:sldMk cId="1688397916" sldId="274"/>
            <ac:spMk id="17" creationId="{20A0FB9E-4FE9-4832-82E4-93D19F744B29}"/>
          </ac:spMkLst>
        </pc:spChg>
      </pc:sldChg>
      <pc:sldChg chg="add">
        <pc:chgData name="Chesson, Taylor" userId="2741b434-0888-4d21-bd3d-3d25272d608f" providerId="ADAL" clId="{43EBB17D-8BC7-41F5-A684-677F2CF11BBB}" dt="2022-09-20T13:46:18.662" v="138"/>
        <pc:sldMkLst>
          <pc:docMk/>
          <pc:sldMk cId="1622338808" sldId="275"/>
        </pc:sldMkLst>
      </pc:sldChg>
      <pc:sldChg chg="modNotesTx">
        <pc:chgData name="Chesson, Taylor" userId="2741b434-0888-4d21-bd3d-3d25272d608f" providerId="ADAL" clId="{43EBB17D-8BC7-41F5-A684-677F2CF11BBB}" dt="2022-09-19T21:25:51.456" v="1" actId="20577"/>
        <pc:sldMkLst>
          <pc:docMk/>
          <pc:sldMk cId="2607565533" sldId="276"/>
        </pc:sldMkLst>
      </pc:sldChg>
      <pc:sldChg chg="modSp modNotesTx">
        <pc:chgData name="Chesson, Taylor" userId="2741b434-0888-4d21-bd3d-3d25272d608f" providerId="ADAL" clId="{43EBB17D-8BC7-41F5-A684-677F2CF11BBB}" dt="2022-09-19T21:29:18.142" v="137" actId="20577"/>
        <pc:sldMkLst>
          <pc:docMk/>
          <pc:sldMk cId="1982160055" sldId="277"/>
        </pc:sldMkLst>
        <pc:graphicFrameChg chg="mod">
          <ac:chgData name="Chesson, Taylor" userId="2741b434-0888-4d21-bd3d-3d25272d608f" providerId="ADAL" clId="{43EBB17D-8BC7-41F5-A684-677F2CF11BBB}" dt="2022-09-19T21:29:18.142" v="137" actId="20577"/>
          <ac:graphicFrameMkLst>
            <pc:docMk/>
            <pc:sldMk cId="1982160055" sldId="277"/>
            <ac:graphicFrameMk id="6" creationId="{941FC314-B67F-D6A8-9B77-8F000BB34B3A}"/>
          </ac:graphicFrameMkLst>
        </pc:graphicFrameChg>
      </pc:sldChg>
      <pc:sldChg chg="modNotesTx">
        <pc:chgData name="Chesson, Taylor" userId="2741b434-0888-4d21-bd3d-3d25272d608f" providerId="ADAL" clId="{43EBB17D-8BC7-41F5-A684-677F2CF11BBB}" dt="2022-09-19T21:25:49.167" v="0" actId="20577"/>
        <pc:sldMkLst>
          <pc:docMk/>
          <pc:sldMk cId="944315391" sldId="281"/>
        </pc:sldMkLst>
      </pc:sldChg>
      <pc:sldChg chg="modNotesTx">
        <pc:chgData name="Chesson, Taylor" userId="2741b434-0888-4d21-bd3d-3d25272d608f" providerId="ADAL" clId="{43EBB17D-8BC7-41F5-A684-677F2CF11BBB}" dt="2022-09-19T21:26:49.681" v="91" actId="20577"/>
        <pc:sldMkLst>
          <pc:docMk/>
          <pc:sldMk cId="3174850563" sldId="282"/>
        </pc:sldMkLst>
      </pc:sldChg>
      <pc:sldChg chg="mod modShow">
        <pc:chgData name="Chesson, Taylor" userId="2741b434-0888-4d21-bd3d-3d25272d608f" providerId="ADAL" clId="{43EBB17D-8BC7-41F5-A684-677F2CF11BBB}" dt="2022-09-20T13:46:46.038" v="143" actId="729"/>
        <pc:sldMkLst>
          <pc:docMk/>
          <pc:sldMk cId="3051176978" sldId="284"/>
        </pc:sldMkLst>
      </pc:sldChg>
      <pc:sldChg chg="addSp delSp modSp mod modNotesTx">
        <pc:chgData name="Chesson, Taylor" userId="2741b434-0888-4d21-bd3d-3d25272d608f" providerId="ADAL" clId="{43EBB17D-8BC7-41F5-A684-677F2CF11BBB}" dt="2022-09-20T13:48:43.998" v="160"/>
        <pc:sldMkLst>
          <pc:docMk/>
          <pc:sldMk cId="2485357649" sldId="285"/>
        </pc:sldMkLst>
        <pc:spChg chg="add mod">
          <ac:chgData name="Chesson, Taylor" userId="2741b434-0888-4d21-bd3d-3d25272d608f" providerId="ADAL" clId="{43EBB17D-8BC7-41F5-A684-677F2CF11BBB}" dt="2022-09-20T13:48:43.998" v="160"/>
          <ac:spMkLst>
            <pc:docMk/>
            <pc:sldMk cId="2485357649" sldId="285"/>
            <ac:spMk id="13" creationId="{C44B3218-58D2-46E7-BD1B-25B0617F84F6}"/>
          </ac:spMkLst>
        </pc:spChg>
        <pc:spChg chg="del">
          <ac:chgData name="Chesson, Taylor" userId="2741b434-0888-4d21-bd3d-3d25272d608f" providerId="ADAL" clId="{43EBB17D-8BC7-41F5-A684-677F2CF11BBB}" dt="2022-09-20T13:48:43.564" v="159" actId="478"/>
          <ac:spMkLst>
            <pc:docMk/>
            <pc:sldMk cId="2485357649" sldId="285"/>
            <ac:spMk id="17" creationId="{FFE6030C-D142-4CF0-89AD-9C1DE8B7123B}"/>
          </ac:spMkLst>
        </pc:spChg>
      </pc:sldChg>
      <pc:sldChg chg="addSp delSp modSp mod modNotesTx">
        <pc:chgData name="Chesson, Taylor" userId="2741b434-0888-4d21-bd3d-3d25272d608f" providerId="ADAL" clId="{43EBB17D-8BC7-41F5-A684-677F2CF11BBB}" dt="2022-09-20T13:48:48.402" v="162"/>
        <pc:sldMkLst>
          <pc:docMk/>
          <pc:sldMk cId="1949966235" sldId="286"/>
        </pc:sldMkLst>
        <pc:spChg chg="add mod">
          <ac:chgData name="Chesson, Taylor" userId="2741b434-0888-4d21-bd3d-3d25272d608f" providerId="ADAL" clId="{43EBB17D-8BC7-41F5-A684-677F2CF11BBB}" dt="2022-09-20T13:48:48.402" v="162"/>
          <ac:spMkLst>
            <pc:docMk/>
            <pc:sldMk cId="1949966235" sldId="286"/>
            <ac:spMk id="13" creationId="{4A03A6D0-0C18-48E8-B6B4-9AAC3A4A01E5}"/>
          </ac:spMkLst>
        </pc:spChg>
        <pc:spChg chg="del">
          <ac:chgData name="Chesson, Taylor" userId="2741b434-0888-4d21-bd3d-3d25272d608f" providerId="ADAL" clId="{43EBB17D-8BC7-41F5-A684-677F2CF11BBB}" dt="2022-09-20T13:48:48.124" v="161" actId="478"/>
          <ac:spMkLst>
            <pc:docMk/>
            <pc:sldMk cId="1949966235" sldId="286"/>
            <ac:spMk id="15" creationId="{F31D78D7-3E4E-48A0-BF79-762074C34AB5}"/>
          </ac:spMkLst>
        </pc:spChg>
      </pc:sldChg>
      <pc:sldChg chg="addSp delSp modSp mod modNotesTx">
        <pc:chgData name="Chesson, Taylor" userId="2741b434-0888-4d21-bd3d-3d25272d608f" providerId="ADAL" clId="{43EBB17D-8BC7-41F5-A684-677F2CF11BBB}" dt="2022-09-20T14:01:00.651" v="168" actId="20577"/>
        <pc:sldMkLst>
          <pc:docMk/>
          <pc:sldMk cId="895174435" sldId="287"/>
        </pc:sldMkLst>
        <pc:spChg chg="add del mod">
          <ac:chgData name="Chesson, Taylor" userId="2741b434-0888-4d21-bd3d-3d25272d608f" providerId="ADAL" clId="{43EBB17D-8BC7-41F5-A684-677F2CF11BBB}" dt="2022-09-20T13:48:55.612" v="165" actId="478"/>
          <ac:spMkLst>
            <pc:docMk/>
            <pc:sldMk cId="895174435" sldId="287"/>
            <ac:spMk id="3" creationId="{9150C23D-325A-4D8B-A2C3-7A6FDEC0897F}"/>
          </ac:spMkLst>
        </pc:spChg>
        <pc:spChg chg="mod">
          <ac:chgData name="Chesson, Taylor" userId="2741b434-0888-4d21-bd3d-3d25272d608f" providerId="ADAL" clId="{43EBB17D-8BC7-41F5-A684-677F2CF11BBB}" dt="2022-09-20T14:01:00.651" v="168" actId="20577"/>
          <ac:spMkLst>
            <pc:docMk/>
            <pc:sldMk cId="895174435" sldId="287"/>
            <ac:spMk id="4" creationId="{D9E2764C-9AF1-4FDE-9F6C-E4DCCA3E4E66}"/>
          </ac:spMkLst>
        </pc:spChg>
        <pc:spChg chg="del">
          <ac:chgData name="Chesson, Taylor" userId="2741b434-0888-4d21-bd3d-3d25272d608f" providerId="ADAL" clId="{43EBB17D-8BC7-41F5-A684-677F2CF11BBB}" dt="2022-09-20T13:48:53.303" v="163" actId="478"/>
          <ac:spMkLst>
            <pc:docMk/>
            <pc:sldMk cId="895174435" sldId="287"/>
            <ac:spMk id="5" creationId="{22922559-61C5-47D5-B68C-E0C6F56AB4E0}"/>
          </ac:spMkLst>
        </pc:spChg>
        <pc:spChg chg="add mod">
          <ac:chgData name="Chesson, Taylor" userId="2741b434-0888-4d21-bd3d-3d25272d608f" providerId="ADAL" clId="{43EBB17D-8BC7-41F5-A684-677F2CF11BBB}" dt="2022-09-20T13:49:02.115" v="167" actId="14100"/>
          <ac:spMkLst>
            <pc:docMk/>
            <pc:sldMk cId="895174435" sldId="287"/>
            <ac:spMk id="16" creationId="{9E97D369-85F3-4B23-ACCF-B16AEBFE69F8}"/>
          </ac:spMkLst>
        </pc:spChg>
      </pc:sldChg>
      <pc:sldChg chg="modNotesTx">
        <pc:chgData name="Chesson, Taylor" userId="2741b434-0888-4d21-bd3d-3d25272d608f" providerId="ADAL" clId="{43EBB17D-8BC7-41F5-A684-677F2CF11BBB}" dt="2022-09-19T21:27:03.028" v="92" actId="20577"/>
        <pc:sldMkLst>
          <pc:docMk/>
          <pc:sldMk cId="390144985" sldId="288"/>
        </pc:sldMkLst>
      </pc:sldChg>
      <pc:sldChg chg="modNotesTx">
        <pc:chgData name="Chesson, Taylor" userId="2741b434-0888-4d21-bd3d-3d25272d608f" providerId="ADAL" clId="{43EBB17D-8BC7-41F5-A684-677F2CF11BBB}" dt="2022-09-19T21:27:11.882" v="93" actId="20577"/>
        <pc:sldMkLst>
          <pc:docMk/>
          <pc:sldMk cId="3680818135" sldId="289"/>
        </pc:sldMkLst>
      </pc:sldChg>
      <pc:sldChg chg="modNotesTx">
        <pc:chgData name="Chesson, Taylor" userId="2741b434-0888-4d21-bd3d-3d25272d608f" providerId="ADAL" clId="{43EBB17D-8BC7-41F5-A684-677F2CF11BBB}" dt="2022-09-19T21:27:22.759" v="94" actId="20577"/>
        <pc:sldMkLst>
          <pc:docMk/>
          <pc:sldMk cId="3188694995" sldId="292"/>
        </pc:sldMkLst>
      </pc:sldChg>
      <pc:sldChg chg="add">
        <pc:chgData name="Chesson, Taylor" userId="2741b434-0888-4d21-bd3d-3d25272d608f" providerId="ADAL" clId="{43EBB17D-8BC7-41F5-A684-677F2CF11BBB}" dt="2022-09-20T13:46:18.662" v="138"/>
        <pc:sldMkLst>
          <pc:docMk/>
          <pc:sldMk cId="2165911746" sldId="296"/>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s://vcsa.ucsd.edu/_files/assessment/resources/50_cats.pdf" TargetMode="External"/><Relationship Id="rId1" Type="http://schemas.openxmlformats.org/officeDocument/2006/relationships/hyperlink" Target="https://static1.squarespace.com/static/5738a0ccd51cd47f81977fe8/t/5750e567f699bbceac6e97f5/1464919400130/CIQ.pdf"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2" Type="http://schemas.openxmlformats.org/officeDocument/2006/relationships/hyperlink" Target="https://vcsa.ucsd.edu/_files/assessment/resources/50_cats.pdf" TargetMode="External"/><Relationship Id="rId1" Type="http://schemas.openxmlformats.org/officeDocument/2006/relationships/hyperlink" Target="https://static1.squarespace.com/static/5738a0ccd51cd47f81977fe8/t/5750e567f699bbceac6e97f5/1464919400130/CIQ.pdf"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4EE10-4469-4A08-A8CE-8596D5E9636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A76D782-39CD-44AF-B7A1-6831C2E2E2C1}">
      <dgm:prSet/>
      <dgm:spPr>
        <a:solidFill>
          <a:srgbClr val="4F2984"/>
        </a:solidFill>
        <a:ln>
          <a:solidFill>
            <a:srgbClr val="FFDD00"/>
          </a:solidFill>
        </a:ln>
      </dgm:spPr>
      <dgm:t>
        <a:bodyPr/>
        <a:lstStyle/>
        <a:p>
          <a:r>
            <a:rPr lang="en-US"/>
            <a:t>Exit Tickets</a:t>
          </a:r>
        </a:p>
      </dgm:t>
    </dgm:pt>
    <dgm:pt modelId="{07F2D5A6-592B-4A69-9BFF-502E64122A42}" type="parTrans" cxnId="{349DB2C2-294F-455F-B763-F108E5A85744}">
      <dgm:prSet/>
      <dgm:spPr/>
      <dgm:t>
        <a:bodyPr/>
        <a:lstStyle/>
        <a:p>
          <a:endParaRPr lang="en-US"/>
        </a:p>
      </dgm:t>
    </dgm:pt>
    <dgm:pt modelId="{5E7D5734-4759-40AC-9425-4E066BD0B934}" type="sibTrans" cxnId="{349DB2C2-294F-455F-B763-F108E5A85744}">
      <dgm:prSet/>
      <dgm:spPr/>
      <dgm:t>
        <a:bodyPr/>
        <a:lstStyle/>
        <a:p>
          <a:endParaRPr lang="en-US"/>
        </a:p>
      </dgm:t>
    </dgm:pt>
    <dgm:pt modelId="{0811D012-DE6A-4CD4-916D-269C780A6DF1}">
      <dgm:prSet/>
      <dgm:spPr>
        <a:solidFill>
          <a:srgbClr val="4F2984"/>
        </a:solidFill>
        <a:ln>
          <a:solidFill>
            <a:srgbClr val="FFDD00"/>
          </a:solidFill>
        </a:ln>
      </dgm:spPr>
      <dgm:t>
        <a:bodyPr/>
        <a:lstStyle/>
        <a:p>
          <a:r>
            <a:rPr lang="en-US"/>
            <a:t>Reflection Surveys</a:t>
          </a:r>
        </a:p>
      </dgm:t>
    </dgm:pt>
    <dgm:pt modelId="{866C09B5-088C-4FD3-BE96-1063ADCC7C77}" type="parTrans" cxnId="{2BC88828-6F34-460D-89ED-220A73D59E6C}">
      <dgm:prSet/>
      <dgm:spPr/>
      <dgm:t>
        <a:bodyPr/>
        <a:lstStyle/>
        <a:p>
          <a:endParaRPr lang="en-US"/>
        </a:p>
      </dgm:t>
    </dgm:pt>
    <dgm:pt modelId="{66542C51-77B2-4C22-9A51-7EBF72881779}" type="sibTrans" cxnId="{2BC88828-6F34-460D-89ED-220A73D59E6C}">
      <dgm:prSet/>
      <dgm:spPr/>
      <dgm:t>
        <a:bodyPr/>
        <a:lstStyle/>
        <a:p>
          <a:endParaRPr lang="en-US"/>
        </a:p>
      </dgm:t>
    </dgm:pt>
    <dgm:pt modelId="{4435F44E-6126-423D-8B51-DFD4CCB19F40}">
      <dgm:prSet/>
      <dgm:spPr>
        <a:solidFill>
          <a:srgbClr val="4F2984"/>
        </a:solidFill>
        <a:ln>
          <a:solidFill>
            <a:srgbClr val="FFDD00"/>
          </a:solidFill>
        </a:ln>
      </dgm:spPr>
      <dgm:t>
        <a:bodyPr/>
        <a:lstStyle/>
        <a:p>
          <a:r>
            <a:rPr lang="en-US"/>
            <a:t>Stop, Start, Continue</a:t>
          </a:r>
        </a:p>
      </dgm:t>
    </dgm:pt>
    <dgm:pt modelId="{4C3CDC9E-67D9-4C33-9BAC-EC5DB3035021}" type="parTrans" cxnId="{1B0E3188-AFB8-448B-B437-134BF0F259F1}">
      <dgm:prSet/>
      <dgm:spPr/>
      <dgm:t>
        <a:bodyPr/>
        <a:lstStyle/>
        <a:p>
          <a:endParaRPr lang="en-US"/>
        </a:p>
      </dgm:t>
    </dgm:pt>
    <dgm:pt modelId="{A3C16331-F577-42ED-8E0D-3DAEBD1F4627}" type="sibTrans" cxnId="{1B0E3188-AFB8-448B-B437-134BF0F259F1}">
      <dgm:prSet/>
      <dgm:spPr/>
      <dgm:t>
        <a:bodyPr/>
        <a:lstStyle/>
        <a:p>
          <a:endParaRPr lang="en-US"/>
        </a:p>
      </dgm:t>
    </dgm:pt>
    <dgm:pt modelId="{B3128302-BC13-4787-A72E-4A66A840CD9B}">
      <dgm:prSet/>
      <dgm:spPr>
        <a:solidFill>
          <a:srgbClr val="4F2984"/>
        </a:solidFill>
        <a:ln>
          <a:solidFill>
            <a:srgbClr val="FFDD00"/>
          </a:solidFill>
        </a:ln>
      </dgm:spPr>
      <dgm:t>
        <a:bodyPr/>
        <a:lstStyle/>
        <a:p>
          <a:r>
            <a:rPr lang="en-US"/>
            <a:t>Course Structure Surveys</a:t>
          </a:r>
        </a:p>
      </dgm:t>
    </dgm:pt>
    <dgm:pt modelId="{FC260407-1279-49F1-BB9C-11D8F7CA6DB3}" type="parTrans" cxnId="{99F168BF-F810-45D2-B072-64895F403963}">
      <dgm:prSet/>
      <dgm:spPr/>
      <dgm:t>
        <a:bodyPr/>
        <a:lstStyle/>
        <a:p>
          <a:endParaRPr lang="en-US"/>
        </a:p>
      </dgm:t>
    </dgm:pt>
    <dgm:pt modelId="{680B7700-FA80-4EC8-91E8-135BEECD2D39}" type="sibTrans" cxnId="{99F168BF-F810-45D2-B072-64895F403963}">
      <dgm:prSet/>
      <dgm:spPr/>
      <dgm:t>
        <a:bodyPr/>
        <a:lstStyle/>
        <a:p>
          <a:endParaRPr lang="en-US"/>
        </a:p>
      </dgm:t>
    </dgm:pt>
    <dgm:pt modelId="{F3381130-6F80-409B-8E3A-2591F9D9A58E}">
      <dgm:prSet/>
      <dgm:spPr>
        <a:solidFill>
          <a:srgbClr val="4F2984"/>
        </a:solidFill>
        <a:ln>
          <a:solidFill>
            <a:srgbClr val="FFDD00"/>
          </a:solidFill>
        </a:ln>
      </dgm:spPr>
      <dgm:t>
        <a:bodyPr/>
        <a:lstStyle/>
        <a:p>
          <a:r>
            <a:rPr lang="en-US"/>
            <a:t>Self-Assessments</a:t>
          </a:r>
        </a:p>
      </dgm:t>
    </dgm:pt>
    <dgm:pt modelId="{EBE2D144-D11E-4D2E-A08D-1E9D9362954C}" type="parTrans" cxnId="{7ED4E883-6DF8-423C-95AC-48E48CF22226}">
      <dgm:prSet/>
      <dgm:spPr/>
      <dgm:t>
        <a:bodyPr/>
        <a:lstStyle/>
        <a:p>
          <a:endParaRPr lang="en-US"/>
        </a:p>
      </dgm:t>
    </dgm:pt>
    <dgm:pt modelId="{C1EC679C-3CFC-4759-8B66-53D627A14268}" type="sibTrans" cxnId="{7ED4E883-6DF8-423C-95AC-48E48CF22226}">
      <dgm:prSet/>
      <dgm:spPr/>
      <dgm:t>
        <a:bodyPr/>
        <a:lstStyle/>
        <a:p>
          <a:endParaRPr lang="en-US"/>
        </a:p>
      </dgm:t>
    </dgm:pt>
    <dgm:pt modelId="{B8168DC3-E3D2-45B2-9F36-8CCEA2B230AE}">
      <dgm:prSet/>
      <dgm:spPr>
        <a:solidFill>
          <a:srgbClr val="4F2984"/>
        </a:solidFill>
        <a:ln>
          <a:solidFill>
            <a:srgbClr val="FFDD00"/>
          </a:solidFill>
        </a:ln>
      </dgm:spPr>
      <dgm:t>
        <a:bodyPr/>
        <a:lstStyle/>
        <a:p>
          <a:r>
            <a:rPr lang="en-US">
              <a:solidFill>
                <a:srgbClr val="FFDD00"/>
              </a:solidFill>
              <a:hlinkClick xmlns:r="http://schemas.openxmlformats.org/officeDocument/2006/relationships" r:id="rId1">
                <a:extLst>
                  <a:ext uri="{A12FA001-AC4F-418D-AE19-62706E023703}">
                    <ahyp:hlinkClr xmlns:ahyp="http://schemas.microsoft.com/office/drawing/2018/hyperlinkcolor" val="tx"/>
                  </a:ext>
                </a:extLst>
              </a:hlinkClick>
            </a:rPr>
            <a:t>Critical Incident Questionnaire </a:t>
          </a:r>
          <a:r>
            <a:rPr lang="en-US"/>
            <a:t>(Brookfield)</a:t>
          </a:r>
        </a:p>
      </dgm:t>
    </dgm:pt>
    <dgm:pt modelId="{EE915A95-700D-4676-B8C6-A361D42C7E40}" type="parTrans" cxnId="{612DC2DE-4038-4FAC-A3FC-E09E4A30F5F1}">
      <dgm:prSet/>
      <dgm:spPr/>
      <dgm:t>
        <a:bodyPr/>
        <a:lstStyle/>
        <a:p>
          <a:endParaRPr lang="en-US"/>
        </a:p>
      </dgm:t>
    </dgm:pt>
    <dgm:pt modelId="{3C9C0B66-94BB-46D0-B721-79B4F20CA897}" type="sibTrans" cxnId="{612DC2DE-4038-4FAC-A3FC-E09E4A30F5F1}">
      <dgm:prSet/>
      <dgm:spPr/>
      <dgm:t>
        <a:bodyPr/>
        <a:lstStyle/>
        <a:p>
          <a:endParaRPr lang="en-US"/>
        </a:p>
      </dgm:t>
    </dgm:pt>
    <dgm:pt modelId="{98E75270-F3FD-4AB5-B88C-6AAE1F465206}">
      <dgm:prSet/>
      <dgm:spPr>
        <a:solidFill>
          <a:srgbClr val="4F2984"/>
        </a:solidFill>
        <a:ln>
          <a:solidFill>
            <a:srgbClr val="FFDD00"/>
          </a:solidFill>
        </a:ln>
      </dgm:spPr>
      <dgm:t>
        <a:bodyPr/>
        <a:lstStyle/>
        <a:p>
          <a:r>
            <a:rPr lang="en-US">
              <a:solidFill>
                <a:srgbClr val="FFDD00"/>
              </a:solidFill>
              <a:hlinkClick xmlns:r="http://schemas.openxmlformats.org/officeDocument/2006/relationships" r:id="rId2">
                <a:extLst>
                  <a:ext uri="{A12FA001-AC4F-418D-AE19-62706E023703}">
                    <ahyp:hlinkClr xmlns:ahyp="http://schemas.microsoft.com/office/drawing/2018/hyperlinkcolor" val="tx"/>
                  </a:ext>
                </a:extLst>
              </a:hlinkClick>
            </a:rPr>
            <a:t>50 CATs</a:t>
          </a:r>
          <a:r>
            <a:rPr lang="en-US">
              <a:solidFill>
                <a:srgbClr val="FFDD00"/>
              </a:solidFill>
            </a:rPr>
            <a:t> </a:t>
          </a:r>
        </a:p>
        <a:p>
          <a:r>
            <a:rPr lang="en-US"/>
            <a:t>(Angelo &amp; Cross)</a:t>
          </a:r>
        </a:p>
      </dgm:t>
    </dgm:pt>
    <dgm:pt modelId="{7A437F3D-37A7-4AC0-9351-1DE3DDD63846}" type="parTrans" cxnId="{C9EB0DDE-401B-4F28-9006-D5DC0A96FEAD}">
      <dgm:prSet/>
      <dgm:spPr/>
      <dgm:t>
        <a:bodyPr/>
        <a:lstStyle/>
        <a:p>
          <a:endParaRPr lang="en-US"/>
        </a:p>
      </dgm:t>
    </dgm:pt>
    <dgm:pt modelId="{9072966F-FAA1-4FE9-8B11-329D9C7FA446}" type="sibTrans" cxnId="{C9EB0DDE-401B-4F28-9006-D5DC0A96FEAD}">
      <dgm:prSet/>
      <dgm:spPr/>
      <dgm:t>
        <a:bodyPr/>
        <a:lstStyle/>
        <a:p>
          <a:endParaRPr lang="en-US"/>
        </a:p>
      </dgm:t>
    </dgm:pt>
    <dgm:pt modelId="{5E00ACCD-0FC2-4362-A00D-B0676A991148}" type="pres">
      <dgm:prSet presAssocID="{C814EE10-4469-4A08-A8CE-8596D5E96364}" presName="diagram" presStyleCnt="0">
        <dgm:presLayoutVars>
          <dgm:dir/>
          <dgm:resizeHandles val="exact"/>
        </dgm:presLayoutVars>
      </dgm:prSet>
      <dgm:spPr/>
    </dgm:pt>
    <dgm:pt modelId="{B853DF60-864A-41C4-9008-1A54413959C1}" type="pres">
      <dgm:prSet presAssocID="{0A76D782-39CD-44AF-B7A1-6831C2E2E2C1}" presName="node" presStyleLbl="node1" presStyleIdx="0" presStyleCnt="7">
        <dgm:presLayoutVars>
          <dgm:bulletEnabled val="1"/>
        </dgm:presLayoutVars>
      </dgm:prSet>
      <dgm:spPr/>
    </dgm:pt>
    <dgm:pt modelId="{FBAE7EF4-ADE5-43E9-B73A-14D7DF5D64B6}" type="pres">
      <dgm:prSet presAssocID="{5E7D5734-4759-40AC-9425-4E066BD0B934}" presName="sibTrans" presStyleCnt="0"/>
      <dgm:spPr/>
    </dgm:pt>
    <dgm:pt modelId="{8D017BE4-BF51-4FCE-A577-45E803E1D46B}" type="pres">
      <dgm:prSet presAssocID="{0811D012-DE6A-4CD4-916D-269C780A6DF1}" presName="node" presStyleLbl="node1" presStyleIdx="1" presStyleCnt="7">
        <dgm:presLayoutVars>
          <dgm:bulletEnabled val="1"/>
        </dgm:presLayoutVars>
      </dgm:prSet>
      <dgm:spPr/>
    </dgm:pt>
    <dgm:pt modelId="{A626A72F-5972-4E70-B199-D1644CBF36E6}" type="pres">
      <dgm:prSet presAssocID="{66542C51-77B2-4C22-9A51-7EBF72881779}" presName="sibTrans" presStyleCnt="0"/>
      <dgm:spPr/>
    </dgm:pt>
    <dgm:pt modelId="{09BA774A-79B0-4688-A273-70A3A1F91859}" type="pres">
      <dgm:prSet presAssocID="{4435F44E-6126-423D-8B51-DFD4CCB19F40}" presName="node" presStyleLbl="node1" presStyleIdx="2" presStyleCnt="7">
        <dgm:presLayoutVars>
          <dgm:bulletEnabled val="1"/>
        </dgm:presLayoutVars>
      </dgm:prSet>
      <dgm:spPr/>
    </dgm:pt>
    <dgm:pt modelId="{AA84529D-E4E3-4942-8980-ACFA5B298899}" type="pres">
      <dgm:prSet presAssocID="{A3C16331-F577-42ED-8E0D-3DAEBD1F4627}" presName="sibTrans" presStyleCnt="0"/>
      <dgm:spPr/>
    </dgm:pt>
    <dgm:pt modelId="{7542679C-480B-4D20-98B4-FB324F700E27}" type="pres">
      <dgm:prSet presAssocID="{B3128302-BC13-4787-A72E-4A66A840CD9B}" presName="node" presStyleLbl="node1" presStyleIdx="3" presStyleCnt="7">
        <dgm:presLayoutVars>
          <dgm:bulletEnabled val="1"/>
        </dgm:presLayoutVars>
      </dgm:prSet>
      <dgm:spPr/>
    </dgm:pt>
    <dgm:pt modelId="{DBD0B165-4E9C-436E-BC73-4545CC42F3F3}" type="pres">
      <dgm:prSet presAssocID="{680B7700-FA80-4EC8-91E8-135BEECD2D39}" presName="sibTrans" presStyleCnt="0"/>
      <dgm:spPr/>
    </dgm:pt>
    <dgm:pt modelId="{BF3C4CE2-E490-4243-BFA8-A67BCFB097F8}" type="pres">
      <dgm:prSet presAssocID="{F3381130-6F80-409B-8E3A-2591F9D9A58E}" presName="node" presStyleLbl="node1" presStyleIdx="4" presStyleCnt="7">
        <dgm:presLayoutVars>
          <dgm:bulletEnabled val="1"/>
        </dgm:presLayoutVars>
      </dgm:prSet>
      <dgm:spPr/>
    </dgm:pt>
    <dgm:pt modelId="{5F6009EB-8886-48F5-86E6-491EC535C886}" type="pres">
      <dgm:prSet presAssocID="{C1EC679C-3CFC-4759-8B66-53D627A14268}" presName="sibTrans" presStyleCnt="0"/>
      <dgm:spPr/>
    </dgm:pt>
    <dgm:pt modelId="{915E7FE6-9A40-4154-9E25-F2B9D65F68E8}" type="pres">
      <dgm:prSet presAssocID="{B8168DC3-E3D2-45B2-9F36-8CCEA2B230AE}" presName="node" presStyleLbl="node1" presStyleIdx="5" presStyleCnt="7">
        <dgm:presLayoutVars>
          <dgm:bulletEnabled val="1"/>
        </dgm:presLayoutVars>
      </dgm:prSet>
      <dgm:spPr/>
    </dgm:pt>
    <dgm:pt modelId="{9F988B14-2357-42AC-8312-507926E6BE75}" type="pres">
      <dgm:prSet presAssocID="{3C9C0B66-94BB-46D0-B721-79B4F20CA897}" presName="sibTrans" presStyleCnt="0"/>
      <dgm:spPr/>
    </dgm:pt>
    <dgm:pt modelId="{40945A9C-89EE-4AE8-881A-C7157DACBE74}" type="pres">
      <dgm:prSet presAssocID="{98E75270-F3FD-4AB5-B88C-6AAE1F465206}" presName="node" presStyleLbl="node1" presStyleIdx="6" presStyleCnt="7">
        <dgm:presLayoutVars>
          <dgm:bulletEnabled val="1"/>
        </dgm:presLayoutVars>
      </dgm:prSet>
      <dgm:spPr/>
    </dgm:pt>
  </dgm:ptLst>
  <dgm:cxnLst>
    <dgm:cxn modelId="{949F2E0F-5AB5-4E99-B9D4-B7262CBA9C8E}" type="presOf" srcId="{B8168DC3-E3D2-45B2-9F36-8CCEA2B230AE}" destId="{915E7FE6-9A40-4154-9E25-F2B9D65F68E8}" srcOrd="0" destOrd="0" presId="urn:microsoft.com/office/officeart/2005/8/layout/default"/>
    <dgm:cxn modelId="{B644281C-1A27-4867-9392-754A9AF62632}" type="presOf" srcId="{C814EE10-4469-4A08-A8CE-8596D5E96364}" destId="{5E00ACCD-0FC2-4362-A00D-B0676A991148}" srcOrd="0" destOrd="0" presId="urn:microsoft.com/office/officeart/2005/8/layout/default"/>
    <dgm:cxn modelId="{2BC88828-6F34-460D-89ED-220A73D59E6C}" srcId="{C814EE10-4469-4A08-A8CE-8596D5E96364}" destId="{0811D012-DE6A-4CD4-916D-269C780A6DF1}" srcOrd="1" destOrd="0" parTransId="{866C09B5-088C-4FD3-BE96-1063ADCC7C77}" sibTransId="{66542C51-77B2-4C22-9A51-7EBF72881779}"/>
    <dgm:cxn modelId="{ED3B4F37-0F8A-4741-9353-7ED2C680E1B2}" type="presOf" srcId="{0811D012-DE6A-4CD4-916D-269C780A6DF1}" destId="{8D017BE4-BF51-4FCE-A577-45E803E1D46B}" srcOrd="0" destOrd="0" presId="urn:microsoft.com/office/officeart/2005/8/layout/default"/>
    <dgm:cxn modelId="{B5946361-3FDE-4755-9337-125A206156A9}" type="presOf" srcId="{B3128302-BC13-4787-A72E-4A66A840CD9B}" destId="{7542679C-480B-4D20-98B4-FB324F700E27}" srcOrd="0" destOrd="0" presId="urn:microsoft.com/office/officeart/2005/8/layout/default"/>
    <dgm:cxn modelId="{B73D6E48-3D31-47FC-8BA4-FCF9BE328962}" type="presOf" srcId="{0A76D782-39CD-44AF-B7A1-6831C2E2E2C1}" destId="{B853DF60-864A-41C4-9008-1A54413959C1}" srcOrd="0" destOrd="0" presId="urn:microsoft.com/office/officeart/2005/8/layout/default"/>
    <dgm:cxn modelId="{E3F1DA7E-7010-4DB0-95D5-6BA0C9EBB44A}" type="presOf" srcId="{4435F44E-6126-423D-8B51-DFD4CCB19F40}" destId="{09BA774A-79B0-4688-A273-70A3A1F91859}" srcOrd="0" destOrd="0" presId="urn:microsoft.com/office/officeart/2005/8/layout/default"/>
    <dgm:cxn modelId="{7ED4E883-6DF8-423C-95AC-48E48CF22226}" srcId="{C814EE10-4469-4A08-A8CE-8596D5E96364}" destId="{F3381130-6F80-409B-8E3A-2591F9D9A58E}" srcOrd="4" destOrd="0" parTransId="{EBE2D144-D11E-4D2E-A08D-1E9D9362954C}" sibTransId="{C1EC679C-3CFC-4759-8B66-53D627A14268}"/>
    <dgm:cxn modelId="{1B0E3188-AFB8-448B-B437-134BF0F259F1}" srcId="{C814EE10-4469-4A08-A8CE-8596D5E96364}" destId="{4435F44E-6126-423D-8B51-DFD4CCB19F40}" srcOrd="2" destOrd="0" parTransId="{4C3CDC9E-67D9-4C33-9BAC-EC5DB3035021}" sibTransId="{A3C16331-F577-42ED-8E0D-3DAEBD1F4627}"/>
    <dgm:cxn modelId="{77DEF092-38E1-4D74-8946-E7E19B9BF097}" type="presOf" srcId="{F3381130-6F80-409B-8E3A-2591F9D9A58E}" destId="{BF3C4CE2-E490-4243-BFA8-A67BCFB097F8}" srcOrd="0" destOrd="0" presId="urn:microsoft.com/office/officeart/2005/8/layout/default"/>
    <dgm:cxn modelId="{99F168BF-F810-45D2-B072-64895F403963}" srcId="{C814EE10-4469-4A08-A8CE-8596D5E96364}" destId="{B3128302-BC13-4787-A72E-4A66A840CD9B}" srcOrd="3" destOrd="0" parTransId="{FC260407-1279-49F1-BB9C-11D8F7CA6DB3}" sibTransId="{680B7700-FA80-4EC8-91E8-135BEECD2D39}"/>
    <dgm:cxn modelId="{349DB2C2-294F-455F-B763-F108E5A85744}" srcId="{C814EE10-4469-4A08-A8CE-8596D5E96364}" destId="{0A76D782-39CD-44AF-B7A1-6831C2E2E2C1}" srcOrd="0" destOrd="0" parTransId="{07F2D5A6-592B-4A69-9BFF-502E64122A42}" sibTransId="{5E7D5734-4759-40AC-9425-4E066BD0B934}"/>
    <dgm:cxn modelId="{FA3949C9-9BB3-4621-BB9E-0C9FE5E2D7D2}" type="presOf" srcId="{98E75270-F3FD-4AB5-B88C-6AAE1F465206}" destId="{40945A9C-89EE-4AE8-881A-C7157DACBE74}" srcOrd="0" destOrd="0" presId="urn:microsoft.com/office/officeart/2005/8/layout/default"/>
    <dgm:cxn modelId="{C9EB0DDE-401B-4F28-9006-D5DC0A96FEAD}" srcId="{C814EE10-4469-4A08-A8CE-8596D5E96364}" destId="{98E75270-F3FD-4AB5-B88C-6AAE1F465206}" srcOrd="6" destOrd="0" parTransId="{7A437F3D-37A7-4AC0-9351-1DE3DDD63846}" sibTransId="{9072966F-FAA1-4FE9-8B11-329D9C7FA446}"/>
    <dgm:cxn modelId="{612DC2DE-4038-4FAC-A3FC-E09E4A30F5F1}" srcId="{C814EE10-4469-4A08-A8CE-8596D5E96364}" destId="{B8168DC3-E3D2-45B2-9F36-8CCEA2B230AE}" srcOrd="5" destOrd="0" parTransId="{EE915A95-700D-4676-B8C6-A361D42C7E40}" sibTransId="{3C9C0B66-94BB-46D0-B721-79B4F20CA897}"/>
    <dgm:cxn modelId="{080EF766-2D8B-4B15-8461-CD25B5E4380A}" type="presParOf" srcId="{5E00ACCD-0FC2-4362-A00D-B0676A991148}" destId="{B853DF60-864A-41C4-9008-1A54413959C1}" srcOrd="0" destOrd="0" presId="urn:microsoft.com/office/officeart/2005/8/layout/default"/>
    <dgm:cxn modelId="{2A225D99-9CA0-4D46-9FFE-20A2FA9EF954}" type="presParOf" srcId="{5E00ACCD-0FC2-4362-A00D-B0676A991148}" destId="{FBAE7EF4-ADE5-43E9-B73A-14D7DF5D64B6}" srcOrd="1" destOrd="0" presId="urn:microsoft.com/office/officeart/2005/8/layout/default"/>
    <dgm:cxn modelId="{97E42ECE-77D1-470D-96C7-FE0D3296F00D}" type="presParOf" srcId="{5E00ACCD-0FC2-4362-A00D-B0676A991148}" destId="{8D017BE4-BF51-4FCE-A577-45E803E1D46B}" srcOrd="2" destOrd="0" presId="urn:microsoft.com/office/officeart/2005/8/layout/default"/>
    <dgm:cxn modelId="{F5CA72CA-A3C5-4C73-9245-17EFD610F49B}" type="presParOf" srcId="{5E00ACCD-0FC2-4362-A00D-B0676A991148}" destId="{A626A72F-5972-4E70-B199-D1644CBF36E6}" srcOrd="3" destOrd="0" presId="urn:microsoft.com/office/officeart/2005/8/layout/default"/>
    <dgm:cxn modelId="{B88FB132-E46A-4BFC-8F8B-13529EFFCDFE}" type="presParOf" srcId="{5E00ACCD-0FC2-4362-A00D-B0676A991148}" destId="{09BA774A-79B0-4688-A273-70A3A1F91859}" srcOrd="4" destOrd="0" presId="urn:microsoft.com/office/officeart/2005/8/layout/default"/>
    <dgm:cxn modelId="{B2C8C00A-9A6C-4841-97E7-4F23D3028248}" type="presParOf" srcId="{5E00ACCD-0FC2-4362-A00D-B0676A991148}" destId="{AA84529D-E4E3-4942-8980-ACFA5B298899}" srcOrd="5" destOrd="0" presId="urn:microsoft.com/office/officeart/2005/8/layout/default"/>
    <dgm:cxn modelId="{5843FE7B-F3C8-49D1-98CB-84BC85CA0E92}" type="presParOf" srcId="{5E00ACCD-0FC2-4362-A00D-B0676A991148}" destId="{7542679C-480B-4D20-98B4-FB324F700E27}" srcOrd="6" destOrd="0" presId="urn:microsoft.com/office/officeart/2005/8/layout/default"/>
    <dgm:cxn modelId="{DEA81D90-8BCF-4E38-9A1E-D247FF4C3A8F}" type="presParOf" srcId="{5E00ACCD-0FC2-4362-A00D-B0676A991148}" destId="{DBD0B165-4E9C-436E-BC73-4545CC42F3F3}" srcOrd="7" destOrd="0" presId="urn:microsoft.com/office/officeart/2005/8/layout/default"/>
    <dgm:cxn modelId="{B7EC5986-BE4E-4CE4-A015-CA96028C8526}" type="presParOf" srcId="{5E00ACCD-0FC2-4362-A00D-B0676A991148}" destId="{BF3C4CE2-E490-4243-BFA8-A67BCFB097F8}" srcOrd="8" destOrd="0" presId="urn:microsoft.com/office/officeart/2005/8/layout/default"/>
    <dgm:cxn modelId="{57CE4BBF-9F42-4817-865E-6FADBD346B2D}" type="presParOf" srcId="{5E00ACCD-0FC2-4362-A00D-B0676A991148}" destId="{5F6009EB-8886-48F5-86E6-491EC535C886}" srcOrd="9" destOrd="0" presId="urn:microsoft.com/office/officeart/2005/8/layout/default"/>
    <dgm:cxn modelId="{3DC51FEF-2276-460D-9D02-C3FB2633842D}" type="presParOf" srcId="{5E00ACCD-0FC2-4362-A00D-B0676A991148}" destId="{915E7FE6-9A40-4154-9E25-F2B9D65F68E8}" srcOrd="10" destOrd="0" presId="urn:microsoft.com/office/officeart/2005/8/layout/default"/>
    <dgm:cxn modelId="{559ABFAA-BE9D-4087-B040-207ED199CEFF}" type="presParOf" srcId="{5E00ACCD-0FC2-4362-A00D-B0676A991148}" destId="{9F988B14-2357-42AC-8312-507926E6BE75}" srcOrd="11" destOrd="0" presId="urn:microsoft.com/office/officeart/2005/8/layout/default"/>
    <dgm:cxn modelId="{A5C9ADD6-45C1-4A47-900B-3416C2307C59}" type="presParOf" srcId="{5E00ACCD-0FC2-4362-A00D-B0676A991148}" destId="{40945A9C-89EE-4AE8-881A-C7157DACBE74}"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07E8FB-374D-41B5-B463-7E55E88F85D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CF2B9A3-251E-44E7-9159-409126C1DACB}">
      <dgm:prSet/>
      <dgm:spPr>
        <a:ln>
          <a:solidFill>
            <a:srgbClr val="4F2984"/>
          </a:solidFill>
        </a:ln>
      </dgm:spPr>
      <dgm:t>
        <a:bodyPr/>
        <a:lstStyle/>
        <a:p>
          <a:r>
            <a:rPr lang="en-US"/>
            <a:t>FAQ</a:t>
          </a:r>
        </a:p>
      </dgm:t>
    </dgm:pt>
    <dgm:pt modelId="{E5F8B0F5-B5DA-4959-B63B-C7678622DFF2}" type="parTrans" cxnId="{0520E85B-7659-431C-9F73-A6BC16FB473A}">
      <dgm:prSet/>
      <dgm:spPr/>
      <dgm:t>
        <a:bodyPr/>
        <a:lstStyle/>
        <a:p>
          <a:endParaRPr lang="en-US"/>
        </a:p>
      </dgm:t>
    </dgm:pt>
    <dgm:pt modelId="{F4F26BBF-BD2D-4BFC-BB0E-71F3717D3FA6}" type="sibTrans" cxnId="{0520E85B-7659-431C-9F73-A6BC16FB473A}">
      <dgm:prSet/>
      <dgm:spPr/>
      <dgm:t>
        <a:bodyPr/>
        <a:lstStyle/>
        <a:p>
          <a:endParaRPr lang="en-US"/>
        </a:p>
      </dgm:t>
    </dgm:pt>
    <dgm:pt modelId="{90AC401B-89BE-47CB-8619-1DF8D5B621A3}">
      <dgm:prSet/>
      <dgm:spPr>
        <a:ln>
          <a:solidFill>
            <a:srgbClr val="4F2984"/>
          </a:solidFill>
        </a:ln>
      </dgm:spPr>
      <dgm:t>
        <a:bodyPr/>
        <a:lstStyle/>
        <a:p>
          <a:r>
            <a:rPr lang="en-US"/>
            <a:t>Suggestion Box</a:t>
          </a:r>
        </a:p>
      </dgm:t>
    </dgm:pt>
    <dgm:pt modelId="{C3F6EAC2-BD6E-4550-AF22-5CD4DE8BB25A}" type="parTrans" cxnId="{85391269-CF03-49B4-B85E-307CB9202E3B}">
      <dgm:prSet/>
      <dgm:spPr/>
      <dgm:t>
        <a:bodyPr/>
        <a:lstStyle/>
        <a:p>
          <a:endParaRPr lang="en-US"/>
        </a:p>
      </dgm:t>
    </dgm:pt>
    <dgm:pt modelId="{86DABA8A-2797-4F87-9BE7-3E90B0D75BBF}" type="sibTrans" cxnId="{85391269-CF03-49B4-B85E-307CB9202E3B}">
      <dgm:prSet/>
      <dgm:spPr/>
      <dgm:t>
        <a:bodyPr/>
        <a:lstStyle/>
        <a:p>
          <a:endParaRPr lang="en-US"/>
        </a:p>
      </dgm:t>
    </dgm:pt>
    <dgm:pt modelId="{A8CBC712-C131-4285-A9DF-7301ED216550}">
      <dgm:prSet/>
      <dgm:spPr>
        <a:ln>
          <a:solidFill>
            <a:srgbClr val="4F2984"/>
          </a:solidFill>
        </a:ln>
      </dgm:spPr>
      <dgm:t>
        <a:bodyPr/>
        <a:lstStyle/>
        <a:p>
          <a:r>
            <a:rPr lang="en-US"/>
            <a:t>CyberCafe</a:t>
          </a:r>
        </a:p>
      </dgm:t>
    </dgm:pt>
    <dgm:pt modelId="{FD2DFDAD-5F8D-4536-A21B-3224695FFECA}" type="parTrans" cxnId="{9FE0ED48-9442-44B8-846B-264E0F4278D0}">
      <dgm:prSet/>
      <dgm:spPr/>
      <dgm:t>
        <a:bodyPr/>
        <a:lstStyle/>
        <a:p>
          <a:endParaRPr lang="en-US"/>
        </a:p>
      </dgm:t>
    </dgm:pt>
    <dgm:pt modelId="{67C56BFE-8F53-4DDE-888D-00EF170739E2}" type="sibTrans" cxnId="{9FE0ED48-9442-44B8-846B-264E0F4278D0}">
      <dgm:prSet/>
      <dgm:spPr/>
      <dgm:t>
        <a:bodyPr/>
        <a:lstStyle/>
        <a:p>
          <a:endParaRPr lang="en-US"/>
        </a:p>
      </dgm:t>
    </dgm:pt>
    <dgm:pt modelId="{E9F3F4E0-FFE9-4E5E-8150-DA4A5EF8B91A}" type="pres">
      <dgm:prSet presAssocID="{1B07E8FB-374D-41B5-B463-7E55E88F85D1}" presName="hierChild1" presStyleCnt="0">
        <dgm:presLayoutVars>
          <dgm:chPref val="1"/>
          <dgm:dir/>
          <dgm:animOne val="branch"/>
          <dgm:animLvl val="lvl"/>
          <dgm:resizeHandles/>
        </dgm:presLayoutVars>
      </dgm:prSet>
      <dgm:spPr/>
    </dgm:pt>
    <dgm:pt modelId="{C2899AE6-A2A0-4494-A48C-AEED6F9BF6F4}" type="pres">
      <dgm:prSet presAssocID="{ACF2B9A3-251E-44E7-9159-409126C1DACB}" presName="hierRoot1" presStyleCnt="0"/>
      <dgm:spPr/>
    </dgm:pt>
    <dgm:pt modelId="{7C939FFA-DBEE-4BB7-9B4E-FBE9563F6336}" type="pres">
      <dgm:prSet presAssocID="{ACF2B9A3-251E-44E7-9159-409126C1DACB}" presName="composite" presStyleCnt="0"/>
      <dgm:spPr/>
    </dgm:pt>
    <dgm:pt modelId="{2A0A6AED-56A9-4688-9FC8-CE0309ADFFE7}" type="pres">
      <dgm:prSet presAssocID="{ACF2B9A3-251E-44E7-9159-409126C1DACB}" presName="background" presStyleLbl="node0" presStyleIdx="0" presStyleCnt="3"/>
      <dgm:spPr>
        <a:solidFill>
          <a:srgbClr val="4F2984"/>
        </a:solidFill>
      </dgm:spPr>
    </dgm:pt>
    <dgm:pt modelId="{9ACC99FB-C86F-4C67-9B4F-065468A9C85F}" type="pres">
      <dgm:prSet presAssocID="{ACF2B9A3-251E-44E7-9159-409126C1DACB}" presName="text" presStyleLbl="fgAcc0" presStyleIdx="0" presStyleCnt="3">
        <dgm:presLayoutVars>
          <dgm:chPref val="3"/>
        </dgm:presLayoutVars>
      </dgm:prSet>
      <dgm:spPr/>
    </dgm:pt>
    <dgm:pt modelId="{D90B2525-03C4-4113-93A3-DD53FFBE0343}" type="pres">
      <dgm:prSet presAssocID="{ACF2B9A3-251E-44E7-9159-409126C1DACB}" presName="hierChild2" presStyleCnt="0"/>
      <dgm:spPr/>
    </dgm:pt>
    <dgm:pt modelId="{0E7266C9-F99F-492D-A063-4FC24B7970B8}" type="pres">
      <dgm:prSet presAssocID="{90AC401B-89BE-47CB-8619-1DF8D5B621A3}" presName="hierRoot1" presStyleCnt="0"/>
      <dgm:spPr/>
    </dgm:pt>
    <dgm:pt modelId="{D8EE708A-5AA7-4C17-9902-025F10534AA8}" type="pres">
      <dgm:prSet presAssocID="{90AC401B-89BE-47CB-8619-1DF8D5B621A3}" presName="composite" presStyleCnt="0"/>
      <dgm:spPr/>
    </dgm:pt>
    <dgm:pt modelId="{E738A94C-F894-4E03-A39D-F268A08AA217}" type="pres">
      <dgm:prSet presAssocID="{90AC401B-89BE-47CB-8619-1DF8D5B621A3}" presName="background" presStyleLbl="node0" presStyleIdx="1" presStyleCnt="3"/>
      <dgm:spPr>
        <a:solidFill>
          <a:srgbClr val="4F2984"/>
        </a:solidFill>
      </dgm:spPr>
    </dgm:pt>
    <dgm:pt modelId="{542EFB54-89FE-4CCA-9EF5-AAF2ADF9CAF3}" type="pres">
      <dgm:prSet presAssocID="{90AC401B-89BE-47CB-8619-1DF8D5B621A3}" presName="text" presStyleLbl="fgAcc0" presStyleIdx="1" presStyleCnt="3">
        <dgm:presLayoutVars>
          <dgm:chPref val="3"/>
        </dgm:presLayoutVars>
      </dgm:prSet>
      <dgm:spPr/>
    </dgm:pt>
    <dgm:pt modelId="{838ED13B-CDB0-435D-AD5A-696236321DD3}" type="pres">
      <dgm:prSet presAssocID="{90AC401B-89BE-47CB-8619-1DF8D5B621A3}" presName="hierChild2" presStyleCnt="0"/>
      <dgm:spPr/>
    </dgm:pt>
    <dgm:pt modelId="{49217E24-C880-423C-96BF-FF99BF0EAA5F}" type="pres">
      <dgm:prSet presAssocID="{A8CBC712-C131-4285-A9DF-7301ED216550}" presName="hierRoot1" presStyleCnt="0"/>
      <dgm:spPr/>
    </dgm:pt>
    <dgm:pt modelId="{8B86990B-52B8-4AB1-963A-A7AECC83F662}" type="pres">
      <dgm:prSet presAssocID="{A8CBC712-C131-4285-A9DF-7301ED216550}" presName="composite" presStyleCnt="0"/>
      <dgm:spPr/>
    </dgm:pt>
    <dgm:pt modelId="{61D5AB2E-D7FF-4EFD-A0F6-7B2733043CD2}" type="pres">
      <dgm:prSet presAssocID="{A8CBC712-C131-4285-A9DF-7301ED216550}" presName="background" presStyleLbl="node0" presStyleIdx="2" presStyleCnt="3"/>
      <dgm:spPr>
        <a:solidFill>
          <a:srgbClr val="4F2984"/>
        </a:solidFill>
      </dgm:spPr>
    </dgm:pt>
    <dgm:pt modelId="{1378FBF9-AFFA-499B-ADDE-19CE79FDAC79}" type="pres">
      <dgm:prSet presAssocID="{A8CBC712-C131-4285-A9DF-7301ED216550}" presName="text" presStyleLbl="fgAcc0" presStyleIdx="2" presStyleCnt="3">
        <dgm:presLayoutVars>
          <dgm:chPref val="3"/>
        </dgm:presLayoutVars>
      </dgm:prSet>
      <dgm:spPr/>
    </dgm:pt>
    <dgm:pt modelId="{C3454179-0F3E-44C7-B897-8040B362D0FF}" type="pres">
      <dgm:prSet presAssocID="{A8CBC712-C131-4285-A9DF-7301ED216550}" presName="hierChild2" presStyleCnt="0"/>
      <dgm:spPr/>
    </dgm:pt>
  </dgm:ptLst>
  <dgm:cxnLst>
    <dgm:cxn modelId="{08AF7D38-495B-4E97-8304-6BE4FB478692}" type="presOf" srcId="{ACF2B9A3-251E-44E7-9159-409126C1DACB}" destId="{9ACC99FB-C86F-4C67-9B4F-065468A9C85F}" srcOrd="0" destOrd="0" presId="urn:microsoft.com/office/officeart/2005/8/layout/hierarchy1"/>
    <dgm:cxn modelId="{0520E85B-7659-431C-9F73-A6BC16FB473A}" srcId="{1B07E8FB-374D-41B5-B463-7E55E88F85D1}" destId="{ACF2B9A3-251E-44E7-9159-409126C1DACB}" srcOrd="0" destOrd="0" parTransId="{E5F8B0F5-B5DA-4959-B63B-C7678622DFF2}" sibTransId="{F4F26BBF-BD2D-4BFC-BB0E-71F3717D3FA6}"/>
    <dgm:cxn modelId="{543D3344-D393-4313-A233-F97063A8CEA2}" type="presOf" srcId="{90AC401B-89BE-47CB-8619-1DF8D5B621A3}" destId="{542EFB54-89FE-4CCA-9EF5-AAF2ADF9CAF3}" srcOrd="0" destOrd="0" presId="urn:microsoft.com/office/officeart/2005/8/layout/hierarchy1"/>
    <dgm:cxn modelId="{9FE0ED48-9442-44B8-846B-264E0F4278D0}" srcId="{1B07E8FB-374D-41B5-B463-7E55E88F85D1}" destId="{A8CBC712-C131-4285-A9DF-7301ED216550}" srcOrd="2" destOrd="0" parTransId="{FD2DFDAD-5F8D-4536-A21B-3224695FFECA}" sibTransId="{67C56BFE-8F53-4DDE-888D-00EF170739E2}"/>
    <dgm:cxn modelId="{85391269-CF03-49B4-B85E-307CB9202E3B}" srcId="{1B07E8FB-374D-41B5-B463-7E55E88F85D1}" destId="{90AC401B-89BE-47CB-8619-1DF8D5B621A3}" srcOrd="1" destOrd="0" parTransId="{C3F6EAC2-BD6E-4550-AF22-5CD4DE8BB25A}" sibTransId="{86DABA8A-2797-4F87-9BE7-3E90B0D75BBF}"/>
    <dgm:cxn modelId="{81E18C89-C661-4D86-A56F-815CFE99B1BD}" type="presOf" srcId="{A8CBC712-C131-4285-A9DF-7301ED216550}" destId="{1378FBF9-AFFA-499B-ADDE-19CE79FDAC79}" srcOrd="0" destOrd="0" presId="urn:microsoft.com/office/officeart/2005/8/layout/hierarchy1"/>
    <dgm:cxn modelId="{19620DA8-6F76-49F7-96DB-9D5D67C57C08}" type="presOf" srcId="{1B07E8FB-374D-41B5-B463-7E55E88F85D1}" destId="{E9F3F4E0-FFE9-4E5E-8150-DA4A5EF8B91A}" srcOrd="0" destOrd="0" presId="urn:microsoft.com/office/officeart/2005/8/layout/hierarchy1"/>
    <dgm:cxn modelId="{CDEE34DF-8384-4CF0-B5B3-97203680D239}" type="presParOf" srcId="{E9F3F4E0-FFE9-4E5E-8150-DA4A5EF8B91A}" destId="{C2899AE6-A2A0-4494-A48C-AEED6F9BF6F4}" srcOrd="0" destOrd="0" presId="urn:microsoft.com/office/officeart/2005/8/layout/hierarchy1"/>
    <dgm:cxn modelId="{CFDE18B6-09C7-40D9-B914-647316CCAAF4}" type="presParOf" srcId="{C2899AE6-A2A0-4494-A48C-AEED6F9BF6F4}" destId="{7C939FFA-DBEE-4BB7-9B4E-FBE9563F6336}" srcOrd="0" destOrd="0" presId="urn:microsoft.com/office/officeart/2005/8/layout/hierarchy1"/>
    <dgm:cxn modelId="{79156EBE-DB21-41F8-AD0E-6CA5C2907006}" type="presParOf" srcId="{7C939FFA-DBEE-4BB7-9B4E-FBE9563F6336}" destId="{2A0A6AED-56A9-4688-9FC8-CE0309ADFFE7}" srcOrd="0" destOrd="0" presId="urn:microsoft.com/office/officeart/2005/8/layout/hierarchy1"/>
    <dgm:cxn modelId="{203F5586-ECD7-4194-9DA5-36CFF52C129D}" type="presParOf" srcId="{7C939FFA-DBEE-4BB7-9B4E-FBE9563F6336}" destId="{9ACC99FB-C86F-4C67-9B4F-065468A9C85F}" srcOrd="1" destOrd="0" presId="urn:microsoft.com/office/officeart/2005/8/layout/hierarchy1"/>
    <dgm:cxn modelId="{DABC5712-EFFD-4C95-9305-07F0EAA5301E}" type="presParOf" srcId="{C2899AE6-A2A0-4494-A48C-AEED6F9BF6F4}" destId="{D90B2525-03C4-4113-93A3-DD53FFBE0343}" srcOrd="1" destOrd="0" presId="urn:microsoft.com/office/officeart/2005/8/layout/hierarchy1"/>
    <dgm:cxn modelId="{4C13B899-2C14-4AAD-A821-C69B2300689F}" type="presParOf" srcId="{E9F3F4E0-FFE9-4E5E-8150-DA4A5EF8B91A}" destId="{0E7266C9-F99F-492D-A063-4FC24B7970B8}" srcOrd="1" destOrd="0" presId="urn:microsoft.com/office/officeart/2005/8/layout/hierarchy1"/>
    <dgm:cxn modelId="{4EDC9C46-BA17-410C-B6A6-F38B75147AA4}" type="presParOf" srcId="{0E7266C9-F99F-492D-A063-4FC24B7970B8}" destId="{D8EE708A-5AA7-4C17-9902-025F10534AA8}" srcOrd="0" destOrd="0" presId="urn:microsoft.com/office/officeart/2005/8/layout/hierarchy1"/>
    <dgm:cxn modelId="{C75CDC89-9689-466D-83A0-157EA09A3909}" type="presParOf" srcId="{D8EE708A-5AA7-4C17-9902-025F10534AA8}" destId="{E738A94C-F894-4E03-A39D-F268A08AA217}" srcOrd="0" destOrd="0" presId="urn:microsoft.com/office/officeart/2005/8/layout/hierarchy1"/>
    <dgm:cxn modelId="{78E79A79-919B-4777-9107-66C5633CF358}" type="presParOf" srcId="{D8EE708A-5AA7-4C17-9902-025F10534AA8}" destId="{542EFB54-89FE-4CCA-9EF5-AAF2ADF9CAF3}" srcOrd="1" destOrd="0" presId="urn:microsoft.com/office/officeart/2005/8/layout/hierarchy1"/>
    <dgm:cxn modelId="{D3301E17-41CD-41D2-862E-386461D78220}" type="presParOf" srcId="{0E7266C9-F99F-492D-A063-4FC24B7970B8}" destId="{838ED13B-CDB0-435D-AD5A-696236321DD3}" srcOrd="1" destOrd="0" presId="urn:microsoft.com/office/officeart/2005/8/layout/hierarchy1"/>
    <dgm:cxn modelId="{376552DC-22BE-4867-9D4D-5CC35B430EFC}" type="presParOf" srcId="{E9F3F4E0-FFE9-4E5E-8150-DA4A5EF8B91A}" destId="{49217E24-C880-423C-96BF-FF99BF0EAA5F}" srcOrd="2" destOrd="0" presId="urn:microsoft.com/office/officeart/2005/8/layout/hierarchy1"/>
    <dgm:cxn modelId="{1B38554B-3181-46F6-B837-5ADC2AE5A999}" type="presParOf" srcId="{49217E24-C880-423C-96BF-FF99BF0EAA5F}" destId="{8B86990B-52B8-4AB1-963A-A7AECC83F662}" srcOrd="0" destOrd="0" presId="urn:microsoft.com/office/officeart/2005/8/layout/hierarchy1"/>
    <dgm:cxn modelId="{CE655DE8-840A-4733-89B4-2373323263DF}" type="presParOf" srcId="{8B86990B-52B8-4AB1-963A-A7AECC83F662}" destId="{61D5AB2E-D7FF-4EFD-A0F6-7B2733043CD2}" srcOrd="0" destOrd="0" presId="urn:microsoft.com/office/officeart/2005/8/layout/hierarchy1"/>
    <dgm:cxn modelId="{02D8B29A-DE3D-4D60-80D6-697AB487257B}" type="presParOf" srcId="{8B86990B-52B8-4AB1-963A-A7AECC83F662}" destId="{1378FBF9-AFFA-499B-ADDE-19CE79FDAC79}" srcOrd="1" destOrd="0" presId="urn:microsoft.com/office/officeart/2005/8/layout/hierarchy1"/>
    <dgm:cxn modelId="{4DE7AD77-54CD-4144-B045-2D8FE65A6C23}" type="presParOf" srcId="{49217E24-C880-423C-96BF-FF99BF0EAA5F}" destId="{C3454179-0F3E-44C7-B897-8040B362D0F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CAC493-CDA8-46C6-87CD-70FA4A783D5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2165E87-E302-4690-9293-0D1510DDA35C}">
      <dgm:prSet/>
      <dgm:spPr>
        <a:solidFill>
          <a:schemeClr val="tx1"/>
        </a:solidFill>
        <a:ln>
          <a:solidFill>
            <a:schemeClr val="tx1"/>
          </a:solidFill>
        </a:ln>
      </dgm:spPr>
      <dgm:t>
        <a:bodyPr/>
        <a:lstStyle/>
        <a:p>
          <a:pPr>
            <a:defRPr b="1"/>
          </a:pPr>
          <a:r>
            <a:rPr lang="en-US"/>
            <a:t>Mid-term course evaluation </a:t>
          </a:r>
        </a:p>
      </dgm:t>
    </dgm:pt>
    <dgm:pt modelId="{E220509E-C49D-479D-AAD3-4885201BCA05}" type="parTrans" cxnId="{4DEF1B2F-B70B-4AA0-8F9D-7C2CAAA08A2E}">
      <dgm:prSet/>
      <dgm:spPr/>
      <dgm:t>
        <a:bodyPr/>
        <a:lstStyle/>
        <a:p>
          <a:endParaRPr lang="en-US"/>
        </a:p>
      </dgm:t>
    </dgm:pt>
    <dgm:pt modelId="{7B23F6E1-EC80-44A7-B972-40F80608A567}" type="sibTrans" cxnId="{4DEF1B2F-B70B-4AA0-8F9D-7C2CAAA08A2E}">
      <dgm:prSet/>
      <dgm:spPr/>
      <dgm:t>
        <a:bodyPr/>
        <a:lstStyle/>
        <a:p>
          <a:endParaRPr lang="en-US"/>
        </a:p>
      </dgm:t>
    </dgm:pt>
    <dgm:pt modelId="{ADB8F06F-E8AD-4663-9546-08E52EA221AD}">
      <dgm:prSet/>
      <dgm:spPr>
        <a:solidFill>
          <a:schemeClr val="tx1">
            <a:lumMod val="65000"/>
            <a:lumOff val="35000"/>
          </a:schemeClr>
        </a:solidFill>
        <a:ln>
          <a:solidFill>
            <a:schemeClr val="tx1">
              <a:lumMod val="75000"/>
              <a:lumOff val="25000"/>
            </a:schemeClr>
          </a:solidFill>
        </a:ln>
      </dgm:spPr>
      <dgm:t>
        <a:bodyPr/>
        <a:lstStyle/>
        <a:p>
          <a:pPr>
            <a:defRPr b="1"/>
          </a:pPr>
          <a:r>
            <a:rPr lang="en-US"/>
            <a:t>Outside Facilitator (CITL) </a:t>
          </a:r>
        </a:p>
      </dgm:t>
    </dgm:pt>
    <dgm:pt modelId="{DA634D34-34EA-4C42-B75B-9B1FBCDA567A}" type="parTrans" cxnId="{15FF8F1B-F36F-45CD-8E72-213A96AA5ED8}">
      <dgm:prSet/>
      <dgm:spPr/>
      <dgm:t>
        <a:bodyPr/>
        <a:lstStyle/>
        <a:p>
          <a:endParaRPr lang="en-US"/>
        </a:p>
      </dgm:t>
    </dgm:pt>
    <dgm:pt modelId="{6AE76DDD-877A-41B0-A00D-9BCAFA636DF9}" type="sibTrans" cxnId="{15FF8F1B-F36F-45CD-8E72-213A96AA5ED8}">
      <dgm:prSet/>
      <dgm:spPr/>
      <dgm:t>
        <a:bodyPr/>
        <a:lstStyle/>
        <a:p>
          <a:endParaRPr lang="en-US"/>
        </a:p>
      </dgm:t>
    </dgm:pt>
    <dgm:pt modelId="{29F88AF6-E0F9-4FA7-B967-BAECE85F6E99}">
      <dgm:prSet/>
      <dgm:spPr/>
      <dgm:t>
        <a:bodyPr/>
        <a:lstStyle/>
        <a:p>
          <a:r>
            <a:rPr lang="en-US"/>
            <a:t>Conducts a discussion with students </a:t>
          </a:r>
        </a:p>
      </dgm:t>
    </dgm:pt>
    <dgm:pt modelId="{1CE1B712-ACA9-40DA-93B3-37FCBFA277E8}" type="parTrans" cxnId="{E647C659-BA31-49CE-B0FD-847DE16DDE38}">
      <dgm:prSet/>
      <dgm:spPr/>
      <dgm:t>
        <a:bodyPr/>
        <a:lstStyle/>
        <a:p>
          <a:endParaRPr lang="en-US"/>
        </a:p>
      </dgm:t>
    </dgm:pt>
    <dgm:pt modelId="{767F0974-7C9B-4E1A-A09A-C527878F62B1}" type="sibTrans" cxnId="{E647C659-BA31-49CE-B0FD-847DE16DDE38}">
      <dgm:prSet/>
      <dgm:spPr/>
      <dgm:t>
        <a:bodyPr/>
        <a:lstStyle/>
        <a:p>
          <a:endParaRPr lang="en-US"/>
        </a:p>
      </dgm:t>
    </dgm:pt>
    <dgm:pt modelId="{D48941FD-E62B-4FB6-9374-5015AD25E647}">
      <dgm:prSet/>
      <dgm:spPr/>
      <dgm:t>
        <a:bodyPr/>
        <a:lstStyle/>
        <a:p>
          <a:r>
            <a:rPr lang="en-US"/>
            <a:t>Provides feedback to an instructor </a:t>
          </a:r>
        </a:p>
      </dgm:t>
    </dgm:pt>
    <dgm:pt modelId="{60CB398B-413C-468F-B849-E4328ACC891B}" type="parTrans" cxnId="{912AE0C3-DE61-4AA7-BEF3-B49C8F980F9A}">
      <dgm:prSet/>
      <dgm:spPr/>
      <dgm:t>
        <a:bodyPr/>
        <a:lstStyle/>
        <a:p>
          <a:endParaRPr lang="en-US"/>
        </a:p>
      </dgm:t>
    </dgm:pt>
    <dgm:pt modelId="{50B8101E-02DE-427A-84AE-F56D58D3B9EF}" type="sibTrans" cxnId="{912AE0C3-DE61-4AA7-BEF3-B49C8F980F9A}">
      <dgm:prSet/>
      <dgm:spPr/>
      <dgm:t>
        <a:bodyPr/>
        <a:lstStyle/>
        <a:p>
          <a:endParaRPr lang="en-US"/>
        </a:p>
      </dgm:t>
    </dgm:pt>
    <dgm:pt modelId="{21EF6076-B5EB-4CD3-A2C0-796CCB1F5BCA}">
      <dgm:prSet/>
      <dgm:spPr>
        <a:solidFill>
          <a:srgbClr val="4F2984"/>
        </a:solidFill>
        <a:ln>
          <a:solidFill>
            <a:srgbClr val="4F2984"/>
          </a:solidFill>
        </a:ln>
      </dgm:spPr>
      <dgm:t>
        <a:bodyPr/>
        <a:lstStyle/>
        <a:p>
          <a:pPr>
            <a:defRPr b="1"/>
          </a:pPr>
          <a:r>
            <a:rPr lang="en-US"/>
            <a:t>Students</a:t>
          </a:r>
        </a:p>
      </dgm:t>
    </dgm:pt>
    <dgm:pt modelId="{AE0100D6-1F89-4D80-95E0-AD7FE21FC363}" type="parTrans" cxnId="{55D23599-AE07-4A18-992D-59193A360AAB}">
      <dgm:prSet/>
      <dgm:spPr/>
      <dgm:t>
        <a:bodyPr/>
        <a:lstStyle/>
        <a:p>
          <a:endParaRPr lang="en-US"/>
        </a:p>
      </dgm:t>
    </dgm:pt>
    <dgm:pt modelId="{AF8D398F-03A2-4133-8A46-7990787ECA8C}" type="sibTrans" cxnId="{55D23599-AE07-4A18-992D-59193A360AAB}">
      <dgm:prSet/>
      <dgm:spPr/>
      <dgm:t>
        <a:bodyPr/>
        <a:lstStyle/>
        <a:p>
          <a:endParaRPr lang="en-US"/>
        </a:p>
      </dgm:t>
    </dgm:pt>
    <dgm:pt modelId="{B5A1D5C5-0F68-4499-A6AD-EFE84A253EBA}">
      <dgm:prSet/>
      <dgm:spPr/>
      <dgm:t>
        <a:bodyPr/>
        <a:lstStyle/>
        <a:p>
          <a:r>
            <a:rPr lang="en-US"/>
            <a:t>Answer questions individually</a:t>
          </a:r>
        </a:p>
      </dgm:t>
    </dgm:pt>
    <dgm:pt modelId="{511DBE74-9C90-4F0D-AB6A-A94EABCA9A07}" type="parTrans" cxnId="{BD89E31C-E578-4351-995C-055839952686}">
      <dgm:prSet/>
      <dgm:spPr/>
      <dgm:t>
        <a:bodyPr/>
        <a:lstStyle/>
        <a:p>
          <a:endParaRPr lang="en-US"/>
        </a:p>
      </dgm:t>
    </dgm:pt>
    <dgm:pt modelId="{C80BEDA8-C232-4432-8410-C48F3CC6F2E1}" type="sibTrans" cxnId="{BD89E31C-E578-4351-995C-055839952686}">
      <dgm:prSet/>
      <dgm:spPr/>
      <dgm:t>
        <a:bodyPr/>
        <a:lstStyle/>
        <a:p>
          <a:endParaRPr lang="en-US"/>
        </a:p>
      </dgm:t>
    </dgm:pt>
    <dgm:pt modelId="{2C7CD7BA-7E83-4EA4-BB00-FB18406290B4}">
      <dgm:prSet/>
      <dgm:spPr/>
      <dgm:t>
        <a:bodyPr/>
        <a:lstStyle/>
        <a:p>
          <a:r>
            <a:rPr lang="en-US"/>
            <a:t>Break into groups and reach a consensus</a:t>
          </a:r>
        </a:p>
      </dgm:t>
    </dgm:pt>
    <dgm:pt modelId="{D8E43DBB-BCBC-42D2-9F5B-3CE7047F5DFF}" type="parTrans" cxnId="{1298B6C8-892C-41DA-8828-2D3592B57377}">
      <dgm:prSet/>
      <dgm:spPr/>
      <dgm:t>
        <a:bodyPr/>
        <a:lstStyle/>
        <a:p>
          <a:endParaRPr lang="en-US"/>
        </a:p>
      </dgm:t>
    </dgm:pt>
    <dgm:pt modelId="{D6E0957F-83B2-4837-B6AA-8AF641513D78}" type="sibTrans" cxnId="{1298B6C8-892C-41DA-8828-2D3592B57377}">
      <dgm:prSet/>
      <dgm:spPr/>
      <dgm:t>
        <a:bodyPr/>
        <a:lstStyle/>
        <a:p>
          <a:endParaRPr lang="en-US"/>
        </a:p>
      </dgm:t>
    </dgm:pt>
    <dgm:pt modelId="{A1121A70-4AB0-4736-B768-A859FBF47941}">
      <dgm:prSet/>
      <dgm:spPr>
        <a:solidFill>
          <a:srgbClr val="9933FF"/>
        </a:solidFill>
        <a:ln>
          <a:solidFill>
            <a:srgbClr val="9933FF"/>
          </a:solidFill>
        </a:ln>
      </dgm:spPr>
      <dgm:t>
        <a:bodyPr/>
        <a:lstStyle/>
        <a:p>
          <a:pPr>
            <a:defRPr b="1"/>
          </a:pPr>
          <a:r>
            <a:rPr lang="en-US"/>
            <a:t>Faculty</a:t>
          </a:r>
        </a:p>
      </dgm:t>
    </dgm:pt>
    <dgm:pt modelId="{7DDF4409-577F-40E7-84C5-7EC400B3AA04}" type="parTrans" cxnId="{3A5BAF3B-CF0B-457F-9D12-69197821B257}">
      <dgm:prSet/>
      <dgm:spPr/>
      <dgm:t>
        <a:bodyPr/>
        <a:lstStyle/>
        <a:p>
          <a:endParaRPr lang="en-US"/>
        </a:p>
      </dgm:t>
    </dgm:pt>
    <dgm:pt modelId="{E309CE5A-A51E-4181-A771-F44AEEEA0E24}" type="sibTrans" cxnId="{3A5BAF3B-CF0B-457F-9D12-69197821B257}">
      <dgm:prSet/>
      <dgm:spPr/>
      <dgm:t>
        <a:bodyPr/>
        <a:lstStyle/>
        <a:p>
          <a:endParaRPr lang="en-US"/>
        </a:p>
      </dgm:t>
    </dgm:pt>
    <dgm:pt modelId="{3F957B8D-7AB1-434B-9E0C-962EFBE64631}">
      <dgm:prSet/>
      <dgm:spPr/>
      <dgm:t>
        <a:bodyPr/>
        <a:lstStyle/>
        <a:p>
          <a:r>
            <a:rPr lang="en-US"/>
            <a:t>Leaves classroom to ensure student anonymity</a:t>
          </a:r>
        </a:p>
      </dgm:t>
    </dgm:pt>
    <dgm:pt modelId="{55B5CEBE-53CD-4181-93F1-93AF52225C8F}" type="parTrans" cxnId="{E1D78644-141F-45D3-94BA-13EDA7C48125}">
      <dgm:prSet/>
      <dgm:spPr/>
      <dgm:t>
        <a:bodyPr/>
        <a:lstStyle/>
        <a:p>
          <a:endParaRPr lang="en-US"/>
        </a:p>
      </dgm:t>
    </dgm:pt>
    <dgm:pt modelId="{776A9412-3693-4D7E-954E-B4AB9BB07DD4}" type="sibTrans" cxnId="{E1D78644-141F-45D3-94BA-13EDA7C48125}">
      <dgm:prSet/>
      <dgm:spPr/>
      <dgm:t>
        <a:bodyPr/>
        <a:lstStyle/>
        <a:p>
          <a:endParaRPr lang="en-US"/>
        </a:p>
      </dgm:t>
    </dgm:pt>
    <dgm:pt modelId="{F4F3ED4F-067E-4355-88D2-74C72E66F4CB}">
      <dgm:prSet/>
      <dgm:spPr/>
      <dgm:t>
        <a:bodyPr/>
        <a:lstStyle/>
        <a:p>
          <a:r>
            <a:rPr lang="en-US"/>
            <a:t>Has in-class discussion about SGID results</a:t>
          </a:r>
        </a:p>
      </dgm:t>
    </dgm:pt>
    <dgm:pt modelId="{6D13F4A1-71A0-45B8-B799-43D421262455}" type="parTrans" cxnId="{30F2AA4A-DDAA-4866-9DDF-A2F0F1CF6D07}">
      <dgm:prSet/>
      <dgm:spPr/>
      <dgm:t>
        <a:bodyPr/>
        <a:lstStyle/>
        <a:p>
          <a:endParaRPr lang="en-US"/>
        </a:p>
      </dgm:t>
    </dgm:pt>
    <dgm:pt modelId="{867989AB-3DE3-4FDD-A1D8-2FA7264A729A}" type="sibTrans" cxnId="{30F2AA4A-DDAA-4866-9DDF-A2F0F1CF6D07}">
      <dgm:prSet/>
      <dgm:spPr/>
      <dgm:t>
        <a:bodyPr/>
        <a:lstStyle/>
        <a:p>
          <a:endParaRPr lang="en-US"/>
        </a:p>
      </dgm:t>
    </dgm:pt>
    <dgm:pt modelId="{4D8F6FF3-3316-497A-9E3B-3A0F7EF247CC}">
      <dgm:prSet/>
      <dgm:spPr/>
      <dgm:t>
        <a:bodyPr/>
        <a:lstStyle/>
        <a:p>
          <a:r>
            <a:rPr lang="en-US"/>
            <a:t>Receives feedback of areas students agree/disagree</a:t>
          </a:r>
        </a:p>
      </dgm:t>
    </dgm:pt>
    <dgm:pt modelId="{6CF706F9-BFCC-4ACD-8536-57A7E928BC1B}" type="parTrans" cxnId="{851103FD-C700-4178-8992-0C1A91A5EF92}">
      <dgm:prSet/>
      <dgm:spPr/>
      <dgm:t>
        <a:bodyPr/>
        <a:lstStyle/>
        <a:p>
          <a:endParaRPr lang="en-US"/>
        </a:p>
      </dgm:t>
    </dgm:pt>
    <dgm:pt modelId="{1457699A-A01C-46A8-993C-199DD21F5E19}" type="sibTrans" cxnId="{851103FD-C700-4178-8992-0C1A91A5EF92}">
      <dgm:prSet/>
      <dgm:spPr/>
      <dgm:t>
        <a:bodyPr/>
        <a:lstStyle/>
        <a:p>
          <a:endParaRPr lang="en-US"/>
        </a:p>
      </dgm:t>
    </dgm:pt>
    <dgm:pt modelId="{CE7E1CE7-7361-4469-82C5-559E8A7F26ED}" type="pres">
      <dgm:prSet presAssocID="{A7CAC493-CDA8-46C6-87CD-70FA4A783D59}" presName="linear" presStyleCnt="0">
        <dgm:presLayoutVars>
          <dgm:animLvl val="lvl"/>
          <dgm:resizeHandles val="exact"/>
        </dgm:presLayoutVars>
      </dgm:prSet>
      <dgm:spPr/>
    </dgm:pt>
    <dgm:pt modelId="{9304A370-AE08-4BF1-A094-D03A8DD6AB9C}" type="pres">
      <dgm:prSet presAssocID="{22165E87-E302-4690-9293-0D1510DDA35C}" presName="parentText" presStyleLbl="node1" presStyleIdx="0" presStyleCnt="4">
        <dgm:presLayoutVars>
          <dgm:chMax val="0"/>
          <dgm:bulletEnabled val="1"/>
        </dgm:presLayoutVars>
      </dgm:prSet>
      <dgm:spPr/>
    </dgm:pt>
    <dgm:pt modelId="{043FF1BB-86ED-42B4-ABFF-E80E4960F111}" type="pres">
      <dgm:prSet presAssocID="{7B23F6E1-EC80-44A7-B972-40F80608A567}" presName="spacer" presStyleCnt="0"/>
      <dgm:spPr/>
    </dgm:pt>
    <dgm:pt modelId="{57A6C9ED-2803-40BB-A128-9F0C1C335357}" type="pres">
      <dgm:prSet presAssocID="{ADB8F06F-E8AD-4663-9546-08E52EA221AD}" presName="parentText" presStyleLbl="node1" presStyleIdx="1" presStyleCnt="4">
        <dgm:presLayoutVars>
          <dgm:chMax val="0"/>
          <dgm:bulletEnabled val="1"/>
        </dgm:presLayoutVars>
      </dgm:prSet>
      <dgm:spPr/>
    </dgm:pt>
    <dgm:pt modelId="{C9BFE7DB-6771-4275-A05A-DD7B9DA574F2}" type="pres">
      <dgm:prSet presAssocID="{ADB8F06F-E8AD-4663-9546-08E52EA221AD}" presName="childText" presStyleLbl="revTx" presStyleIdx="0" presStyleCnt="3">
        <dgm:presLayoutVars>
          <dgm:bulletEnabled val="1"/>
        </dgm:presLayoutVars>
      </dgm:prSet>
      <dgm:spPr/>
    </dgm:pt>
    <dgm:pt modelId="{0E12D997-59B5-470F-8280-EB0991E1B195}" type="pres">
      <dgm:prSet presAssocID="{21EF6076-B5EB-4CD3-A2C0-796CCB1F5BCA}" presName="parentText" presStyleLbl="node1" presStyleIdx="2" presStyleCnt="4">
        <dgm:presLayoutVars>
          <dgm:chMax val="0"/>
          <dgm:bulletEnabled val="1"/>
        </dgm:presLayoutVars>
      </dgm:prSet>
      <dgm:spPr/>
    </dgm:pt>
    <dgm:pt modelId="{3C0E384E-D10A-4562-A231-947DF4FD704D}" type="pres">
      <dgm:prSet presAssocID="{21EF6076-B5EB-4CD3-A2C0-796CCB1F5BCA}" presName="childText" presStyleLbl="revTx" presStyleIdx="1" presStyleCnt="3">
        <dgm:presLayoutVars>
          <dgm:bulletEnabled val="1"/>
        </dgm:presLayoutVars>
      </dgm:prSet>
      <dgm:spPr/>
    </dgm:pt>
    <dgm:pt modelId="{A42F8B40-41A7-468F-A028-EB1FE587EC99}" type="pres">
      <dgm:prSet presAssocID="{A1121A70-4AB0-4736-B768-A859FBF47941}" presName="parentText" presStyleLbl="node1" presStyleIdx="3" presStyleCnt="4">
        <dgm:presLayoutVars>
          <dgm:chMax val="0"/>
          <dgm:bulletEnabled val="1"/>
        </dgm:presLayoutVars>
      </dgm:prSet>
      <dgm:spPr/>
    </dgm:pt>
    <dgm:pt modelId="{2C6ECA4D-B8D3-4404-9A7C-0EB642B6DFD0}" type="pres">
      <dgm:prSet presAssocID="{A1121A70-4AB0-4736-B768-A859FBF47941}" presName="childText" presStyleLbl="revTx" presStyleIdx="2" presStyleCnt="3">
        <dgm:presLayoutVars>
          <dgm:bulletEnabled val="1"/>
        </dgm:presLayoutVars>
      </dgm:prSet>
      <dgm:spPr/>
    </dgm:pt>
  </dgm:ptLst>
  <dgm:cxnLst>
    <dgm:cxn modelId="{19D15003-9971-4AEB-AE24-EC121FCE2E55}" type="presOf" srcId="{B5A1D5C5-0F68-4499-A6AD-EFE84A253EBA}" destId="{3C0E384E-D10A-4562-A231-947DF4FD704D}" srcOrd="0" destOrd="0" presId="urn:microsoft.com/office/officeart/2005/8/layout/vList2"/>
    <dgm:cxn modelId="{15FF8F1B-F36F-45CD-8E72-213A96AA5ED8}" srcId="{A7CAC493-CDA8-46C6-87CD-70FA4A783D59}" destId="{ADB8F06F-E8AD-4663-9546-08E52EA221AD}" srcOrd="1" destOrd="0" parTransId="{DA634D34-34EA-4C42-B75B-9B1FBCDA567A}" sibTransId="{6AE76DDD-877A-41B0-A00D-9BCAFA636DF9}"/>
    <dgm:cxn modelId="{BD89E31C-E578-4351-995C-055839952686}" srcId="{21EF6076-B5EB-4CD3-A2C0-796CCB1F5BCA}" destId="{B5A1D5C5-0F68-4499-A6AD-EFE84A253EBA}" srcOrd="0" destOrd="0" parTransId="{511DBE74-9C90-4F0D-AB6A-A94EABCA9A07}" sibTransId="{C80BEDA8-C232-4432-8410-C48F3CC6F2E1}"/>
    <dgm:cxn modelId="{4DEF1B2F-B70B-4AA0-8F9D-7C2CAAA08A2E}" srcId="{A7CAC493-CDA8-46C6-87CD-70FA4A783D59}" destId="{22165E87-E302-4690-9293-0D1510DDA35C}" srcOrd="0" destOrd="0" parTransId="{E220509E-C49D-479D-AAD3-4885201BCA05}" sibTransId="{7B23F6E1-EC80-44A7-B972-40F80608A567}"/>
    <dgm:cxn modelId="{50896C2F-FACC-4C81-9911-2C79656BAD34}" type="presOf" srcId="{ADB8F06F-E8AD-4663-9546-08E52EA221AD}" destId="{57A6C9ED-2803-40BB-A128-9F0C1C335357}" srcOrd="0" destOrd="0" presId="urn:microsoft.com/office/officeart/2005/8/layout/vList2"/>
    <dgm:cxn modelId="{3A5BAF3B-CF0B-457F-9D12-69197821B257}" srcId="{A7CAC493-CDA8-46C6-87CD-70FA4A783D59}" destId="{A1121A70-4AB0-4736-B768-A859FBF47941}" srcOrd="3" destOrd="0" parTransId="{7DDF4409-577F-40E7-84C5-7EC400B3AA04}" sibTransId="{E309CE5A-A51E-4181-A771-F44AEEEA0E24}"/>
    <dgm:cxn modelId="{AAA08D61-2C71-4336-A68E-401109F96F9B}" type="presOf" srcId="{3F957B8D-7AB1-434B-9E0C-962EFBE64631}" destId="{2C6ECA4D-B8D3-4404-9A7C-0EB642B6DFD0}" srcOrd="0" destOrd="0" presId="urn:microsoft.com/office/officeart/2005/8/layout/vList2"/>
    <dgm:cxn modelId="{E1D78644-141F-45D3-94BA-13EDA7C48125}" srcId="{A1121A70-4AB0-4736-B768-A859FBF47941}" destId="{3F957B8D-7AB1-434B-9E0C-962EFBE64631}" srcOrd="0" destOrd="0" parTransId="{55B5CEBE-53CD-4181-93F1-93AF52225C8F}" sibTransId="{776A9412-3693-4D7E-954E-B4AB9BB07DD4}"/>
    <dgm:cxn modelId="{30F2AA4A-DDAA-4866-9DDF-A2F0F1CF6D07}" srcId="{A1121A70-4AB0-4736-B768-A859FBF47941}" destId="{F4F3ED4F-067E-4355-88D2-74C72E66F4CB}" srcOrd="2" destOrd="0" parTransId="{6D13F4A1-71A0-45B8-B799-43D421262455}" sibTransId="{867989AB-3DE3-4FDD-A1D8-2FA7264A729A}"/>
    <dgm:cxn modelId="{E647C659-BA31-49CE-B0FD-847DE16DDE38}" srcId="{ADB8F06F-E8AD-4663-9546-08E52EA221AD}" destId="{29F88AF6-E0F9-4FA7-B967-BAECE85F6E99}" srcOrd="0" destOrd="0" parTransId="{1CE1B712-ACA9-40DA-93B3-37FCBFA277E8}" sibTransId="{767F0974-7C9B-4E1A-A09A-C527878F62B1}"/>
    <dgm:cxn modelId="{49447A84-8B35-43BA-85B2-61F4DE5FAF2A}" type="presOf" srcId="{22165E87-E302-4690-9293-0D1510DDA35C}" destId="{9304A370-AE08-4BF1-A094-D03A8DD6AB9C}" srcOrd="0" destOrd="0" presId="urn:microsoft.com/office/officeart/2005/8/layout/vList2"/>
    <dgm:cxn modelId="{15A2DD8E-AF81-4810-8CB3-9762292D8165}" type="presOf" srcId="{A7CAC493-CDA8-46C6-87CD-70FA4A783D59}" destId="{CE7E1CE7-7361-4469-82C5-559E8A7F26ED}" srcOrd="0" destOrd="0" presId="urn:microsoft.com/office/officeart/2005/8/layout/vList2"/>
    <dgm:cxn modelId="{FCB7A68F-3E29-49E2-9C41-7491C50CF65D}" type="presOf" srcId="{29F88AF6-E0F9-4FA7-B967-BAECE85F6E99}" destId="{C9BFE7DB-6771-4275-A05A-DD7B9DA574F2}" srcOrd="0" destOrd="0" presId="urn:microsoft.com/office/officeart/2005/8/layout/vList2"/>
    <dgm:cxn modelId="{4595E395-07FD-49DF-A451-8E5F6493F8BA}" type="presOf" srcId="{A1121A70-4AB0-4736-B768-A859FBF47941}" destId="{A42F8B40-41A7-468F-A028-EB1FE587EC99}" srcOrd="0" destOrd="0" presId="urn:microsoft.com/office/officeart/2005/8/layout/vList2"/>
    <dgm:cxn modelId="{55D23599-AE07-4A18-992D-59193A360AAB}" srcId="{A7CAC493-CDA8-46C6-87CD-70FA4A783D59}" destId="{21EF6076-B5EB-4CD3-A2C0-796CCB1F5BCA}" srcOrd="2" destOrd="0" parTransId="{AE0100D6-1F89-4D80-95E0-AD7FE21FC363}" sibTransId="{AF8D398F-03A2-4133-8A46-7990787ECA8C}"/>
    <dgm:cxn modelId="{A09040B8-7C77-454C-AE06-095A61E846AD}" type="presOf" srcId="{21EF6076-B5EB-4CD3-A2C0-796CCB1F5BCA}" destId="{0E12D997-59B5-470F-8280-EB0991E1B195}" srcOrd="0" destOrd="0" presId="urn:microsoft.com/office/officeart/2005/8/layout/vList2"/>
    <dgm:cxn modelId="{4DD129C1-7909-4BB7-81D0-B7D26783E3F9}" type="presOf" srcId="{D48941FD-E62B-4FB6-9374-5015AD25E647}" destId="{C9BFE7DB-6771-4275-A05A-DD7B9DA574F2}" srcOrd="0" destOrd="1" presId="urn:microsoft.com/office/officeart/2005/8/layout/vList2"/>
    <dgm:cxn modelId="{28D769C1-24DF-4CDD-9C3F-8E9DA0F97B08}" type="presOf" srcId="{F4F3ED4F-067E-4355-88D2-74C72E66F4CB}" destId="{2C6ECA4D-B8D3-4404-9A7C-0EB642B6DFD0}" srcOrd="0" destOrd="2" presId="urn:microsoft.com/office/officeart/2005/8/layout/vList2"/>
    <dgm:cxn modelId="{912AE0C3-DE61-4AA7-BEF3-B49C8F980F9A}" srcId="{ADB8F06F-E8AD-4663-9546-08E52EA221AD}" destId="{D48941FD-E62B-4FB6-9374-5015AD25E647}" srcOrd="1" destOrd="0" parTransId="{60CB398B-413C-468F-B849-E4328ACC891B}" sibTransId="{50B8101E-02DE-427A-84AE-F56D58D3B9EF}"/>
    <dgm:cxn modelId="{1298B6C8-892C-41DA-8828-2D3592B57377}" srcId="{21EF6076-B5EB-4CD3-A2C0-796CCB1F5BCA}" destId="{2C7CD7BA-7E83-4EA4-BB00-FB18406290B4}" srcOrd="1" destOrd="0" parTransId="{D8E43DBB-BCBC-42D2-9F5B-3CE7047F5DFF}" sibTransId="{D6E0957F-83B2-4837-B6AA-8AF641513D78}"/>
    <dgm:cxn modelId="{AC97A9CB-AB9A-4F53-975D-2D6FBFA765DC}" type="presOf" srcId="{2C7CD7BA-7E83-4EA4-BB00-FB18406290B4}" destId="{3C0E384E-D10A-4562-A231-947DF4FD704D}" srcOrd="0" destOrd="1" presId="urn:microsoft.com/office/officeart/2005/8/layout/vList2"/>
    <dgm:cxn modelId="{ED7AA9F6-C7D3-452C-B23F-9026AF23B97E}" type="presOf" srcId="{4D8F6FF3-3316-497A-9E3B-3A0F7EF247CC}" destId="{2C6ECA4D-B8D3-4404-9A7C-0EB642B6DFD0}" srcOrd="0" destOrd="1" presId="urn:microsoft.com/office/officeart/2005/8/layout/vList2"/>
    <dgm:cxn modelId="{851103FD-C700-4178-8992-0C1A91A5EF92}" srcId="{A1121A70-4AB0-4736-B768-A859FBF47941}" destId="{4D8F6FF3-3316-497A-9E3B-3A0F7EF247CC}" srcOrd="1" destOrd="0" parTransId="{6CF706F9-BFCC-4ACD-8536-57A7E928BC1B}" sibTransId="{1457699A-A01C-46A8-993C-199DD21F5E19}"/>
    <dgm:cxn modelId="{2CD2C671-D956-49EC-B6B0-07ABD0BCAFCE}" type="presParOf" srcId="{CE7E1CE7-7361-4469-82C5-559E8A7F26ED}" destId="{9304A370-AE08-4BF1-A094-D03A8DD6AB9C}" srcOrd="0" destOrd="0" presId="urn:microsoft.com/office/officeart/2005/8/layout/vList2"/>
    <dgm:cxn modelId="{E7933225-0E86-4376-9011-EE574877693B}" type="presParOf" srcId="{CE7E1CE7-7361-4469-82C5-559E8A7F26ED}" destId="{043FF1BB-86ED-42B4-ABFF-E80E4960F111}" srcOrd="1" destOrd="0" presId="urn:microsoft.com/office/officeart/2005/8/layout/vList2"/>
    <dgm:cxn modelId="{47870DAD-ABC6-463D-AF74-8FC2C82A2B20}" type="presParOf" srcId="{CE7E1CE7-7361-4469-82C5-559E8A7F26ED}" destId="{57A6C9ED-2803-40BB-A128-9F0C1C335357}" srcOrd="2" destOrd="0" presId="urn:microsoft.com/office/officeart/2005/8/layout/vList2"/>
    <dgm:cxn modelId="{42371E4A-9E4F-47DA-AB5F-65956E5BA78C}" type="presParOf" srcId="{CE7E1CE7-7361-4469-82C5-559E8A7F26ED}" destId="{C9BFE7DB-6771-4275-A05A-DD7B9DA574F2}" srcOrd="3" destOrd="0" presId="urn:microsoft.com/office/officeart/2005/8/layout/vList2"/>
    <dgm:cxn modelId="{19E1B45E-D534-476A-BAF9-7CE89C371709}" type="presParOf" srcId="{CE7E1CE7-7361-4469-82C5-559E8A7F26ED}" destId="{0E12D997-59B5-470F-8280-EB0991E1B195}" srcOrd="4" destOrd="0" presId="urn:microsoft.com/office/officeart/2005/8/layout/vList2"/>
    <dgm:cxn modelId="{E94D4625-0AB2-4CBB-8FB5-EA7B4C3BAE32}" type="presParOf" srcId="{CE7E1CE7-7361-4469-82C5-559E8A7F26ED}" destId="{3C0E384E-D10A-4562-A231-947DF4FD704D}" srcOrd="5" destOrd="0" presId="urn:microsoft.com/office/officeart/2005/8/layout/vList2"/>
    <dgm:cxn modelId="{852F813C-02EC-43A0-945D-2054490BA9D2}" type="presParOf" srcId="{CE7E1CE7-7361-4469-82C5-559E8A7F26ED}" destId="{A42F8B40-41A7-468F-A028-EB1FE587EC99}" srcOrd="6" destOrd="0" presId="urn:microsoft.com/office/officeart/2005/8/layout/vList2"/>
    <dgm:cxn modelId="{BD69C945-4F5E-4295-8258-761000C4C4DC}" type="presParOf" srcId="{CE7E1CE7-7361-4469-82C5-559E8A7F26ED}" destId="{2C6ECA4D-B8D3-4404-9A7C-0EB642B6DFD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D0952A-AED8-4992-9215-92A0EFE3D09B}"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8A0FED7E-D999-42E6-82A3-8730BCF06309}">
      <dgm:prSet/>
      <dgm:spPr/>
      <dgm:t>
        <a:bodyPr/>
        <a:lstStyle/>
        <a:p>
          <a:pPr>
            <a:lnSpc>
              <a:spcPct val="100000"/>
            </a:lnSpc>
          </a:pPr>
          <a:r>
            <a:rPr lang="en-US"/>
            <a:t>Help strengthen communication between faculty and students.</a:t>
          </a:r>
        </a:p>
      </dgm:t>
    </dgm:pt>
    <dgm:pt modelId="{77097C4D-59E7-47E4-9274-DE9AD7076E50}" type="parTrans" cxnId="{8C47D298-6E09-4BBB-85BD-88EABC2F8AF9}">
      <dgm:prSet/>
      <dgm:spPr/>
      <dgm:t>
        <a:bodyPr/>
        <a:lstStyle/>
        <a:p>
          <a:endParaRPr lang="en-US"/>
        </a:p>
      </dgm:t>
    </dgm:pt>
    <dgm:pt modelId="{616464CE-E689-4424-8E77-B4FF3BE2AAB6}" type="sibTrans" cxnId="{8C47D298-6E09-4BBB-85BD-88EABC2F8AF9}">
      <dgm:prSet phldrT="1" phldr="0"/>
      <dgm:spPr/>
      <dgm:t>
        <a:bodyPr/>
        <a:lstStyle/>
        <a:p>
          <a:endParaRPr lang="en-US"/>
        </a:p>
      </dgm:t>
    </dgm:pt>
    <dgm:pt modelId="{E7C17DE3-FA1E-4CF0-8A9D-24C68AB53787}">
      <dgm:prSet/>
      <dgm:spPr/>
      <dgm:t>
        <a:bodyPr/>
        <a:lstStyle/>
        <a:p>
          <a:pPr>
            <a:lnSpc>
              <a:spcPct val="100000"/>
            </a:lnSpc>
          </a:pPr>
          <a:r>
            <a:rPr lang="en-US"/>
            <a:t>Offer an opportunity to make mid-semester course adjustments.</a:t>
          </a:r>
        </a:p>
      </dgm:t>
    </dgm:pt>
    <dgm:pt modelId="{04BEF9B0-5682-453E-8E35-F30CCFD6A5AF}" type="parTrans" cxnId="{65A46B31-B2D4-4E02-B2B6-B82320A61AC6}">
      <dgm:prSet/>
      <dgm:spPr/>
      <dgm:t>
        <a:bodyPr/>
        <a:lstStyle/>
        <a:p>
          <a:endParaRPr lang="en-US"/>
        </a:p>
      </dgm:t>
    </dgm:pt>
    <dgm:pt modelId="{76F2715A-BE17-409C-B5CD-19C632D8ED22}" type="sibTrans" cxnId="{65A46B31-B2D4-4E02-B2B6-B82320A61AC6}">
      <dgm:prSet phldrT="2" phldr="0"/>
      <dgm:spPr/>
      <dgm:t>
        <a:bodyPr/>
        <a:lstStyle/>
        <a:p>
          <a:endParaRPr lang="en-US"/>
        </a:p>
      </dgm:t>
    </dgm:pt>
    <dgm:pt modelId="{BA3BE9A6-AFD2-472E-A75C-B0D5946DB5E0}">
      <dgm:prSet/>
      <dgm:spPr/>
      <dgm:t>
        <a:bodyPr/>
        <a:lstStyle/>
        <a:p>
          <a:pPr>
            <a:lnSpc>
              <a:spcPct val="100000"/>
            </a:lnSpc>
          </a:pPr>
          <a:r>
            <a:rPr lang="en-US"/>
            <a:t>Assist in the development of ideas for strengthening a course.</a:t>
          </a:r>
        </a:p>
      </dgm:t>
    </dgm:pt>
    <dgm:pt modelId="{45639EA8-ED95-40A8-B600-681641DF444C}" type="parTrans" cxnId="{1213B684-8BFD-4048-94B1-2BFEAD7E206E}">
      <dgm:prSet/>
      <dgm:spPr/>
      <dgm:t>
        <a:bodyPr/>
        <a:lstStyle/>
        <a:p>
          <a:endParaRPr lang="en-US"/>
        </a:p>
      </dgm:t>
    </dgm:pt>
    <dgm:pt modelId="{EEE8CEF0-28FF-428E-A905-BD006821B0C4}" type="sibTrans" cxnId="{1213B684-8BFD-4048-94B1-2BFEAD7E206E}">
      <dgm:prSet phldrT="3" phldr="0"/>
      <dgm:spPr/>
      <dgm:t>
        <a:bodyPr/>
        <a:lstStyle/>
        <a:p>
          <a:endParaRPr lang="en-US"/>
        </a:p>
      </dgm:t>
    </dgm:pt>
    <dgm:pt modelId="{D4549454-72FE-4710-9243-547E85766B78}" type="pres">
      <dgm:prSet presAssocID="{F3D0952A-AED8-4992-9215-92A0EFE3D09B}" presName="root" presStyleCnt="0">
        <dgm:presLayoutVars>
          <dgm:dir/>
          <dgm:resizeHandles val="exact"/>
        </dgm:presLayoutVars>
      </dgm:prSet>
      <dgm:spPr/>
    </dgm:pt>
    <dgm:pt modelId="{872FF881-569F-48B5-B881-ED13469EB5F4}" type="pres">
      <dgm:prSet presAssocID="{8A0FED7E-D999-42E6-82A3-8730BCF06309}" presName="compNode" presStyleCnt="0"/>
      <dgm:spPr/>
    </dgm:pt>
    <dgm:pt modelId="{76A034A3-751B-49EE-A2E1-28D3943700CE}" type="pres">
      <dgm:prSet presAssocID="{8A0FED7E-D999-42E6-82A3-8730BCF06309}" presName="bgRect" presStyleLbl="bgShp" presStyleIdx="0" presStyleCnt="3"/>
      <dgm:spPr/>
    </dgm:pt>
    <dgm:pt modelId="{68876AD8-6653-4F36-85CC-8D63E1B3E66B}" type="pres">
      <dgm:prSet presAssocID="{8A0FED7E-D999-42E6-82A3-8730BCF063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03C5FDB-686E-4E59-B122-03E4F96FBDF9}" type="pres">
      <dgm:prSet presAssocID="{8A0FED7E-D999-42E6-82A3-8730BCF06309}" presName="spaceRect" presStyleCnt="0"/>
      <dgm:spPr/>
    </dgm:pt>
    <dgm:pt modelId="{8DBA0383-02D0-4A3C-9CBA-3257F6EAEFA4}" type="pres">
      <dgm:prSet presAssocID="{8A0FED7E-D999-42E6-82A3-8730BCF06309}" presName="parTx" presStyleLbl="revTx" presStyleIdx="0" presStyleCnt="3">
        <dgm:presLayoutVars>
          <dgm:chMax val="0"/>
          <dgm:chPref val="0"/>
        </dgm:presLayoutVars>
      </dgm:prSet>
      <dgm:spPr/>
    </dgm:pt>
    <dgm:pt modelId="{9997A34B-1146-413E-830B-28A74311C2C8}" type="pres">
      <dgm:prSet presAssocID="{616464CE-E689-4424-8E77-B4FF3BE2AAB6}" presName="sibTrans" presStyleCnt="0"/>
      <dgm:spPr/>
    </dgm:pt>
    <dgm:pt modelId="{A5027D20-C800-4066-B032-9A22C27D82B4}" type="pres">
      <dgm:prSet presAssocID="{E7C17DE3-FA1E-4CF0-8A9D-24C68AB53787}" presName="compNode" presStyleCnt="0"/>
      <dgm:spPr/>
    </dgm:pt>
    <dgm:pt modelId="{2B099A77-1CE7-419D-9AF2-AE817CD514BB}" type="pres">
      <dgm:prSet presAssocID="{E7C17DE3-FA1E-4CF0-8A9D-24C68AB53787}" presName="bgRect" presStyleLbl="bgShp" presStyleIdx="1" presStyleCnt="3"/>
      <dgm:spPr/>
    </dgm:pt>
    <dgm:pt modelId="{B2AC0122-34E5-416A-996F-75F07F64A5F8}" type="pres">
      <dgm:prSet presAssocID="{E7C17DE3-FA1E-4CF0-8A9D-24C68AB5378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A4C0AB0E-58B1-41D8-8C8C-B6DD360E9377}" type="pres">
      <dgm:prSet presAssocID="{E7C17DE3-FA1E-4CF0-8A9D-24C68AB53787}" presName="spaceRect" presStyleCnt="0"/>
      <dgm:spPr/>
    </dgm:pt>
    <dgm:pt modelId="{087F4170-DF12-49EE-8CF2-71B1F97A93C0}" type="pres">
      <dgm:prSet presAssocID="{E7C17DE3-FA1E-4CF0-8A9D-24C68AB53787}" presName="parTx" presStyleLbl="revTx" presStyleIdx="1" presStyleCnt="3">
        <dgm:presLayoutVars>
          <dgm:chMax val="0"/>
          <dgm:chPref val="0"/>
        </dgm:presLayoutVars>
      </dgm:prSet>
      <dgm:spPr/>
    </dgm:pt>
    <dgm:pt modelId="{880E9669-2C83-430C-A497-4A1A14993C2E}" type="pres">
      <dgm:prSet presAssocID="{76F2715A-BE17-409C-B5CD-19C632D8ED22}" presName="sibTrans" presStyleCnt="0"/>
      <dgm:spPr/>
    </dgm:pt>
    <dgm:pt modelId="{F36FB3FE-BFC9-46FF-9E6E-BFC4FB25225E}" type="pres">
      <dgm:prSet presAssocID="{BA3BE9A6-AFD2-472E-A75C-B0D5946DB5E0}" presName="compNode" presStyleCnt="0"/>
      <dgm:spPr/>
    </dgm:pt>
    <dgm:pt modelId="{271BAEAB-D3BC-47D7-A2F5-F3A734F513CA}" type="pres">
      <dgm:prSet presAssocID="{BA3BE9A6-AFD2-472E-A75C-B0D5946DB5E0}" presName="bgRect" presStyleLbl="bgShp" presStyleIdx="2" presStyleCnt="3"/>
      <dgm:spPr/>
    </dgm:pt>
    <dgm:pt modelId="{1263F0C3-17B4-46C9-9BC1-A0E84A4670C1}" type="pres">
      <dgm:prSet presAssocID="{BA3BE9A6-AFD2-472E-A75C-B0D5946DB5E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C13E6CB7-560C-4050-8DCE-8D63E0802EE5}" type="pres">
      <dgm:prSet presAssocID="{BA3BE9A6-AFD2-472E-A75C-B0D5946DB5E0}" presName="spaceRect" presStyleCnt="0"/>
      <dgm:spPr/>
    </dgm:pt>
    <dgm:pt modelId="{E0E0705E-BD2E-41DC-BE16-E600CEF4906F}" type="pres">
      <dgm:prSet presAssocID="{BA3BE9A6-AFD2-472E-A75C-B0D5946DB5E0}" presName="parTx" presStyleLbl="revTx" presStyleIdx="2" presStyleCnt="3">
        <dgm:presLayoutVars>
          <dgm:chMax val="0"/>
          <dgm:chPref val="0"/>
        </dgm:presLayoutVars>
      </dgm:prSet>
      <dgm:spPr/>
    </dgm:pt>
  </dgm:ptLst>
  <dgm:cxnLst>
    <dgm:cxn modelId="{14A13D22-1082-4194-98C5-7C56F3370E15}" type="presOf" srcId="{E7C17DE3-FA1E-4CF0-8A9D-24C68AB53787}" destId="{087F4170-DF12-49EE-8CF2-71B1F97A93C0}" srcOrd="0" destOrd="0" presId="urn:microsoft.com/office/officeart/2018/2/layout/IconVerticalSolidList"/>
    <dgm:cxn modelId="{65A46B31-B2D4-4E02-B2B6-B82320A61AC6}" srcId="{F3D0952A-AED8-4992-9215-92A0EFE3D09B}" destId="{E7C17DE3-FA1E-4CF0-8A9D-24C68AB53787}" srcOrd="1" destOrd="0" parTransId="{04BEF9B0-5682-453E-8E35-F30CCFD6A5AF}" sibTransId="{76F2715A-BE17-409C-B5CD-19C632D8ED22}"/>
    <dgm:cxn modelId="{1213B684-8BFD-4048-94B1-2BFEAD7E206E}" srcId="{F3D0952A-AED8-4992-9215-92A0EFE3D09B}" destId="{BA3BE9A6-AFD2-472E-A75C-B0D5946DB5E0}" srcOrd="2" destOrd="0" parTransId="{45639EA8-ED95-40A8-B600-681641DF444C}" sibTransId="{EEE8CEF0-28FF-428E-A905-BD006821B0C4}"/>
    <dgm:cxn modelId="{B17D098D-C150-4305-AB1C-E71222BDDAB4}" type="presOf" srcId="{BA3BE9A6-AFD2-472E-A75C-B0D5946DB5E0}" destId="{E0E0705E-BD2E-41DC-BE16-E600CEF4906F}" srcOrd="0" destOrd="0" presId="urn:microsoft.com/office/officeart/2018/2/layout/IconVerticalSolidList"/>
    <dgm:cxn modelId="{8C47D298-6E09-4BBB-85BD-88EABC2F8AF9}" srcId="{F3D0952A-AED8-4992-9215-92A0EFE3D09B}" destId="{8A0FED7E-D999-42E6-82A3-8730BCF06309}" srcOrd="0" destOrd="0" parTransId="{77097C4D-59E7-47E4-9274-DE9AD7076E50}" sibTransId="{616464CE-E689-4424-8E77-B4FF3BE2AAB6}"/>
    <dgm:cxn modelId="{358AA7B0-E251-4A04-AC53-1E9E751E7297}" type="presOf" srcId="{F3D0952A-AED8-4992-9215-92A0EFE3D09B}" destId="{D4549454-72FE-4710-9243-547E85766B78}" srcOrd="0" destOrd="0" presId="urn:microsoft.com/office/officeart/2018/2/layout/IconVerticalSolidList"/>
    <dgm:cxn modelId="{8832A2B1-131D-40AC-9ACF-E21BC1456B8D}" type="presOf" srcId="{8A0FED7E-D999-42E6-82A3-8730BCF06309}" destId="{8DBA0383-02D0-4A3C-9CBA-3257F6EAEFA4}" srcOrd="0" destOrd="0" presId="urn:microsoft.com/office/officeart/2018/2/layout/IconVerticalSolidList"/>
    <dgm:cxn modelId="{C61E32C7-81B8-433D-8C64-E84B31B40362}" type="presParOf" srcId="{D4549454-72FE-4710-9243-547E85766B78}" destId="{872FF881-569F-48B5-B881-ED13469EB5F4}" srcOrd="0" destOrd="0" presId="urn:microsoft.com/office/officeart/2018/2/layout/IconVerticalSolidList"/>
    <dgm:cxn modelId="{DBD186EE-C37C-462D-AF5B-BCB42790F6D8}" type="presParOf" srcId="{872FF881-569F-48B5-B881-ED13469EB5F4}" destId="{76A034A3-751B-49EE-A2E1-28D3943700CE}" srcOrd="0" destOrd="0" presId="urn:microsoft.com/office/officeart/2018/2/layout/IconVerticalSolidList"/>
    <dgm:cxn modelId="{A0366A6A-95DE-4C04-A276-D05AB77C8632}" type="presParOf" srcId="{872FF881-569F-48B5-B881-ED13469EB5F4}" destId="{68876AD8-6653-4F36-85CC-8D63E1B3E66B}" srcOrd="1" destOrd="0" presId="urn:microsoft.com/office/officeart/2018/2/layout/IconVerticalSolidList"/>
    <dgm:cxn modelId="{97BCD392-FEFF-4231-B63B-7D2276A91D40}" type="presParOf" srcId="{872FF881-569F-48B5-B881-ED13469EB5F4}" destId="{703C5FDB-686E-4E59-B122-03E4F96FBDF9}" srcOrd="2" destOrd="0" presId="urn:microsoft.com/office/officeart/2018/2/layout/IconVerticalSolidList"/>
    <dgm:cxn modelId="{30B528A7-66D3-4C7E-A571-FACD98911FE2}" type="presParOf" srcId="{872FF881-569F-48B5-B881-ED13469EB5F4}" destId="{8DBA0383-02D0-4A3C-9CBA-3257F6EAEFA4}" srcOrd="3" destOrd="0" presId="urn:microsoft.com/office/officeart/2018/2/layout/IconVerticalSolidList"/>
    <dgm:cxn modelId="{3BF92591-51A2-455C-AEC0-7D2B69BE8F16}" type="presParOf" srcId="{D4549454-72FE-4710-9243-547E85766B78}" destId="{9997A34B-1146-413E-830B-28A74311C2C8}" srcOrd="1" destOrd="0" presId="urn:microsoft.com/office/officeart/2018/2/layout/IconVerticalSolidList"/>
    <dgm:cxn modelId="{341EBE16-A913-4847-AA47-F06A6CFB930C}" type="presParOf" srcId="{D4549454-72FE-4710-9243-547E85766B78}" destId="{A5027D20-C800-4066-B032-9A22C27D82B4}" srcOrd="2" destOrd="0" presId="urn:microsoft.com/office/officeart/2018/2/layout/IconVerticalSolidList"/>
    <dgm:cxn modelId="{DF24A51E-E91B-43E8-8579-A3799C836860}" type="presParOf" srcId="{A5027D20-C800-4066-B032-9A22C27D82B4}" destId="{2B099A77-1CE7-419D-9AF2-AE817CD514BB}" srcOrd="0" destOrd="0" presId="urn:microsoft.com/office/officeart/2018/2/layout/IconVerticalSolidList"/>
    <dgm:cxn modelId="{9AC6E9F4-72E5-432B-A444-A8E607B22627}" type="presParOf" srcId="{A5027D20-C800-4066-B032-9A22C27D82B4}" destId="{B2AC0122-34E5-416A-996F-75F07F64A5F8}" srcOrd="1" destOrd="0" presId="urn:microsoft.com/office/officeart/2018/2/layout/IconVerticalSolidList"/>
    <dgm:cxn modelId="{1D0E9FF7-D762-4C0B-9A58-249BF2300056}" type="presParOf" srcId="{A5027D20-C800-4066-B032-9A22C27D82B4}" destId="{A4C0AB0E-58B1-41D8-8C8C-B6DD360E9377}" srcOrd="2" destOrd="0" presId="urn:microsoft.com/office/officeart/2018/2/layout/IconVerticalSolidList"/>
    <dgm:cxn modelId="{C1C15237-C7A9-4425-938D-1A631B89137E}" type="presParOf" srcId="{A5027D20-C800-4066-B032-9A22C27D82B4}" destId="{087F4170-DF12-49EE-8CF2-71B1F97A93C0}" srcOrd="3" destOrd="0" presId="urn:microsoft.com/office/officeart/2018/2/layout/IconVerticalSolidList"/>
    <dgm:cxn modelId="{94355318-04A9-423D-AE51-9F496C28C882}" type="presParOf" srcId="{D4549454-72FE-4710-9243-547E85766B78}" destId="{880E9669-2C83-430C-A497-4A1A14993C2E}" srcOrd="3" destOrd="0" presId="urn:microsoft.com/office/officeart/2018/2/layout/IconVerticalSolidList"/>
    <dgm:cxn modelId="{A31916E4-8E15-46BA-9A3D-84A1C239BDF8}" type="presParOf" srcId="{D4549454-72FE-4710-9243-547E85766B78}" destId="{F36FB3FE-BFC9-46FF-9E6E-BFC4FB25225E}" srcOrd="4" destOrd="0" presId="urn:microsoft.com/office/officeart/2018/2/layout/IconVerticalSolidList"/>
    <dgm:cxn modelId="{DE7A5677-3EB1-401D-9508-7B5AF03374B1}" type="presParOf" srcId="{F36FB3FE-BFC9-46FF-9E6E-BFC4FB25225E}" destId="{271BAEAB-D3BC-47D7-A2F5-F3A734F513CA}" srcOrd="0" destOrd="0" presId="urn:microsoft.com/office/officeart/2018/2/layout/IconVerticalSolidList"/>
    <dgm:cxn modelId="{2DAFD771-25EE-4E70-968B-BDE3650EA07E}" type="presParOf" srcId="{F36FB3FE-BFC9-46FF-9E6E-BFC4FB25225E}" destId="{1263F0C3-17B4-46C9-9BC1-A0E84A4670C1}" srcOrd="1" destOrd="0" presId="urn:microsoft.com/office/officeart/2018/2/layout/IconVerticalSolidList"/>
    <dgm:cxn modelId="{C9223A77-1A6F-4FFD-B3CA-220096DECF55}" type="presParOf" srcId="{F36FB3FE-BFC9-46FF-9E6E-BFC4FB25225E}" destId="{C13E6CB7-560C-4050-8DCE-8D63E0802EE5}" srcOrd="2" destOrd="0" presId="urn:microsoft.com/office/officeart/2018/2/layout/IconVerticalSolidList"/>
    <dgm:cxn modelId="{23B853EA-0FC3-4892-BB29-B512E6E36C59}" type="presParOf" srcId="{F36FB3FE-BFC9-46FF-9E6E-BFC4FB25225E}" destId="{E0E0705E-BD2E-41DC-BE16-E600CEF4906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6443FA-D174-4420-B73F-A1FD0D835B8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134C79-43B9-4613-9DE1-106AB82A9E6A}">
      <dgm:prSet custT="1"/>
      <dgm:spPr/>
      <dgm:t>
        <a:bodyPr/>
        <a:lstStyle/>
        <a:p>
          <a:pPr>
            <a:lnSpc>
              <a:spcPct val="100000"/>
            </a:lnSpc>
          </a:pPr>
          <a:r>
            <a:rPr lang="en-US" sz="2000"/>
            <a:t>Students will receive an email from the CITL with a survey link the day of the SGID.</a:t>
          </a:r>
        </a:p>
      </dgm:t>
    </dgm:pt>
    <dgm:pt modelId="{7BF6303B-A0FE-4545-BC49-E13E918674FB}" type="parTrans" cxnId="{54150227-9CC4-46DA-9546-A24744AA854F}">
      <dgm:prSet/>
      <dgm:spPr/>
      <dgm:t>
        <a:bodyPr/>
        <a:lstStyle/>
        <a:p>
          <a:endParaRPr lang="en-US"/>
        </a:p>
      </dgm:t>
    </dgm:pt>
    <dgm:pt modelId="{73B139CF-1B18-42C2-A179-21424AFECFA9}" type="sibTrans" cxnId="{54150227-9CC4-46DA-9546-A24744AA854F}">
      <dgm:prSet/>
      <dgm:spPr/>
      <dgm:t>
        <a:bodyPr/>
        <a:lstStyle/>
        <a:p>
          <a:endParaRPr lang="en-US"/>
        </a:p>
      </dgm:t>
    </dgm:pt>
    <dgm:pt modelId="{21D18CFD-A4E8-44FC-840C-BBF5B9777032}">
      <dgm:prSet custT="1"/>
      <dgm:spPr/>
      <dgm:t>
        <a:bodyPr/>
        <a:lstStyle/>
        <a:p>
          <a:pPr>
            <a:lnSpc>
              <a:spcPct val="100000"/>
            </a:lnSpc>
          </a:pPr>
          <a:r>
            <a:rPr lang="en-US" sz="2000"/>
            <a:t>Students will answer individually. </a:t>
          </a:r>
          <a:br>
            <a:rPr lang="en-US" sz="2000">
              <a:latin typeface="Elephant"/>
            </a:rPr>
          </a:br>
          <a:r>
            <a:rPr lang="en-US" sz="2000"/>
            <a:t>All responses will be anonymous.</a:t>
          </a:r>
        </a:p>
      </dgm:t>
    </dgm:pt>
    <dgm:pt modelId="{B037FB4C-A424-44B2-B473-469C3D63D600}" type="parTrans" cxnId="{D86E3771-ADF2-4DCF-8602-8B350DC84C33}">
      <dgm:prSet/>
      <dgm:spPr/>
      <dgm:t>
        <a:bodyPr/>
        <a:lstStyle/>
        <a:p>
          <a:endParaRPr lang="en-US"/>
        </a:p>
      </dgm:t>
    </dgm:pt>
    <dgm:pt modelId="{C263003A-0022-4AFE-A492-E77252079471}" type="sibTrans" cxnId="{D86E3771-ADF2-4DCF-8602-8B350DC84C33}">
      <dgm:prSet/>
      <dgm:spPr/>
      <dgm:t>
        <a:bodyPr/>
        <a:lstStyle/>
        <a:p>
          <a:endParaRPr lang="en-US"/>
        </a:p>
      </dgm:t>
    </dgm:pt>
    <dgm:pt modelId="{A03AF33F-6EA2-46E9-9020-31DA8C64A4CC}">
      <dgm:prSet custT="1"/>
      <dgm:spPr/>
      <dgm:t>
        <a:bodyPr/>
        <a:lstStyle/>
        <a:p>
          <a:pPr>
            <a:lnSpc>
              <a:spcPct val="100000"/>
            </a:lnSpc>
          </a:pPr>
          <a:r>
            <a:rPr lang="en-US" sz="2000"/>
            <a:t>Students will split into groups of 3-4, and they will reach a consensus of </a:t>
          </a:r>
          <a:r>
            <a:rPr lang="en-US" sz="2000" b="1" u="sng"/>
            <a:t>one</a:t>
          </a:r>
          <a:r>
            <a:rPr lang="en-US" sz="2000"/>
            <a:t> answer for each question. </a:t>
          </a:r>
        </a:p>
      </dgm:t>
    </dgm:pt>
    <dgm:pt modelId="{E7E3684D-96E1-437D-B4AF-78D6A37CDFDF}" type="parTrans" cxnId="{5B5D8404-3726-4A0F-B961-3C7D46DC3BB9}">
      <dgm:prSet/>
      <dgm:spPr/>
      <dgm:t>
        <a:bodyPr/>
        <a:lstStyle/>
        <a:p>
          <a:endParaRPr lang="en-US"/>
        </a:p>
      </dgm:t>
    </dgm:pt>
    <dgm:pt modelId="{B8E8EFE4-66FB-47FD-ACC3-1B0D91A02D1F}" type="sibTrans" cxnId="{5B5D8404-3726-4A0F-B961-3C7D46DC3BB9}">
      <dgm:prSet/>
      <dgm:spPr/>
      <dgm:t>
        <a:bodyPr/>
        <a:lstStyle/>
        <a:p>
          <a:endParaRPr lang="en-US"/>
        </a:p>
      </dgm:t>
    </dgm:pt>
    <dgm:pt modelId="{17E222D6-326B-44D4-8A5E-32EE7C9A8113}">
      <dgm:prSet custT="1"/>
      <dgm:spPr/>
      <dgm:t>
        <a:bodyPr/>
        <a:lstStyle/>
        <a:p>
          <a:pPr>
            <a:lnSpc>
              <a:spcPct val="100000"/>
            </a:lnSpc>
          </a:pPr>
          <a:r>
            <a:rPr lang="en-US" sz="2000"/>
            <a:t>One person from the team will resubmit the survey with group results. </a:t>
          </a:r>
        </a:p>
      </dgm:t>
    </dgm:pt>
    <dgm:pt modelId="{284F3AD8-D99E-45EC-9C4F-5092FD638947}" type="sibTrans" cxnId="{81C930C3-0E08-40A0-B4BB-3507B8E60485}">
      <dgm:prSet/>
      <dgm:spPr/>
      <dgm:t>
        <a:bodyPr/>
        <a:lstStyle/>
        <a:p>
          <a:endParaRPr lang="en-US"/>
        </a:p>
      </dgm:t>
    </dgm:pt>
    <dgm:pt modelId="{FE3DE546-7231-410E-A560-7D4B49471DE0}" type="parTrans" cxnId="{81C930C3-0E08-40A0-B4BB-3507B8E60485}">
      <dgm:prSet/>
      <dgm:spPr/>
      <dgm:t>
        <a:bodyPr/>
        <a:lstStyle/>
        <a:p>
          <a:endParaRPr lang="en-US"/>
        </a:p>
      </dgm:t>
    </dgm:pt>
    <dgm:pt modelId="{1DA81AFA-99BF-4898-BC05-8EEA569A42BA}" type="pres">
      <dgm:prSet presAssocID="{AA6443FA-D174-4420-B73F-A1FD0D835B85}" presName="root" presStyleCnt="0">
        <dgm:presLayoutVars>
          <dgm:dir/>
          <dgm:resizeHandles val="exact"/>
        </dgm:presLayoutVars>
      </dgm:prSet>
      <dgm:spPr/>
    </dgm:pt>
    <dgm:pt modelId="{4E57188E-60F6-45D7-AD36-C406CDEE4771}" type="pres">
      <dgm:prSet presAssocID="{43134C79-43B9-4613-9DE1-106AB82A9E6A}" presName="compNode" presStyleCnt="0"/>
      <dgm:spPr/>
    </dgm:pt>
    <dgm:pt modelId="{41F99888-F15B-49B9-9E08-327005BC360D}" type="pres">
      <dgm:prSet presAssocID="{43134C79-43B9-4613-9DE1-106AB82A9E6A}" presName="bgRect" presStyleLbl="bgShp" presStyleIdx="0" presStyleCnt="4"/>
      <dgm:spPr/>
    </dgm:pt>
    <dgm:pt modelId="{D2DDA9FC-9922-4DC8-BBE0-22140E2A22A7}" type="pres">
      <dgm:prSet presAssocID="{43134C79-43B9-4613-9DE1-106AB82A9E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5035C381-E31B-4EF3-A94D-B45E6F15E6CD}" type="pres">
      <dgm:prSet presAssocID="{43134C79-43B9-4613-9DE1-106AB82A9E6A}" presName="spaceRect" presStyleCnt="0"/>
      <dgm:spPr/>
    </dgm:pt>
    <dgm:pt modelId="{98927328-0826-4F0B-ADE4-FCB6DFAC5E03}" type="pres">
      <dgm:prSet presAssocID="{43134C79-43B9-4613-9DE1-106AB82A9E6A}" presName="parTx" presStyleLbl="revTx" presStyleIdx="0" presStyleCnt="4">
        <dgm:presLayoutVars>
          <dgm:chMax val="0"/>
          <dgm:chPref val="0"/>
        </dgm:presLayoutVars>
      </dgm:prSet>
      <dgm:spPr/>
    </dgm:pt>
    <dgm:pt modelId="{6DF71211-BAE6-4D5B-BCA6-37C906C26A5E}" type="pres">
      <dgm:prSet presAssocID="{73B139CF-1B18-42C2-A179-21424AFECFA9}" presName="sibTrans" presStyleCnt="0"/>
      <dgm:spPr/>
    </dgm:pt>
    <dgm:pt modelId="{FB3973F8-9584-4653-AA8F-DFE951209305}" type="pres">
      <dgm:prSet presAssocID="{21D18CFD-A4E8-44FC-840C-BBF5B9777032}" presName="compNode" presStyleCnt="0"/>
      <dgm:spPr/>
    </dgm:pt>
    <dgm:pt modelId="{1AB9BF21-F0C5-4C0C-9D88-7F807F96BAB0}" type="pres">
      <dgm:prSet presAssocID="{21D18CFD-A4E8-44FC-840C-BBF5B9777032}" presName="bgRect" presStyleLbl="bgShp" presStyleIdx="1" presStyleCnt="4"/>
      <dgm:spPr/>
    </dgm:pt>
    <dgm:pt modelId="{35D80698-EA79-4D0C-9FE4-5F7948486FB8}" type="pres">
      <dgm:prSet presAssocID="{21D18CFD-A4E8-44FC-840C-BBF5B977703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FA93E061-E39E-4CA2-98E7-CFCF5AF2D903}" type="pres">
      <dgm:prSet presAssocID="{21D18CFD-A4E8-44FC-840C-BBF5B9777032}" presName="spaceRect" presStyleCnt="0"/>
      <dgm:spPr/>
    </dgm:pt>
    <dgm:pt modelId="{6ABA0676-09BD-4C8F-A214-343A3193E61E}" type="pres">
      <dgm:prSet presAssocID="{21D18CFD-A4E8-44FC-840C-BBF5B9777032}" presName="parTx" presStyleLbl="revTx" presStyleIdx="1" presStyleCnt="4">
        <dgm:presLayoutVars>
          <dgm:chMax val="0"/>
          <dgm:chPref val="0"/>
        </dgm:presLayoutVars>
      </dgm:prSet>
      <dgm:spPr/>
    </dgm:pt>
    <dgm:pt modelId="{45E2953E-6638-4A24-8F32-EC2346878BE1}" type="pres">
      <dgm:prSet presAssocID="{C263003A-0022-4AFE-A492-E77252079471}" presName="sibTrans" presStyleCnt="0"/>
      <dgm:spPr/>
    </dgm:pt>
    <dgm:pt modelId="{FDF9467A-0EA1-45FC-A56D-6062A49A9240}" type="pres">
      <dgm:prSet presAssocID="{A03AF33F-6EA2-46E9-9020-31DA8C64A4CC}" presName="compNode" presStyleCnt="0"/>
      <dgm:spPr/>
    </dgm:pt>
    <dgm:pt modelId="{1DF55421-0D87-4110-8437-E4C127E45DE1}" type="pres">
      <dgm:prSet presAssocID="{A03AF33F-6EA2-46E9-9020-31DA8C64A4CC}" presName="bgRect" presStyleLbl="bgShp" presStyleIdx="2" presStyleCnt="4"/>
      <dgm:spPr/>
    </dgm:pt>
    <dgm:pt modelId="{313AEE86-7999-4CE6-AF96-767B2791A11F}" type="pres">
      <dgm:prSet presAssocID="{A03AF33F-6EA2-46E9-9020-31DA8C64A4C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B11E1A88-BDF6-4113-BB1B-A345945ED7D9}" type="pres">
      <dgm:prSet presAssocID="{A03AF33F-6EA2-46E9-9020-31DA8C64A4CC}" presName="spaceRect" presStyleCnt="0"/>
      <dgm:spPr/>
    </dgm:pt>
    <dgm:pt modelId="{EF42A07C-DBE3-4FD9-B11A-6597932C4C99}" type="pres">
      <dgm:prSet presAssocID="{A03AF33F-6EA2-46E9-9020-31DA8C64A4CC}" presName="parTx" presStyleLbl="revTx" presStyleIdx="2" presStyleCnt="4">
        <dgm:presLayoutVars>
          <dgm:chMax val="0"/>
          <dgm:chPref val="0"/>
        </dgm:presLayoutVars>
      </dgm:prSet>
      <dgm:spPr/>
    </dgm:pt>
    <dgm:pt modelId="{01DEFD90-5DDA-4EAD-8890-E0C899A4FEBE}" type="pres">
      <dgm:prSet presAssocID="{B8E8EFE4-66FB-47FD-ACC3-1B0D91A02D1F}" presName="sibTrans" presStyleCnt="0"/>
      <dgm:spPr/>
    </dgm:pt>
    <dgm:pt modelId="{B4F4A600-2569-4E7A-955B-659B43ADB478}" type="pres">
      <dgm:prSet presAssocID="{17E222D6-326B-44D4-8A5E-32EE7C9A8113}" presName="compNode" presStyleCnt="0"/>
      <dgm:spPr/>
    </dgm:pt>
    <dgm:pt modelId="{6949D65B-04CC-49CB-BFE2-4171355F5261}" type="pres">
      <dgm:prSet presAssocID="{17E222D6-326B-44D4-8A5E-32EE7C9A8113}" presName="bgRect" presStyleLbl="bgShp" presStyleIdx="3" presStyleCnt="4"/>
      <dgm:spPr/>
    </dgm:pt>
    <dgm:pt modelId="{5F70E0CE-6DC5-40D7-9D08-57CFD39AD8B9}" type="pres">
      <dgm:prSet presAssocID="{17E222D6-326B-44D4-8A5E-32EE7C9A811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pping Hands"/>
        </a:ext>
      </dgm:extLst>
    </dgm:pt>
    <dgm:pt modelId="{BB1B0123-BE8D-4904-98C7-1F2297C49968}" type="pres">
      <dgm:prSet presAssocID="{17E222D6-326B-44D4-8A5E-32EE7C9A8113}" presName="spaceRect" presStyleCnt="0"/>
      <dgm:spPr/>
    </dgm:pt>
    <dgm:pt modelId="{1577AFAC-967F-4453-83CF-6FE0EBFBA98D}" type="pres">
      <dgm:prSet presAssocID="{17E222D6-326B-44D4-8A5E-32EE7C9A8113}" presName="parTx" presStyleLbl="revTx" presStyleIdx="3" presStyleCnt="4">
        <dgm:presLayoutVars>
          <dgm:chMax val="0"/>
          <dgm:chPref val="0"/>
        </dgm:presLayoutVars>
      </dgm:prSet>
      <dgm:spPr/>
    </dgm:pt>
  </dgm:ptLst>
  <dgm:cxnLst>
    <dgm:cxn modelId="{5B5D8404-3726-4A0F-B961-3C7D46DC3BB9}" srcId="{AA6443FA-D174-4420-B73F-A1FD0D835B85}" destId="{A03AF33F-6EA2-46E9-9020-31DA8C64A4CC}" srcOrd="2" destOrd="0" parTransId="{E7E3684D-96E1-437D-B4AF-78D6A37CDFDF}" sibTransId="{B8E8EFE4-66FB-47FD-ACC3-1B0D91A02D1F}"/>
    <dgm:cxn modelId="{54150227-9CC4-46DA-9546-A24744AA854F}" srcId="{AA6443FA-D174-4420-B73F-A1FD0D835B85}" destId="{43134C79-43B9-4613-9DE1-106AB82A9E6A}" srcOrd="0" destOrd="0" parTransId="{7BF6303B-A0FE-4545-BC49-E13E918674FB}" sibTransId="{73B139CF-1B18-42C2-A179-21424AFECFA9}"/>
    <dgm:cxn modelId="{6205322C-B1E8-47CA-B21E-32BED48B7ABE}" type="presOf" srcId="{21D18CFD-A4E8-44FC-840C-BBF5B9777032}" destId="{6ABA0676-09BD-4C8F-A214-343A3193E61E}" srcOrd="0" destOrd="0" presId="urn:microsoft.com/office/officeart/2018/2/layout/IconVerticalSolidList"/>
    <dgm:cxn modelId="{4D58FB42-D97B-4EC9-816A-9979E671E6FB}" type="presOf" srcId="{A03AF33F-6EA2-46E9-9020-31DA8C64A4CC}" destId="{EF42A07C-DBE3-4FD9-B11A-6597932C4C99}" srcOrd="0" destOrd="0" presId="urn:microsoft.com/office/officeart/2018/2/layout/IconVerticalSolidList"/>
    <dgm:cxn modelId="{069C464E-5B57-4CA1-8F04-475B129F79E5}" type="presOf" srcId="{AA6443FA-D174-4420-B73F-A1FD0D835B85}" destId="{1DA81AFA-99BF-4898-BC05-8EEA569A42BA}" srcOrd="0" destOrd="0" presId="urn:microsoft.com/office/officeart/2018/2/layout/IconVerticalSolidList"/>
    <dgm:cxn modelId="{D86E3771-ADF2-4DCF-8602-8B350DC84C33}" srcId="{AA6443FA-D174-4420-B73F-A1FD0D835B85}" destId="{21D18CFD-A4E8-44FC-840C-BBF5B9777032}" srcOrd="1" destOrd="0" parTransId="{B037FB4C-A424-44B2-B473-469C3D63D600}" sibTransId="{C263003A-0022-4AFE-A492-E77252079471}"/>
    <dgm:cxn modelId="{9C1DB558-23D4-42FC-BAFE-BA005F21BB8A}" type="presOf" srcId="{43134C79-43B9-4613-9DE1-106AB82A9E6A}" destId="{98927328-0826-4F0B-ADE4-FCB6DFAC5E03}" srcOrd="0" destOrd="0" presId="urn:microsoft.com/office/officeart/2018/2/layout/IconVerticalSolidList"/>
    <dgm:cxn modelId="{81C930C3-0E08-40A0-B4BB-3507B8E60485}" srcId="{AA6443FA-D174-4420-B73F-A1FD0D835B85}" destId="{17E222D6-326B-44D4-8A5E-32EE7C9A8113}" srcOrd="3" destOrd="0" parTransId="{FE3DE546-7231-410E-A560-7D4B49471DE0}" sibTransId="{284F3AD8-D99E-45EC-9C4F-5092FD638947}"/>
    <dgm:cxn modelId="{989D35CA-4BDC-4154-B4A1-B08333C29B97}" type="presOf" srcId="{17E222D6-326B-44D4-8A5E-32EE7C9A8113}" destId="{1577AFAC-967F-4453-83CF-6FE0EBFBA98D}" srcOrd="0" destOrd="0" presId="urn:microsoft.com/office/officeart/2018/2/layout/IconVerticalSolidList"/>
    <dgm:cxn modelId="{85924F80-48F7-45B1-BCB4-E289ED31AA12}" type="presParOf" srcId="{1DA81AFA-99BF-4898-BC05-8EEA569A42BA}" destId="{4E57188E-60F6-45D7-AD36-C406CDEE4771}" srcOrd="0" destOrd="0" presId="urn:microsoft.com/office/officeart/2018/2/layout/IconVerticalSolidList"/>
    <dgm:cxn modelId="{3702A956-6D39-4C3A-AED4-BCE45DDAFB4E}" type="presParOf" srcId="{4E57188E-60F6-45D7-AD36-C406CDEE4771}" destId="{41F99888-F15B-49B9-9E08-327005BC360D}" srcOrd="0" destOrd="0" presId="urn:microsoft.com/office/officeart/2018/2/layout/IconVerticalSolidList"/>
    <dgm:cxn modelId="{E60FAE53-F5B8-4B73-ACFC-7AE81EFCD76C}" type="presParOf" srcId="{4E57188E-60F6-45D7-AD36-C406CDEE4771}" destId="{D2DDA9FC-9922-4DC8-BBE0-22140E2A22A7}" srcOrd="1" destOrd="0" presId="urn:microsoft.com/office/officeart/2018/2/layout/IconVerticalSolidList"/>
    <dgm:cxn modelId="{6BB4250C-6540-4BC3-9E4C-5789350392D7}" type="presParOf" srcId="{4E57188E-60F6-45D7-AD36-C406CDEE4771}" destId="{5035C381-E31B-4EF3-A94D-B45E6F15E6CD}" srcOrd="2" destOrd="0" presId="urn:microsoft.com/office/officeart/2018/2/layout/IconVerticalSolidList"/>
    <dgm:cxn modelId="{C6E97CC2-2E20-4AE2-A6AD-8B27FEF37182}" type="presParOf" srcId="{4E57188E-60F6-45D7-AD36-C406CDEE4771}" destId="{98927328-0826-4F0B-ADE4-FCB6DFAC5E03}" srcOrd="3" destOrd="0" presId="urn:microsoft.com/office/officeart/2018/2/layout/IconVerticalSolidList"/>
    <dgm:cxn modelId="{35F325C4-9F8B-41C2-A52A-2B2EA58889B0}" type="presParOf" srcId="{1DA81AFA-99BF-4898-BC05-8EEA569A42BA}" destId="{6DF71211-BAE6-4D5B-BCA6-37C906C26A5E}" srcOrd="1" destOrd="0" presId="urn:microsoft.com/office/officeart/2018/2/layout/IconVerticalSolidList"/>
    <dgm:cxn modelId="{AAF0A884-DBBD-4335-B7A4-6752C15FB644}" type="presParOf" srcId="{1DA81AFA-99BF-4898-BC05-8EEA569A42BA}" destId="{FB3973F8-9584-4653-AA8F-DFE951209305}" srcOrd="2" destOrd="0" presId="urn:microsoft.com/office/officeart/2018/2/layout/IconVerticalSolidList"/>
    <dgm:cxn modelId="{BB0FE4E2-CBC0-4C0A-8C96-7299A3A6E772}" type="presParOf" srcId="{FB3973F8-9584-4653-AA8F-DFE951209305}" destId="{1AB9BF21-F0C5-4C0C-9D88-7F807F96BAB0}" srcOrd="0" destOrd="0" presId="urn:microsoft.com/office/officeart/2018/2/layout/IconVerticalSolidList"/>
    <dgm:cxn modelId="{0BFCE924-29FC-40A2-8424-EAF71AE7E27F}" type="presParOf" srcId="{FB3973F8-9584-4653-AA8F-DFE951209305}" destId="{35D80698-EA79-4D0C-9FE4-5F7948486FB8}" srcOrd="1" destOrd="0" presId="urn:microsoft.com/office/officeart/2018/2/layout/IconVerticalSolidList"/>
    <dgm:cxn modelId="{7DE95978-41AA-40AE-8CAD-C70FDA276A44}" type="presParOf" srcId="{FB3973F8-9584-4653-AA8F-DFE951209305}" destId="{FA93E061-E39E-4CA2-98E7-CFCF5AF2D903}" srcOrd="2" destOrd="0" presId="urn:microsoft.com/office/officeart/2018/2/layout/IconVerticalSolidList"/>
    <dgm:cxn modelId="{96BD6F4C-C4CA-4E24-B02D-8DB301F60258}" type="presParOf" srcId="{FB3973F8-9584-4653-AA8F-DFE951209305}" destId="{6ABA0676-09BD-4C8F-A214-343A3193E61E}" srcOrd="3" destOrd="0" presId="urn:microsoft.com/office/officeart/2018/2/layout/IconVerticalSolidList"/>
    <dgm:cxn modelId="{5917E4E4-B154-492D-8EF5-4C82BAB17B7E}" type="presParOf" srcId="{1DA81AFA-99BF-4898-BC05-8EEA569A42BA}" destId="{45E2953E-6638-4A24-8F32-EC2346878BE1}" srcOrd="3" destOrd="0" presId="urn:microsoft.com/office/officeart/2018/2/layout/IconVerticalSolidList"/>
    <dgm:cxn modelId="{FFCAB24C-02DC-48BC-8FFA-9F984D1B2E05}" type="presParOf" srcId="{1DA81AFA-99BF-4898-BC05-8EEA569A42BA}" destId="{FDF9467A-0EA1-45FC-A56D-6062A49A9240}" srcOrd="4" destOrd="0" presId="urn:microsoft.com/office/officeart/2018/2/layout/IconVerticalSolidList"/>
    <dgm:cxn modelId="{C3D0570E-F66A-42AA-B01E-E9DBC64790E8}" type="presParOf" srcId="{FDF9467A-0EA1-45FC-A56D-6062A49A9240}" destId="{1DF55421-0D87-4110-8437-E4C127E45DE1}" srcOrd="0" destOrd="0" presId="urn:microsoft.com/office/officeart/2018/2/layout/IconVerticalSolidList"/>
    <dgm:cxn modelId="{AD99BD03-0DFA-4385-A981-93FA7DD239BD}" type="presParOf" srcId="{FDF9467A-0EA1-45FC-A56D-6062A49A9240}" destId="{313AEE86-7999-4CE6-AF96-767B2791A11F}" srcOrd="1" destOrd="0" presId="urn:microsoft.com/office/officeart/2018/2/layout/IconVerticalSolidList"/>
    <dgm:cxn modelId="{8BB12C34-D01F-4FFB-8F71-85AF0EDB9E98}" type="presParOf" srcId="{FDF9467A-0EA1-45FC-A56D-6062A49A9240}" destId="{B11E1A88-BDF6-4113-BB1B-A345945ED7D9}" srcOrd="2" destOrd="0" presId="urn:microsoft.com/office/officeart/2018/2/layout/IconVerticalSolidList"/>
    <dgm:cxn modelId="{8571A031-D71B-4DE2-BBF4-7D7ABA83108C}" type="presParOf" srcId="{FDF9467A-0EA1-45FC-A56D-6062A49A9240}" destId="{EF42A07C-DBE3-4FD9-B11A-6597932C4C99}" srcOrd="3" destOrd="0" presId="urn:microsoft.com/office/officeart/2018/2/layout/IconVerticalSolidList"/>
    <dgm:cxn modelId="{442DC315-0EA4-4BFA-B3FE-3AB2F1C898EB}" type="presParOf" srcId="{1DA81AFA-99BF-4898-BC05-8EEA569A42BA}" destId="{01DEFD90-5DDA-4EAD-8890-E0C899A4FEBE}" srcOrd="5" destOrd="0" presId="urn:microsoft.com/office/officeart/2018/2/layout/IconVerticalSolidList"/>
    <dgm:cxn modelId="{662E092A-659E-462A-8E12-EDE71EE4ECE9}" type="presParOf" srcId="{1DA81AFA-99BF-4898-BC05-8EEA569A42BA}" destId="{B4F4A600-2569-4E7A-955B-659B43ADB478}" srcOrd="6" destOrd="0" presId="urn:microsoft.com/office/officeart/2018/2/layout/IconVerticalSolidList"/>
    <dgm:cxn modelId="{E242860E-C65E-44B1-83DC-38462E330F99}" type="presParOf" srcId="{B4F4A600-2569-4E7A-955B-659B43ADB478}" destId="{6949D65B-04CC-49CB-BFE2-4171355F5261}" srcOrd="0" destOrd="0" presId="urn:microsoft.com/office/officeart/2018/2/layout/IconVerticalSolidList"/>
    <dgm:cxn modelId="{B225E74C-D2F3-448C-B269-F6980868C929}" type="presParOf" srcId="{B4F4A600-2569-4E7A-955B-659B43ADB478}" destId="{5F70E0CE-6DC5-40D7-9D08-57CFD39AD8B9}" srcOrd="1" destOrd="0" presId="urn:microsoft.com/office/officeart/2018/2/layout/IconVerticalSolidList"/>
    <dgm:cxn modelId="{AE58C4ED-F593-480E-8DD8-63283E3EB8F8}" type="presParOf" srcId="{B4F4A600-2569-4E7A-955B-659B43ADB478}" destId="{BB1B0123-BE8D-4904-98C7-1F2297C49968}" srcOrd="2" destOrd="0" presId="urn:microsoft.com/office/officeart/2018/2/layout/IconVerticalSolidList"/>
    <dgm:cxn modelId="{228E5AA6-D47B-4CE7-8815-404ED96B7875}" type="presParOf" srcId="{B4F4A600-2569-4E7A-955B-659B43ADB478}" destId="{1577AFAC-967F-4453-83CF-6FE0EBFBA98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6443FA-D174-4420-B73F-A1FD0D835B8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134C79-43B9-4613-9DE1-106AB82A9E6A}">
      <dgm:prSet/>
      <dgm:spPr/>
      <dgm:t>
        <a:bodyPr/>
        <a:lstStyle/>
        <a:p>
          <a:pPr rtl="0">
            <a:lnSpc>
              <a:spcPct val="100000"/>
            </a:lnSpc>
          </a:pPr>
          <a:r>
            <a:rPr lang="en-US">
              <a:latin typeface="Univers Condensed"/>
            </a:rPr>
            <a:t>Students will receive a second email from the CITL with a new survey link.</a:t>
          </a:r>
        </a:p>
      </dgm:t>
    </dgm:pt>
    <dgm:pt modelId="{7BF6303B-A0FE-4545-BC49-E13E918674FB}" type="parTrans" cxnId="{54150227-9CC4-46DA-9546-A24744AA854F}">
      <dgm:prSet/>
      <dgm:spPr/>
      <dgm:t>
        <a:bodyPr/>
        <a:lstStyle/>
        <a:p>
          <a:endParaRPr lang="en-US"/>
        </a:p>
      </dgm:t>
    </dgm:pt>
    <dgm:pt modelId="{73B139CF-1B18-42C2-A179-21424AFECFA9}" type="sibTrans" cxnId="{54150227-9CC4-46DA-9546-A24744AA854F}">
      <dgm:prSet/>
      <dgm:spPr/>
      <dgm:t>
        <a:bodyPr/>
        <a:lstStyle/>
        <a:p>
          <a:endParaRPr lang="en-US"/>
        </a:p>
      </dgm:t>
    </dgm:pt>
    <dgm:pt modelId="{21D18CFD-A4E8-44FC-840C-BBF5B9777032}">
      <dgm:prSet/>
      <dgm:spPr/>
      <dgm:t>
        <a:bodyPr/>
        <a:lstStyle/>
        <a:p>
          <a:pPr>
            <a:lnSpc>
              <a:spcPct val="100000"/>
            </a:lnSpc>
          </a:pPr>
          <a:r>
            <a:rPr lang="en-US">
              <a:latin typeface="Univers Condensed"/>
            </a:rPr>
            <a:t>The survey takes the group responses</a:t>
          </a:r>
          <a:r>
            <a:rPr lang="en-US">
              <a:solidFill>
                <a:srgbClr val="010000"/>
              </a:solidFill>
              <a:latin typeface="Univers Condensed"/>
            </a:rPr>
            <a:t> and allows students to agree, disagree, or remain neutral for each response.</a:t>
          </a:r>
          <a:endParaRPr lang="en-US">
            <a:latin typeface="Univers Condensed"/>
          </a:endParaRPr>
        </a:p>
      </dgm:t>
    </dgm:pt>
    <dgm:pt modelId="{B037FB4C-A424-44B2-B473-469C3D63D600}" type="parTrans" cxnId="{D86E3771-ADF2-4DCF-8602-8B350DC84C33}">
      <dgm:prSet/>
      <dgm:spPr/>
      <dgm:t>
        <a:bodyPr/>
        <a:lstStyle/>
        <a:p>
          <a:endParaRPr lang="en-US"/>
        </a:p>
      </dgm:t>
    </dgm:pt>
    <dgm:pt modelId="{C263003A-0022-4AFE-A492-E77252079471}" type="sibTrans" cxnId="{D86E3771-ADF2-4DCF-8602-8B350DC84C33}">
      <dgm:prSet/>
      <dgm:spPr/>
      <dgm:t>
        <a:bodyPr/>
        <a:lstStyle/>
        <a:p>
          <a:endParaRPr lang="en-US"/>
        </a:p>
      </dgm:t>
    </dgm:pt>
    <dgm:pt modelId="{A03AF33F-6EA2-46E9-9020-31DA8C64A4CC}">
      <dgm:prSet phldr="0"/>
      <dgm:spPr/>
      <dgm:t>
        <a:bodyPr/>
        <a:lstStyle/>
        <a:p>
          <a:pPr rtl="0">
            <a:lnSpc>
              <a:spcPct val="100000"/>
            </a:lnSpc>
          </a:pPr>
          <a:r>
            <a:rPr lang="en-US">
              <a:latin typeface="Univers Condensed"/>
            </a:rPr>
            <a:t> Students have 24 hours to complete the second survey.</a:t>
          </a:r>
        </a:p>
      </dgm:t>
    </dgm:pt>
    <dgm:pt modelId="{E7E3684D-96E1-437D-B4AF-78D6A37CDFDF}" type="parTrans" cxnId="{5B5D8404-3726-4A0F-B961-3C7D46DC3BB9}">
      <dgm:prSet/>
      <dgm:spPr/>
      <dgm:t>
        <a:bodyPr/>
        <a:lstStyle/>
        <a:p>
          <a:endParaRPr lang="en-US"/>
        </a:p>
      </dgm:t>
    </dgm:pt>
    <dgm:pt modelId="{B8E8EFE4-66FB-47FD-ACC3-1B0D91A02D1F}" type="sibTrans" cxnId="{5B5D8404-3726-4A0F-B961-3C7D46DC3BB9}">
      <dgm:prSet/>
      <dgm:spPr/>
      <dgm:t>
        <a:bodyPr/>
        <a:lstStyle/>
        <a:p>
          <a:endParaRPr lang="en-US"/>
        </a:p>
      </dgm:t>
    </dgm:pt>
    <dgm:pt modelId="{1DA81AFA-99BF-4898-BC05-8EEA569A42BA}" type="pres">
      <dgm:prSet presAssocID="{AA6443FA-D174-4420-B73F-A1FD0D835B85}" presName="root" presStyleCnt="0">
        <dgm:presLayoutVars>
          <dgm:dir/>
          <dgm:resizeHandles val="exact"/>
        </dgm:presLayoutVars>
      </dgm:prSet>
      <dgm:spPr/>
    </dgm:pt>
    <dgm:pt modelId="{4E57188E-60F6-45D7-AD36-C406CDEE4771}" type="pres">
      <dgm:prSet presAssocID="{43134C79-43B9-4613-9DE1-106AB82A9E6A}" presName="compNode" presStyleCnt="0"/>
      <dgm:spPr/>
    </dgm:pt>
    <dgm:pt modelId="{41F99888-F15B-49B9-9E08-327005BC360D}" type="pres">
      <dgm:prSet presAssocID="{43134C79-43B9-4613-9DE1-106AB82A9E6A}" presName="bgRect" presStyleLbl="bgShp" presStyleIdx="0" presStyleCnt="3"/>
      <dgm:spPr/>
    </dgm:pt>
    <dgm:pt modelId="{D2DDA9FC-9922-4DC8-BBE0-22140E2A22A7}" type="pres">
      <dgm:prSet presAssocID="{43134C79-43B9-4613-9DE1-106AB82A9E6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5035C381-E31B-4EF3-A94D-B45E6F15E6CD}" type="pres">
      <dgm:prSet presAssocID="{43134C79-43B9-4613-9DE1-106AB82A9E6A}" presName="spaceRect" presStyleCnt="0"/>
      <dgm:spPr/>
    </dgm:pt>
    <dgm:pt modelId="{98927328-0826-4F0B-ADE4-FCB6DFAC5E03}" type="pres">
      <dgm:prSet presAssocID="{43134C79-43B9-4613-9DE1-106AB82A9E6A}" presName="parTx" presStyleLbl="revTx" presStyleIdx="0" presStyleCnt="3">
        <dgm:presLayoutVars>
          <dgm:chMax val="0"/>
          <dgm:chPref val="0"/>
        </dgm:presLayoutVars>
      </dgm:prSet>
      <dgm:spPr/>
    </dgm:pt>
    <dgm:pt modelId="{6DF71211-BAE6-4D5B-BCA6-37C906C26A5E}" type="pres">
      <dgm:prSet presAssocID="{73B139CF-1B18-42C2-A179-21424AFECFA9}" presName="sibTrans" presStyleCnt="0"/>
      <dgm:spPr/>
    </dgm:pt>
    <dgm:pt modelId="{FB3973F8-9584-4653-AA8F-DFE951209305}" type="pres">
      <dgm:prSet presAssocID="{21D18CFD-A4E8-44FC-840C-BBF5B9777032}" presName="compNode" presStyleCnt="0"/>
      <dgm:spPr/>
    </dgm:pt>
    <dgm:pt modelId="{1AB9BF21-F0C5-4C0C-9D88-7F807F96BAB0}" type="pres">
      <dgm:prSet presAssocID="{21D18CFD-A4E8-44FC-840C-BBF5B9777032}" presName="bgRect" presStyleLbl="bgShp" presStyleIdx="1" presStyleCnt="3"/>
      <dgm:spPr/>
    </dgm:pt>
    <dgm:pt modelId="{35D80698-EA79-4D0C-9FE4-5F7948486FB8}" type="pres">
      <dgm:prSet presAssocID="{21D18CFD-A4E8-44FC-840C-BBF5B977703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mment Like with solid fill"/>
        </a:ext>
      </dgm:extLst>
    </dgm:pt>
    <dgm:pt modelId="{FA93E061-E39E-4CA2-98E7-CFCF5AF2D903}" type="pres">
      <dgm:prSet presAssocID="{21D18CFD-A4E8-44FC-840C-BBF5B9777032}" presName="spaceRect" presStyleCnt="0"/>
      <dgm:spPr/>
    </dgm:pt>
    <dgm:pt modelId="{6ABA0676-09BD-4C8F-A214-343A3193E61E}" type="pres">
      <dgm:prSet presAssocID="{21D18CFD-A4E8-44FC-840C-BBF5B9777032}" presName="parTx" presStyleLbl="revTx" presStyleIdx="1" presStyleCnt="3">
        <dgm:presLayoutVars>
          <dgm:chMax val="0"/>
          <dgm:chPref val="0"/>
        </dgm:presLayoutVars>
      </dgm:prSet>
      <dgm:spPr/>
    </dgm:pt>
    <dgm:pt modelId="{45E2953E-6638-4A24-8F32-EC2346878BE1}" type="pres">
      <dgm:prSet presAssocID="{C263003A-0022-4AFE-A492-E77252079471}" presName="sibTrans" presStyleCnt="0"/>
      <dgm:spPr/>
    </dgm:pt>
    <dgm:pt modelId="{FDF9467A-0EA1-45FC-A56D-6062A49A9240}" type="pres">
      <dgm:prSet presAssocID="{A03AF33F-6EA2-46E9-9020-31DA8C64A4CC}" presName="compNode" presStyleCnt="0"/>
      <dgm:spPr/>
    </dgm:pt>
    <dgm:pt modelId="{1DF55421-0D87-4110-8437-E4C127E45DE1}" type="pres">
      <dgm:prSet presAssocID="{A03AF33F-6EA2-46E9-9020-31DA8C64A4CC}" presName="bgRect" presStyleLbl="bgShp" presStyleIdx="2" presStyleCnt="3"/>
      <dgm:spPr/>
    </dgm:pt>
    <dgm:pt modelId="{313AEE86-7999-4CE6-AF96-767B2791A11F}" type="pres">
      <dgm:prSet presAssocID="{A03AF33F-6EA2-46E9-9020-31DA8C64A4C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with solid fill"/>
        </a:ext>
      </dgm:extLst>
    </dgm:pt>
    <dgm:pt modelId="{B11E1A88-BDF6-4113-BB1B-A345945ED7D9}" type="pres">
      <dgm:prSet presAssocID="{A03AF33F-6EA2-46E9-9020-31DA8C64A4CC}" presName="spaceRect" presStyleCnt="0"/>
      <dgm:spPr/>
    </dgm:pt>
    <dgm:pt modelId="{EF42A07C-DBE3-4FD9-B11A-6597932C4C99}" type="pres">
      <dgm:prSet presAssocID="{A03AF33F-6EA2-46E9-9020-31DA8C64A4CC}" presName="parTx" presStyleLbl="revTx" presStyleIdx="2" presStyleCnt="3">
        <dgm:presLayoutVars>
          <dgm:chMax val="0"/>
          <dgm:chPref val="0"/>
        </dgm:presLayoutVars>
      </dgm:prSet>
      <dgm:spPr/>
    </dgm:pt>
  </dgm:ptLst>
  <dgm:cxnLst>
    <dgm:cxn modelId="{5B5D8404-3726-4A0F-B961-3C7D46DC3BB9}" srcId="{AA6443FA-D174-4420-B73F-A1FD0D835B85}" destId="{A03AF33F-6EA2-46E9-9020-31DA8C64A4CC}" srcOrd="2" destOrd="0" parTransId="{E7E3684D-96E1-437D-B4AF-78D6A37CDFDF}" sibTransId="{B8E8EFE4-66FB-47FD-ACC3-1B0D91A02D1F}"/>
    <dgm:cxn modelId="{54150227-9CC4-46DA-9546-A24744AA854F}" srcId="{AA6443FA-D174-4420-B73F-A1FD0D835B85}" destId="{43134C79-43B9-4613-9DE1-106AB82A9E6A}" srcOrd="0" destOrd="0" parTransId="{7BF6303B-A0FE-4545-BC49-E13E918674FB}" sibTransId="{73B139CF-1B18-42C2-A179-21424AFECFA9}"/>
    <dgm:cxn modelId="{4683343A-BC50-4AEF-B261-F72439402665}" type="presOf" srcId="{43134C79-43B9-4613-9DE1-106AB82A9E6A}" destId="{98927328-0826-4F0B-ADE4-FCB6DFAC5E03}" srcOrd="0" destOrd="0" presId="urn:microsoft.com/office/officeart/2018/2/layout/IconVerticalSolidList"/>
    <dgm:cxn modelId="{1F26534C-A888-4C5A-963C-6814AD98BA0C}" type="presOf" srcId="{A03AF33F-6EA2-46E9-9020-31DA8C64A4CC}" destId="{EF42A07C-DBE3-4FD9-B11A-6597932C4C99}" srcOrd="0" destOrd="0" presId="urn:microsoft.com/office/officeart/2018/2/layout/IconVerticalSolidList"/>
    <dgm:cxn modelId="{069C464E-5B57-4CA1-8F04-475B129F79E5}" type="presOf" srcId="{AA6443FA-D174-4420-B73F-A1FD0D835B85}" destId="{1DA81AFA-99BF-4898-BC05-8EEA569A42BA}" srcOrd="0" destOrd="0" presId="urn:microsoft.com/office/officeart/2018/2/layout/IconVerticalSolidList"/>
    <dgm:cxn modelId="{D86E3771-ADF2-4DCF-8602-8B350DC84C33}" srcId="{AA6443FA-D174-4420-B73F-A1FD0D835B85}" destId="{21D18CFD-A4E8-44FC-840C-BBF5B9777032}" srcOrd="1" destOrd="0" parTransId="{B037FB4C-A424-44B2-B473-469C3D63D600}" sibTransId="{C263003A-0022-4AFE-A492-E77252079471}"/>
    <dgm:cxn modelId="{1FCDD1E6-F81E-442A-ABDB-587404952A1C}" type="presOf" srcId="{21D18CFD-A4E8-44FC-840C-BBF5B9777032}" destId="{6ABA0676-09BD-4C8F-A214-343A3193E61E}" srcOrd="0" destOrd="0" presId="urn:microsoft.com/office/officeart/2018/2/layout/IconVerticalSolidList"/>
    <dgm:cxn modelId="{0F989E13-FF5A-486D-900A-A2B82906F88C}" type="presParOf" srcId="{1DA81AFA-99BF-4898-BC05-8EEA569A42BA}" destId="{4E57188E-60F6-45D7-AD36-C406CDEE4771}" srcOrd="0" destOrd="0" presId="urn:microsoft.com/office/officeart/2018/2/layout/IconVerticalSolidList"/>
    <dgm:cxn modelId="{C2E8D1CC-5D1C-45FF-A973-12DBBDB12754}" type="presParOf" srcId="{4E57188E-60F6-45D7-AD36-C406CDEE4771}" destId="{41F99888-F15B-49B9-9E08-327005BC360D}" srcOrd="0" destOrd="0" presId="urn:microsoft.com/office/officeart/2018/2/layout/IconVerticalSolidList"/>
    <dgm:cxn modelId="{D727D8CB-1C07-4BED-82ED-0A863CA98C95}" type="presParOf" srcId="{4E57188E-60F6-45D7-AD36-C406CDEE4771}" destId="{D2DDA9FC-9922-4DC8-BBE0-22140E2A22A7}" srcOrd="1" destOrd="0" presId="urn:microsoft.com/office/officeart/2018/2/layout/IconVerticalSolidList"/>
    <dgm:cxn modelId="{420546C7-0D7B-4A16-986D-183F77AE5EF5}" type="presParOf" srcId="{4E57188E-60F6-45D7-AD36-C406CDEE4771}" destId="{5035C381-E31B-4EF3-A94D-B45E6F15E6CD}" srcOrd="2" destOrd="0" presId="urn:microsoft.com/office/officeart/2018/2/layout/IconVerticalSolidList"/>
    <dgm:cxn modelId="{28BBB3F2-52CB-488D-A7EE-AF4D26BACF26}" type="presParOf" srcId="{4E57188E-60F6-45D7-AD36-C406CDEE4771}" destId="{98927328-0826-4F0B-ADE4-FCB6DFAC5E03}" srcOrd="3" destOrd="0" presId="urn:microsoft.com/office/officeart/2018/2/layout/IconVerticalSolidList"/>
    <dgm:cxn modelId="{D3CA8726-27BD-4220-A40A-AF01059F4DC6}" type="presParOf" srcId="{1DA81AFA-99BF-4898-BC05-8EEA569A42BA}" destId="{6DF71211-BAE6-4D5B-BCA6-37C906C26A5E}" srcOrd="1" destOrd="0" presId="urn:microsoft.com/office/officeart/2018/2/layout/IconVerticalSolidList"/>
    <dgm:cxn modelId="{FC9E3374-EC7A-4D15-849A-5CE3012DC305}" type="presParOf" srcId="{1DA81AFA-99BF-4898-BC05-8EEA569A42BA}" destId="{FB3973F8-9584-4653-AA8F-DFE951209305}" srcOrd="2" destOrd="0" presId="urn:microsoft.com/office/officeart/2018/2/layout/IconVerticalSolidList"/>
    <dgm:cxn modelId="{03A833D1-110A-421B-93C1-6385589C83EE}" type="presParOf" srcId="{FB3973F8-9584-4653-AA8F-DFE951209305}" destId="{1AB9BF21-F0C5-4C0C-9D88-7F807F96BAB0}" srcOrd="0" destOrd="0" presId="urn:microsoft.com/office/officeart/2018/2/layout/IconVerticalSolidList"/>
    <dgm:cxn modelId="{C58746BE-CDC2-4E3E-A8D1-0AC4068295BF}" type="presParOf" srcId="{FB3973F8-9584-4653-AA8F-DFE951209305}" destId="{35D80698-EA79-4D0C-9FE4-5F7948486FB8}" srcOrd="1" destOrd="0" presId="urn:microsoft.com/office/officeart/2018/2/layout/IconVerticalSolidList"/>
    <dgm:cxn modelId="{06618704-A1A7-495D-8DFA-6F27281A62A0}" type="presParOf" srcId="{FB3973F8-9584-4653-AA8F-DFE951209305}" destId="{FA93E061-E39E-4CA2-98E7-CFCF5AF2D903}" srcOrd="2" destOrd="0" presId="urn:microsoft.com/office/officeart/2018/2/layout/IconVerticalSolidList"/>
    <dgm:cxn modelId="{120F9B44-CA85-44C9-9966-66270B3538F5}" type="presParOf" srcId="{FB3973F8-9584-4653-AA8F-DFE951209305}" destId="{6ABA0676-09BD-4C8F-A214-343A3193E61E}" srcOrd="3" destOrd="0" presId="urn:microsoft.com/office/officeart/2018/2/layout/IconVerticalSolidList"/>
    <dgm:cxn modelId="{126556E8-21BD-4FCD-BE1C-5223DE0E56AE}" type="presParOf" srcId="{1DA81AFA-99BF-4898-BC05-8EEA569A42BA}" destId="{45E2953E-6638-4A24-8F32-EC2346878BE1}" srcOrd="3" destOrd="0" presId="urn:microsoft.com/office/officeart/2018/2/layout/IconVerticalSolidList"/>
    <dgm:cxn modelId="{30F5E6DC-3527-486E-8BE7-E4E786E0E2CA}" type="presParOf" srcId="{1DA81AFA-99BF-4898-BC05-8EEA569A42BA}" destId="{FDF9467A-0EA1-45FC-A56D-6062A49A9240}" srcOrd="4" destOrd="0" presId="urn:microsoft.com/office/officeart/2018/2/layout/IconVerticalSolidList"/>
    <dgm:cxn modelId="{074DE5E3-8664-402F-B850-0AD2A70DCCBA}" type="presParOf" srcId="{FDF9467A-0EA1-45FC-A56D-6062A49A9240}" destId="{1DF55421-0D87-4110-8437-E4C127E45DE1}" srcOrd="0" destOrd="0" presId="urn:microsoft.com/office/officeart/2018/2/layout/IconVerticalSolidList"/>
    <dgm:cxn modelId="{65EC8B97-BFD6-4366-8AA4-F68D54A61943}" type="presParOf" srcId="{FDF9467A-0EA1-45FC-A56D-6062A49A9240}" destId="{313AEE86-7999-4CE6-AF96-767B2791A11F}" srcOrd="1" destOrd="0" presId="urn:microsoft.com/office/officeart/2018/2/layout/IconVerticalSolidList"/>
    <dgm:cxn modelId="{77FC4C26-072B-4F01-83BF-6EE9280926E8}" type="presParOf" srcId="{FDF9467A-0EA1-45FC-A56D-6062A49A9240}" destId="{B11E1A88-BDF6-4113-BB1B-A345945ED7D9}" srcOrd="2" destOrd="0" presId="urn:microsoft.com/office/officeart/2018/2/layout/IconVerticalSolidList"/>
    <dgm:cxn modelId="{2C0A53CB-096A-49AB-8B16-E8D528F96A62}" type="presParOf" srcId="{FDF9467A-0EA1-45FC-A56D-6062A49A9240}" destId="{EF42A07C-DBE3-4FD9-B11A-6597932C4C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E1A47F-48EE-4CD7-A018-1288D509F8A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664111-F20E-4F98-B6F2-46F581F96BBB}">
      <dgm:prSet/>
      <dgm:spPr/>
      <dgm:t>
        <a:bodyPr/>
        <a:lstStyle/>
        <a:p>
          <a:r>
            <a:rPr lang="en-US"/>
            <a:t>CITL Facilitator will gather data and generate a report within 48 hours. </a:t>
          </a:r>
        </a:p>
      </dgm:t>
    </dgm:pt>
    <dgm:pt modelId="{57D57E93-B164-4C27-BDC0-FBC75A2ECD0A}" type="parTrans" cxnId="{69267533-6561-4D42-A7FA-2A2523C2AAAE}">
      <dgm:prSet/>
      <dgm:spPr/>
      <dgm:t>
        <a:bodyPr/>
        <a:lstStyle/>
        <a:p>
          <a:endParaRPr lang="en-US"/>
        </a:p>
      </dgm:t>
    </dgm:pt>
    <dgm:pt modelId="{7D27FF81-26F3-4202-8AE2-9CBA88158E96}" type="sibTrans" cxnId="{69267533-6561-4D42-A7FA-2A2523C2AAAE}">
      <dgm:prSet/>
      <dgm:spPr/>
      <dgm:t>
        <a:bodyPr/>
        <a:lstStyle/>
        <a:p>
          <a:endParaRPr lang="en-US"/>
        </a:p>
      </dgm:t>
    </dgm:pt>
    <dgm:pt modelId="{447FBC8D-6E25-4DCB-B66A-F47AFFAC8796}">
      <dgm:prSet/>
      <dgm:spPr/>
      <dgm:t>
        <a:bodyPr/>
        <a:lstStyle/>
        <a:p>
          <a:r>
            <a:rPr lang="en-US"/>
            <a:t>Facilitator and Instructor can meet again to discuss feedback.</a:t>
          </a:r>
        </a:p>
      </dgm:t>
    </dgm:pt>
    <dgm:pt modelId="{D6CEEF76-BF46-4E68-881B-D561914D14B3}" type="parTrans" cxnId="{C283F5E7-0AC2-40DE-8D94-A2B5E55D0A55}">
      <dgm:prSet/>
      <dgm:spPr/>
      <dgm:t>
        <a:bodyPr/>
        <a:lstStyle/>
        <a:p>
          <a:endParaRPr lang="en-US"/>
        </a:p>
      </dgm:t>
    </dgm:pt>
    <dgm:pt modelId="{A6D4FB20-8B71-4798-B512-CB48E522A134}" type="sibTrans" cxnId="{C283F5E7-0AC2-40DE-8D94-A2B5E55D0A55}">
      <dgm:prSet/>
      <dgm:spPr/>
      <dgm:t>
        <a:bodyPr/>
        <a:lstStyle/>
        <a:p>
          <a:endParaRPr lang="en-US"/>
        </a:p>
      </dgm:t>
    </dgm:pt>
    <dgm:pt modelId="{3820F1EB-FAE4-48FC-942C-DA5997974750}">
      <dgm:prSet/>
      <dgm:spPr/>
      <dgm:t>
        <a:bodyPr/>
        <a:lstStyle/>
        <a:p>
          <a:r>
            <a:rPr lang="en-US"/>
            <a:t>Instructor takes results back to class and discusses with students.</a:t>
          </a:r>
        </a:p>
      </dgm:t>
    </dgm:pt>
    <dgm:pt modelId="{56F6C652-FEFA-43A2-9B70-746404D94D89}" type="parTrans" cxnId="{F56AD095-73F0-4835-9EEF-955AA8458A83}">
      <dgm:prSet/>
      <dgm:spPr/>
      <dgm:t>
        <a:bodyPr/>
        <a:lstStyle/>
        <a:p>
          <a:endParaRPr lang="en-US"/>
        </a:p>
      </dgm:t>
    </dgm:pt>
    <dgm:pt modelId="{60E28686-9031-4050-9DCE-EA2652EB5FD6}" type="sibTrans" cxnId="{F56AD095-73F0-4835-9EEF-955AA8458A83}">
      <dgm:prSet/>
      <dgm:spPr/>
      <dgm:t>
        <a:bodyPr/>
        <a:lstStyle/>
        <a:p>
          <a:endParaRPr lang="en-US"/>
        </a:p>
      </dgm:t>
    </dgm:pt>
    <dgm:pt modelId="{1609EB7F-DCA8-4915-8620-AFABA1E1F5A7}" type="pres">
      <dgm:prSet presAssocID="{F6E1A47F-48EE-4CD7-A018-1288D509F8A0}" presName="root" presStyleCnt="0">
        <dgm:presLayoutVars>
          <dgm:dir/>
          <dgm:resizeHandles val="exact"/>
        </dgm:presLayoutVars>
      </dgm:prSet>
      <dgm:spPr/>
    </dgm:pt>
    <dgm:pt modelId="{08F39A0B-C6FB-47F2-96A3-D10461FE78A2}" type="pres">
      <dgm:prSet presAssocID="{83664111-F20E-4F98-B6F2-46F581F96BBB}" presName="compNode" presStyleCnt="0"/>
      <dgm:spPr/>
    </dgm:pt>
    <dgm:pt modelId="{9488865E-F512-4CAB-A1FA-112A8FB20314}" type="pres">
      <dgm:prSet presAssocID="{83664111-F20E-4F98-B6F2-46F581F96BBB}" presName="bgRect" presStyleLbl="bgShp" presStyleIdx="0" presStyleCnt="3"/>
      <dgm:spPr/>
    </dgm:pt>
    <dgm:pt modelId="{FA1B22B5-6C0F-4502-A1BE-9766348662AC}" type="pres">
      <dgm:prSet presAssocID="{83664111-F20E-4F98-B6F2-46F581F96BB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7BB64571-31D4-4638-B64D-B39C8C10B2CD}" type="pres">
      <dgm:prSet presAssocID="{83664111-F20E-4F98-B6F2-46F581F96BBB}" presName="spaceRect" presStyleCnt="0"/>
      <dgm:spPr/>
    </dgm:pt>
    <dgm:pt modelId="{78928AD9-4874-4144-A8B1-1F8B1528F83C}" type="pres">
      <dgm:prSet presAssocID="{83664111-F20E-4F98-B6F2-46F581F96BBB}" presName="parTx" presStyleLbl="revTx" presStyleIdx="0" presStyleCnt="3">
        <dgm:presLayoutVars>
          <dgm:chMax val="0"/>
          <dgm:chPref val="0"/>
        </dgm:presLayoutVars>
      </dgm:prSet>
      <dgm:spPr/>
    </dgm:pt>
    <dgm:pt modelId="{24150CF5-6A50-41B1-A440-957B827F6165}" type="pres">
      <dgm:prSet presAssocID="{7D27FF81-26F3-4202-8AE2-9CBA88158E96}" presName="sibTrans" presStyleCnt="0"/>
      <dgm:spPr/>
    </dgm:pt>
    <dgm:pt modelId="{01C7F662-985F-4261-8095-A4A86445B872}" type="pres">
      <dgm:prSet presAssocID="{447FBC8D-6E25-4DCB-B66A-F47AFFAC8796}" presName="compNode" presStyleCnt="0"/>
      <dgm:spPr/>
    </dgm:pt>
    <dgm:pt modelId="{531E5B56-1FC7-4B0E-A020-874C08784349}" type="pres">
      <dgm:prSet presAssocID="{447FBC8D-6E25-4DCB-B66A-F47AFFAC8796}" presName="bgRect" presStyleLbl="bgShp" presStyleIdx="1" presStyleCnt="3"/>
      <dgm:spPr/>
    </dgm:pt>
    <dgm:pt modelId="{D7B840C3-020A-47F7-B488-94F2E6391809}" type="pres">
      <dgm:prSet presAssocID="{447FBC8D-6E25-4DCB-B66A-F47AFFAC879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C66F8201-45B5-4D4B-A8A4-13B5D768BA4E}" type="pres">
      <dgm:prSet presAssocID="{447FBC8D-6E25-4DCB-B66A-F47AFFAC8796}" presName="spaceRect" presStyleCnt="0"/>
      <dgm:spPr/>
    </dgm:pt>
    <dgm:pt modelId="{F87ED9F2-9658-48F7-8160-F7C662D874BE}" type="pres">
      <dgm:prSet presAssocID="{447FBC8D-6E25-4DCB-B66A-F47AFFAC8796}" presName="parTx" presStyleLbl="revTx" presStyleIdx="1" presStyleCnt="3">
        <dgm:presLayoutVars>
          <dgm:chMax val="0"/>
          <dgm:chPref val="0"/>
        </dgm:presLayoutVars>
      </dgm:prSet>
      <dgm:spPr/>
    </dgm:pt>
    <dgm:pt modelId="{70C5E7AB-3E13-46C9-A3C9-992578D63F6B}" type="pres">
      <dgm:prSet presAssocID="{A6D4FB20-8B71-4798-B512-CB48E522A134}" presName="sibTrans" presStyleCnt="0"/>
      <dgm:spPr/>
    </dgm:pt>
    <dgm:pt modelId="{9F356BAD-9848-4E92-90A4-2D1895765BB4}" type="pres">
      <dgm:prSet presAssocID="{3820F1EB-FAE4-48FC-942C-DA5997974750}" presName="compNode" presStyleCnt="0"/>
      <dgm:spPr/>
    </dgm:pt>
    <dgm:pt modelId="{7DBCFE1D-DEE9-40C7-A1F8-9B0A97EDC137}" type="pres">
      <dgm:prSet presAssocID="{3820F1EB-FAE4-48FC-942C-DA5997974750}" presName="bgRect" presStyleLbl="bgShp" presStyleIdx="2" presStyleCnt="3"/>
      <dgm:spPr/>
    </dgm:pt>
    <dgm:pt modelId="{7157DDE5-702D-4AE8-8A40-FDC71E455D60}" type="pres">
      <dgm:prSet presAssocID="{3820F1EB-FAE4-48FC-942C-DA599797475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42B5A230-12B7-4C98-AD7D-ED288C56B271}" type="pres">
      <dgm:prSet presAssocID="{3820F1EB-FAE4-48FC-942C-DA5997974750}" presName="spaceRect" presStyleCnt="0"/>
      <dgm:spPr/>
    </dgm:pt>
    <dgm:pt modelId="{4612AB94-3BC2-491B-A3F9-A20FE8200786}" type="pres">
      <dgm:prSet presAssocID="{3820F1EB-FAE4-48FC-942C-DA5997974750}" presName="parTx" presStyleLbl="revTx" presStyleIdx="2" presStyleCnt="3">
        <dgm:presLayoutVars>
          <dgm:chMax val="0"/>
          <dgm:chPref val="0"/>
        </dgm:presLayoutVars>
      </dgm:prSet>
      <dgm:spPr/>
    </dgm:pt>
  </dgm:ptLst>
  <dgm:cxnLst>
    <dgm:cxn modelId="{7EF15215-EE0B-4EA9-8A79-23D699515AB4}" type="presOf" srcId="{F6E1A47F-48EE-4CD7-A018-1288D509F8A0}" destId="{1609EB7F-DCA8-4915-8620-AFABA1E1F5A7}" srcOrd="0" destOrd="0" presId="urn:microsoft.com/office/officeart/2018/2/layout/IconVerticalSolidList"/>
    <dgm:cxn modelId="{40036D23-0F27-47C6-984A-F0FD353EFD70}" type="presOf" srcId="{3820F1EB-FAE4-48FC-942C-DA5997974750}" destId="{4612AB94-3BC2-491B-A3F9-A20FE8200786}" srcOrd="0" destOrd="0" presId="urn:microsoft.com/office/officeart/2018/2/layout/IconVerticalSolidList"/>
    <dgm:cxn modelId="{9070BF32-9F40-4A83-8BA0-B236A5391740}" type="presOf" srcId="{83664111-F20E-4F98-B6F2-46F581F96BBB}" destId="{78928AD9-4874-4144-A8B1-1F8B1528F83C}" srcOrd="0" destOrd="0" presId="urn:microsoft.com/office/officeart/2018/2/layout/IconVerticalSolidList"/>
    <dgm:cxn modelId="{69267533-6561-4D42-A7FA-2A2523C2AAAE}" srcId="{F6E1A47F-48EE-4CD7-A018-1288D509F8A0}" destId="{83664111-F20E-4F98-B6F2-46F581F96BBB}" srcOrd="0" destOrd="0" parTransId="{57D57E93-B164-4C27-BDC0-FBC75A2ECD0A}" sibTransId="{7D27FF81-26F3-4202-8AE2-9CBA88158E96}"/>
    <dgm:cxn modelId="{06340F7A-AE03-42F7-A7A1-6C51E1478E80}" type="presOf" srcId="{447FBC8D-6E25-4DCB-B66A-F47AFFAC8796}" destId="{F87ED9F2-9658-48F7-8160-F7C662D874BE}" srcOrd="0" destOrd="0" presId="urn:microsoft.com/office/officeart/2018/2/layout/IconVerticalSolidList"/>
    <dgm:cxn modelId="{F56AD095-73F0-4835-9EEF-955AA8458A83}" srcId="{F6E1A47F-48EE-4CD7-A018-1288D509F8A0}" destId="{3820F1EB-FAE4-48FC-942C-DA5997974750}" srcOrd="2" destOrd="0" parTransId="{56F6C652-FEFA-43A2-9B70-746404D94D89}" sibTransId="{60E28686-9031-4050-9DCE-EA2652EB5FD6}"/>
    <dgm:cxn modelId="{C283F5E7-0AC2-40DE-8D94-A2B5E55D0A55}" srcId="{F6E1A47F-48EE-4CD7-A018-1288D509F8A0}" destId="{447FBC8D-6E25-4DCB-B66A-F47AFFAC8796}" srcOrd="1" destOrd="0" parTransId="{D6CEEF76-BF46-4E68-881B-D561914D14B3}" sibTransId="{A6D4FB20-8B71-4798-B512-CB48E522A134}"/>
    <dgm:cxn modelId="{AD133ED7-DC61-4FA6-87CD-7917C8182EE4}" type="presParOf" srcId="{1609EB7F-DCA8-4915-8620-AFABA1E1F5A7}" destId="{08F39A0B-C6FB-47F2-96A3-D10461FE78A2}" srcOrd="0" destOrd="0" presId="urn:microsoft.com/office/officeart/2018/2/layout/IconVerticalSolidList"/>
    <dgm:cxn modelId="{A890A016-10FE-42D6-8618-C2057B1EB930}" type="presParOf" srcId="{08F39A0B-C6FB-47F2-96A3-D10461FE78A2}" destId="{9488865E-F512-4CAB-A1FA-112A8FB20314}" srcOrd="0" destOrd="0" presId="urn:microsoft.com/office/officeart/2018/2/layout/IconVerticalSolidList"/>
    <dgm:cxn modelId="{D5DC8316-C4DA-4013-92B5-725D076DCCA5}" type="presParOf" srcId="{08F39A0B-C6FB-47F2-96A3-D10461FE78A2}" destId="{FA1B22B5-6C0F-4502-A1BE-9766348662AC}" srcOrd="1" destOrd="0" presId="urn:microsoft.com/office/officeart/2018/2/layout/IconVerticalSolidList"/>
    <dgm:cxn modelId="{332C213F-CCC9-4CB4-B3C1-45CE9BEF9A69}" type="presParOf" srcId="{08F39A0B-C6FB-47F2-96A3-D10461FE78A2}" destId="{7BB64571-31D4-4638-B64D-B39C8C10B2CD}" srcOrd="2" destOrd="0" presId="urn:microsoft.com/office/officeart/2018/2/layout/IconVerticalSolidList"/>
    <dgm:cxn modelId="{F79ED6B4-AD2C-4238-8540-B3C8B0BB3E20}" type="presParOf" srcId="{08F39A0B-C6FB-47F2-96A3-D10461FE78A2}" destId="{78928AD9-4874-4144-A8B1-1F8B1528F83C}" srcOrd="3" destOrd="0" presId="urn:microsoft.com/office/officeart/2018/2/layout/IconVerticalSolidList"/>
    <dgm:cxn modelId="{02905288-BD9B-4491-9B21-95B6D460F710}" type="presParOf" srcId="{1609EB7F-DCA8-4915-8620-AFABA1E1F5A7}" destId="{24150CF5-6A50-41B1-A440-957B827F6165}" srcOrd="1" destOrd="0" presId="urn:microsoft.com/office/officeart/2018/2/layout/IconVerticalSolidList"/>
    <dgm:cxn modelId="{E55FAFF4-863A-4077-A0E5-DE3A4BDF7E53}" type="presParOf" srcId="{1609EB7F-DCA8-4915-8620-AFABA1E1F5A7}" destId="{01C7F662-985F-4261-8095-A4A86445B872}" srcOrd="2" destOrd="0" presId="urn:microsoft.com/office/officeart/2018/2/layout/IconVerticalSolidList"/>
    <dgm:cxn modelId="{2E2CF355-A9CE-440E-86D1-5A0B166F80A5}" type="presParOf" srcId="{01C7F662-985F-4261-8095-A4A86445B872}" destId="{531E5B56-1FC7-4B0E-A020-874C08784349}" srcOrd="0" destOrd="0" presId="urn:microsoft.com/office/officeart/2018/2/layout/IconVerticalSolidList"/>
    <dgm:cxn modelId="{A2E93F85-E089-4C66-AEB5-DDE69EC70F3A}" type="presParOf" srcId="{01C7F662-985F-4261-8095-A4A86445B872}" destId="{D7B840C3-020A-47F7-B488-94F2E6391809}" srcOrd="1" destOrd="0" presId="urn:microsoft.com/office/officeart/2018/2/layout/IconVerticalSolidList"/>
    <dgm:cxn modelId="{406FEDFB-4EBC-4D76-B604-026DEE9DEC07}" type="presParOf" srcId="{01C7F662-985F-4261-8095-A4A86445B872}" destId="{C66F8201-45B5-4D4B-A8A4-13B5D768BA4E}" srcOrd="2" destOrd="0" presId="urn:microsoft.com/office/officeart/2018/2/layout/IconVerticalSolidList"/>
    <dgm:cxn modelId="{E96C4908-FEBD-4A74-829B-6BC979536CD6}" type="presParOf" srcId="{01C7F662-985F-4261-8095-A4A86445B872}" destId="{F87ED9F2-9658-48F7-8160-F7C662D874BE}" srcOrd="3" destOrd="0" presId="urn:microsoft.com/office/officeart/2018/2/layout/IconVerticalSolidList"/>
    <dgm:cxn modelId="{92168732-0E64-4B16-BBB7-CE3F2AE35DB6}" type="presParOf" srcId="{1609EB7F-DCA8-4915-8620-AFABA1E1F5A7}" destId="{70C5E7AB-3E13-46C9-A3C9-992578D63F6B}" srcOrd="3" destOrd="0" presId="urn:microsoft.com/office/officeart/2018/2/layout/IconVerticalSolidList"/>
    <dgm:cxn modelId="{1A90AEA1-B8D1-4693-BBFF-7D9E19806DB8}" type="presParOf" srcId="{1609EB7F-DCA8-4915-8620-AFABA1E1F5A7}" destId="{9F356BAD-9848-4E92-90A4-2D1895765BB4}" srcOrd="4" destOrd="0" presId="urn:microsoft.com/office/officeart/2018/2/layout/IconVerticalSolidList"/>
    <dgm:cxn modelId="{C06D9769-3B83-4594-9A6B-2A0FC7AAED2C}" type="presParOf" srcId="{9F356BAD-9848-4E92-90A4-2D1895765BB4}" destId="{7DBCFE1D-DEE9-40C7-A1F8-9B0A97EDC137}" srcOrd="0" destOrd="0" presId="urn:microsoft.com/office/officeart/2018/2/layout/IconVerticalSolidList"/>
    <dgm:cxn modelId="{E3B8C715-82BF-4448-AA30-A8A0AE0E70E1}" type="presParOf" srcId="{9F356BAD-9848-4E92-90A4-2D1895765BB4}" destId="{7157DDE5-702D-4AE8-8A40-FDC71E455D60}" srcOrd="1" destOrd="0" presId="urn:microsoft.com/office/officeart/2018/2/layout/IconVerticalSolidList"/>
    <dgm:cxn modelId="{EFA6DC1D-440E-43CD-9D90-B7A3E755791C}" type="presParOf" srcId="{9F356BAD-9848-4E92-90A4-2D1895765BB4}" destId="{42B5A230-12B7-4C98-AD7D-ED288C56B271}" srcOrd="2" destOrd="0" presId="urn:microsoft.com/office/officeart/2018/2/layout/IconVerticalSolidList"/>
    <dgm:cxn modelId="{ECD8BF56-3921-4391-9F06-1074EB97B050}" type="presParOf" srcId="{9F356BAD-9848-4E92-90A4-2D1895765BB4}" destId="{4612AB94-3BC2-491B-A3F9-A20FE82007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3DF60-864A-41C4-9008-1A54413959C1}">
      <dsp:nvSpPr>
        <dsp:cNvPr id="0" name=""/>
        <dsp:cNvSpPr/>
      </dsp:nvSpPr>
      <dsp:spPr>
        <a:xfrm>
          <a:off x="2779" y="549075"/>
          <a:ext cx="2205451" cy="1323270"/>
        </a:xfrm>
        <a:prstGeom prst="rect">
          <a:avLst/>
        </a:prstGeom>
        <a:solidFill>
          <a:srgbClr val="4F2984"/>
        </a:solidFill>
        <a:ln w="12700" cap="flat" cmpd="sng" algn="ctr">
          <a:solidFill>
            <a:srgbClr val="FFDD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Exit Tickets</a:t>
          </a:r>
        </a:p>
      </dsp:txBody>
      <dsp:txXfrm>
        <a:off x="2779" y="549075"/>
        <a:ext cx="2205451" cy="1323270"/>
      </dsp:txXfrm>
    </dsp:sp>
    <dsp:sp modelId="{8D017BE4-BF51-4FCE-A577-45E803E1D46B}">
      <dsp:nvSpPr>
        <dsp:cNvPr id="0" name=""/>
        <dsp:cNvSpPr/>
      </dsp:nvSpPr>
      <dsp:spPr>
        <a:xfrm>
          <a:off x="2428776" y="549075"/>
          <a:ext cx="2205451" cy="1323270"/>
        </a:xfrm>
        <a:prstGeom prst="rect">
          <a:avLst/>
        </a:prstGeom>
        <a:solidFill>
          <a:srgbClr val="4F2984"/>
        </a:solidFill>
        <a:ln w="12700" cap="flat" cmpd="sng" algn="ctr">
          <a:solidFill>
            <a:srgbClr val="FFDD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Reflection Surveys</a:t>
          </a:r>
        </a:p>
      </dsp:txBody>
      <dsp:txXfrm>
        <a:off x="2428776" y="549075"/>
        <a:ext cx="2205451" cy="1323270"/>
      </dsp:txXfrm>
    </dsp:sp>
    <dsp:sp modelId="{09BA774A-79B0-4688-A273-70A3A1F91859}">
      <dsp:nvSpPr>
        <dsp:cNvPr id="0" name=""/>
        <dsp:cNvSpPr/>
      </dsp:nvSpPr>
      <dsp:spPr>
        <a:xfrm>
          <a:off x="4854772" y="549075"/>
          <a:ext cx="2205451" cy="1323270"/>
        </a:xfrm>
        <a:prstGeom prst="rect">
          <a:avLst/>
        </a:prstGeom>
        <a:solidFill>
          <a:srgbClr val="4F2984"/>
        </a:solidFill>
        <a:ln w="12700" cap="flat" cmpd="sng" algn="ctr">
          <a:solidFill>
            <a:srgbClr val="FFDD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Stop, Start, Continue</a:t>
          </a:r>
        </a:p>
      </dsp:txBody>
      <dsp:txXfrm>
        <a:off x="4854772" y="549075"/>
        <a:ext cx="2205451" cy="1323270"/>
      </dsp:txXfrm>
    </dsp:sp>
    <dsp:sp modelId="{7542679C-480B-4D20-98B4-FB324F700E27}">
      <dsp:nvSpPr>
        <dsp:cNvPr id="0" name=""/>
        <dsp:cNvSpPr/>
      </dsp:nvSpPr>
      <dsp:spPr>
        <a:xfrm>
          <a:off x="7280768" y="549075"/>
          <a:ext cx="2205451" cy="1323270"/>
        </a:xfrm>
        <a:prstGeom prst="rect">
          <a:avLst/>
        </a:prstGeom>
        <a:solidFill>
          <a:srgbClr val="4F2984"/>
        </a:solidFill>
        <a:ln w="12700" cap="flat" cmpd="sng" algn="ctr">
          <a:solidFill>
            <a:srgbClr val="FFDD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Course Structure Surveys</a:t>
          </a:r>
        </a:p>
      </dsp:txBody>
      <dsp:txXfrm>
        <a:off x="7280768" y="549075"/>
        <a:ext cx="2205451" cy="1323270"/>
      </dsp:txXfrm>
    </dsp:sp>
    <dsp:sp modelId="{BF3C4CE2-E490-4243-BFA8-A67BCFB097F8}">
      <dsp:nvSpPr>
        <dsp:cNvPr id="0" name=""/>
        <dsp:cNvSpPr/>
      </dsp:nvSpPr>
      <dsp:spPr>
        <a:xfrm>
          <a:off x="1215778" y="2092891"/>
          <a:ext cx="2205451" cy="1323270"/>
        </a:xfrm>
        <a:prstGeom prst="rect">
          <a:avLst/>
        </a:prstGeom>
        <a:solidFill>
          <a:srgbClr val="4F2984"/>
        </a:solidFill>
        <a:ln w="12700" cap="flat" cmpd="sng" algn="ctr">
          <a:solidFill>
            <a:srgbClr val="FFDD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Self-Assessments</a:t>
          </a:r>
        </a:p>
      </dsp:txBody>
      <dsp:txXfrm>
        <a:off x="1215778" y="2092891"/>
        <a:ext cx="2205451" cy="1323270"/>
      </dsp:txXfrm>
    </dsp:sp>
    <dsp:sp modelId="{915E7FE6-9A40-4154-9E25-F2B9D65F68E8}">
      <dsp:nvSpPr>
        <dsp:cNvPr id="0" name=""/>
        <dsp:cNvSpPr/>
      </dsp:nvSpPr>
      <dsp:spPr>
        <a:xfrm>
          <a:off x="3641774" y="2092891"/>
          <a:ext cx="2205451" cy="1323270"/>
        </a:xfrm>
        <a:prstGeom prst="rect">
          <a:avLst/>
        </a:prstGeom>
        <a:solidFill>
          <a:srgbClr val="4F2984"/>
        </a:solidFill>
        <a:ln w="12700" cap="flat" cmpd="sng" algn="ctr">
          <a:solidFill>
            <a:srgbClr val="FFDD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FFDD00"/>
              </a:solidFill>
              <a:hlinkClick xmlns:r="http://schemas.openxmlformats.org/officeDocument/2006/relationships" r:id="rId1">
                <a:extLst>
                  <a:ext uri="{A12FA001-AC4F-418D-AE19-62706E023703}">
                    <ahyp:hlinkClr xmlns:ahyp="http://schemas.microsoft.com/office/drawing/2018/hyperlinkcolor" val="tx"/>
                  </a:ext>
                </a:extLst>
              </a:hlinkClick>
            </a:rPr>
            <a:t>Critical Incident Questionnaire </a:t>
          </a:r>
          <a:r>
            <a:rPr lang="en-US" sz="2300" kern="1200"/>
            <a:t>(Brookfield)</a:t>
          </a:r>
        </a:p>
      </dsp:txBody>
      <dsp:txXfrm>
        <a:off x="3641774" y="2092891"/>
        <a:ext cx="2205451" cy="1323270"/>
      </dsp:txXfrm>
    </dsp:sp>
    <dsp:sp modelId="{40945A9C-89EE-4AE8-881A-C7157DACBE74}">
      <dsp:nvSpPr>
        <dsp:cNvPr id="0" name=""/>
        <dsp:cNvSpPr/>
      </dsp:nvSpPr>
      <dsp:spPr>
        <a:xfrm>
          <a:off x="6067770" y="2092891"/>
          <a:ext cx="2205451" cy="1323270"/>
        </a:xfrm>
        <a:prstGeom prst="rect">
          <a:avLst/>
        </a:prstGeom>
        <a:solidFill>
          <a:srgbClr val="4F2984"/>
        </a:solidFill>
        <a:ln w="12700" cap="flat" cmpd="sng" algn="ctr">
          <a:solidFill>
            <a:srgbClr val="FFDD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FFDD00"/>
              </a:solidFill>
              <a:hlinkClick xmlns:r="http://schemas.openxmlformats.org/officeDocument/2006/relationships" r:id="rId2">
                <a:extLst>
                  <a:ext uri="{A12FA001-AC4F-418D-AE19-62706E023703}">
                    <ahyp:hlinkClr xmlns:ahyp="http://schemas.microsoft.com/office/drawing/2018/hyperlinkcolor" val="tx"/>
                  </a:ext>
                </a:extLst>
              </a:hlinkClick>
            </a:rPr>
            <a:t>50 CATs</a:t>
          </a:r>
          <a:r>
            <a:rPr lang="en-US" sz="2300" kern="1200">
              <a:solidFill>
                <a:srgbClr val="FFDD00"/>
              </a:solidFill>
            </a:rPr>
            <a:t> </a:t>
          </a:r>
        </a:p>
        <a:p>
          <a:pPr marL="0" lvl="0" indent="0" algn="ctr" defTabSz="1022350">
            <a:lnSpc>
              <a:spcPct val="90000"/>
            </a:lnSpc>
            <a:spcBef>
              <a:spcPct val="0"/>
            </a:spcBef>
            <a:spcAft>
              <a:spcPct val="35000"/>
            </a:spcAft>
            <a:buNone/>
          </a:pPr>
          <a:r>
            <a:rPr lang="en-US" sz="2300" kern="1200"/>
            <a:t>(Angelo &amp; Cross)</a:t>
          </a:r>
        </a:p>
      </dsp:txBody>
      <dsp:txXfrm>
        <a:off x="6067770" y="2092891"/>
        <a:ext cx="2205451" cy="1323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A6AED-56A9-4688-9FC8-CE0309ADFFE7}">
      <dsp:nvSpPr>
        <dsp:cNvPr id="0" name=""/>
        <dsp:cNvSpPr/>
      </dsp:nvSpPr>
      <dsp:spPr>
        <a:xfrm>
          <a:off x="0" y="686675"/>
          <a:ext cx="2668637" cy="1694584"/>
        </a:xfrm>
        <a:prstGeom prst="roundRect">
          <a:avLst>
            <a:gd name="adj" fmla="val 10000"/>
          </a:avLst>
        </a:prstGeom>
        <a:solidFill>
          <a:srgbClr val="4F2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C99FB-C86F-4C67-9B4F-065468A9C85F}">
      <dsp:nvSpPr>
        <dsp:cNvPr id="0" name=""/>
        <dsp:cNvSpPr/>
      </dsp:nvSpPr>
      <dsp:spPr>
        <a:xfrm>
          <a:off x="296515" y="968364"/>
          <a:ext cx="2668637" cy="1694584"/>
        </a:xfrm>
        <a:prstGeom prst="roundRect">
          <a:avLst>
            <a:gd name="adj" fmla="val 10000"/>
          </a:avLst>
        </a:prstGeom>
        <a:solidFill>
          <a:schemeClr val="lt1">
            <a:alpha val="90000"/>
            <a:hueOff val="0"/>
            <a:satOff val="0"/>
            <a:lumOff val="0"/>
            <a:alphaOff val="0"/>
          </a:schemeClr>
        </a:solidFill>
        <a:ln w="12700" cap="flat" cmpd="sng" algn="ctr">
          <a:solidFill>
            <a:srgbClr val="4F298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FAQ</a:t>
          </a:r>
        </a:p>
      </dsp:txBody>
      <dsp:txXfrm>
        <a:off x="346148" y="1017997"/>
        <a:ext cx="2569371" cy="1595318"/>
      </dsp:txXfrm>
    </dsp:sp>
    <dsp:sp modelId="{E738A94C-F894-4E03-A39D-F268A08AA217}">
      <dsp:nvSpPr>
        <dsp:cNvPr id="0" name=""/>
        <dsp:cNvSpPr/>
      </dsp:nvSpPr>
      <dsp:spPr>
        <a:xfrm>
          <a:off x="3261667" y="686675"/>
          <a:ext cx="2668637" cy="1694584"/>
        </a:xfrm>
        <a:prstGeom prst="roundRect">
          <a:avLst>
            <a:gd name="adj" fmla="val 10000"/>
          </a:avLst>
        </a:prstGeom>
        <a:solidFill>
          <a:srgbClr val="4F2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EFB54-89FE-4CCA-9EF5-AAF2ADF9CAF3}">
      <dsp:nvSpPr>
        <dsp:cNvPr id="0" name=""/>
        <dsp:cNvSpPr/>
      </dsp:nvSpPr>
      <dsp:spPr>
        <a:xfrm>
          <a:off x="3558183" y="968364"/>
          <a:ext cx="2668637" cy="1694584"/>
        </a:xfrm>
        <a:prstGeom prst="roundRect">
          <a:avLst>
            <a:gd name="adj" fmla="val 10000"/>
          </a:avLst>
        </a:prstGeom>
        <a:solidFill>
          <a:schemeClr val="lt1">
            <a:alpha val="90000"/>
            <a:hueOff val="0"/>
            <a:satOff val="0"/>
            <a:lumOff val="0"/>
            <a:alphaOff val="0"/>
          </a:schemeClr>
        </a:solidFill>
        <a:ln w="12700" cap="flat" cmpd="sng" algn="ctr">
          <a:solidFill>
            <a:srgbClr val="4F298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Suggestion Box</a:t>
          </a:r>
        </a:p>
      </dsp:txBody>
      <dsp:txXfrm>
        <a:off x="3607816" y="1017997"/>
        <a:ext cx="2569371" cy="1595318"/>
      </dsp:txXfrm>
    </dsp:sp>
    <dsp:sp modelId="{61D5AB2E-D7FF-4EFD-A0F6-7B2733043CD2}">
      <dsp:nvSpPr>
        <dsp:cNvPr id="0" name=""/>
        <dsp:cNvSpPr/>
      </dsp:nvSpPr>
      <dsp:spPr>
        <a:xfrm>
          <a:off x="6523335" y="686675"/>
          <a:ext cx="2668637" cy="1694584"/>
        </a:xfrm>
        <a:prstGeom prst="roundRect">
          <a:avLst>
            <a:gd name="adj" fmla="val 10000"/>
          </a:avLst>
        </a:prstGeom>
        <a:solidFill>
          <a:srgbClr val="4F2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78FBF9-AFFA-499B-ADDE-19CE79FDAC79}">
      <dsp:nvSpPr>
        <dsp:cNvPr id="0" name=""/>
        <dsp:cNvSpPr/>
      </dsp:nvSpPr>
      <dsp:spPr>
        <a:xfrm>
          <a:off x="6819850" y="968364"/>
          <a:ext cx="2668637" cy="1694584"/>
        </a:xfrm>
        <a:prstGeom prst="roundRect">
          <a:avLst>
            <a:gd name="adj" fmla="val 10000"/>
          </a:avLst>
        </a:prstGeom>
        <a:solidFill>
          <a:schemeClr val="lt1">
            <a:alpha val="90000"/>
            <a:hueOff val="0"/>
            <a:satOff val="0"/>
            <a:lumOff val="0"/>
            <a:alphaOff val="0"/>
          </a:schemeClr>
        </a:solidFill>
        <a:ln w="12700" cap="flat" cmpd="sng" algn="ctr">
          <a:solidFill>
            <a:srgbClr val="4F298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CyberCafe</a:t>
          </a:r>
        </a:p>
      </dsp:txBody>
      <dsp:txXfrm>
        <a:off x="6869483" y="1017997"/>
        <a:ext cx="2569371" cy="15953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4A370-AE08-4BF1-A094-D03A8DD6AB9C}">
      <dsp:nvSpPr>
        <dsp:cNvPr id="0" name=""/>
        <dsp:cNvSpPr/>
      </dsp:nvSpPr>
      <dsp:spPr>
        <a:xfrm>
          <a:off x="0" y="99084"/>
          <a:ext cx="5400825" cy="638820"/>
        </a:xfrm>
        <a:prstGeom prst="roundRect">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defRPr b="1"/>
          </a:pPr>
          <a:r>
            <a:rPr lang="en-US" sz="2600" kern="1200"/>
            <a:t>Mid-term course evaluation </a:t>
          </a:r>
        </a:p>
      </dsp:txBody>
      <dsp:txXfrm>
        <a:off x="31185" y="130269"/>
        <a:ext cx="5338455" cy="576450"/>
      </dsp:txXfrm>
    </dsp:sp>
    <dsp:sp modelId="{57A6C9ED-2803-40BB-A128-9F0C1C335357}">
      <dsp:nvSpPr>
        <dsp:cNvPr id="0" name=""/>
        <dsp:cNvSpPr/>
      </dsp:nvSpPr>
      <dsp:spPr>
        <a:xfrm>
          <a:off x="0" y="812784"/>
          <a:ext cx="5400825" cy="638820"/>
        </a:xfrm>
        <a:prstGeom prst="roundRect">
          <a:avLst/>
        </a:prstGeom>
        <a:solidFill>
          <a:schemeClr val="tx1">
            <a:lumMod val="65000"/>
            <a:lumOff val="3500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defRPr b="1"/>
          </a:pPr>
          <a:r>
            <a:rPr lang="en-US" sz="2600" kern="1200"/>
            <a:t>Outside Facilitator (CITL) </a:t>
          </a:r>
        </a:p>
      </dsp:txBody>
      <dsp:txXfrm>
        <a:off x="31185" y="843969"/>
        <a:ext cx="5338455" cy="576450"/>
      </dsp:txXfrm>
    </dsp:sp>
    <dsp:sp modelId="{C9BFE7DB-6771-4275-A05A-DD7B9DA574F2}">
      <dsp:nvSpPr>
        <dsp:cNvPr id="0" name=""/>
        <dsp:cNvSpPr/>
      </dsp:nvSpPr>
      <dsp:spPr>
        <a:xfrm>
          <a:off x="0" y="1451604"/>
          <a:ext cx="5400825"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7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Conducts a discussion with students </a:t>
          </a:r>
        </a:p>
        <a:p>
          <a:pPr marL="228600" lvl="1" indent="-228600" algn="l" defTabSz="889000">
            <a:lnSpc>
              <a:spcPct val="90000"/>
            </a:lnSpc>
            <a:spcBef>
              <a:spcPct val="0"/>
            </a:spcBef>
            <a:spcAft>
              <a:spcPct val="20000"/>
            </a:spcAft>
            <a:buChar char="•"/>
          </a:pPr>
          <a:r>
            <a:rPr lang="en-US" sz="2000" kern="1200"/>
            <a:t>Provides feedback to an instructor </a:t>
          </a:r>
        </a:p>
      </dsp:txBody>
      <dsp:txXfrm>
        <a:off x="0" y="1451604"/>
        <a:ext cx="5400825" cy="699660"/>
      </dsp:txXfrm>
    </dsp:sp>
    <dsp:sp modelId="{0E12D997-59B5-470F-8280-EB0991E1B195}">
      <dsp:nvSpPr>
        <dsp:cNvPr id="0" name=""/>
        <dsp:cNvSpPr/>
      </dsp:nvSpPr>
      <dsp:spPr>
        <a:xfrm>
          <a:off x="0" y="2151264"/>
          <a:ext cx="5400825" cy="638820"/>
        </a:xfrm>
        <a:prstGeom prst="roundRect">
          <a:avLst/>
        </a:prstGeom>
        <a:solidFill>
          <a:srgbClr val="4F2984"/>
        </a:solidFill>
        <a:ln w="12700" cap="flat" cmpd="sng" algn="ctr">
          <a:solidFill>
            <a:srgbClr val="4F298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defRPr b="1"/>
          </a:pPr>
          <a:r>
            <a:rPr lang="en-US" sz="2600" kern="1200"/>
            <a:t>Students</a:t>
          </a:r>
        </a:p>
      </dsp:txBody>
      <dsp:txXfrm>
        <a:off x="31185" y="2182449"/>
        <a:ext cx="5338455" cy="576450"/>
      </dsp:txXfrm>
    </dsp:sp>
    <dsp:sp modelId="{3C0E384E-D10A-4562-A231-947DF4FD704D}">
      <dsp:nvSpPr>
        <dsp:cNvPr id="0" name=""/>
        <dsp:cNvSpPr/>
      </dsp:nvSpPr>
      <dsp:spPr>
        <a:xfrm>
          <a:off x="0" y="2790084"/>
          <a:ext cx="5400825"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7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Answer questions individually</a:t>
          </a:r>
        </a:p>
        <a:p>
          <a:pPr marL="228600" lvl="1" indent="-228600" algn="l" defTabSz="889000">
            <a:lnSpc>
              <a:spcPct val="90000"/>
            </a:lnSpc>
            <a:spcBef>
              <a:spcPct val="0"/>
            </a:spcBef>
            <a:spcAft>
              <a:spcPct val="20000"/>
            </a:spcAft>
            <a:buChar char="•"/>
          </a:pPr>
          <a:r>
            <a:rPr lang="en-US" sz="2000" kern="1200"/>
            <a:t>Break into groups and reach a consensus</a:t>
          </a:r>
        </a:p>
      </dsp:txBody>
      <dsp:txXfrm>
        <a:off x="0" y="2790084"/>
        <a:ext cx="5400825" cy="699660"/>
      </dsp:txXfrm>
    </dsp:sp>
    <dsp:sp modelId="{A42F8B40-41A7-468F-A028-EB1FE587EC99}">
      <dsp:nvSpPr>
        <dsp:cNvPr id="0" name=""/>
        <dsp:cNvSpPr/>
      </dsp:nvSpPr>
      <dsp:spPr>
        <a:xfrm>
          <a:off x="0" y="3489744"/>
          <a:ext cx="5400825" cy="638820"/>
        </a:xfrm>
        <a:prstGeom prst="roundRect">
          <a:avLst/>
        </a:prstGeom>
        <a:solidFill>
          <a:srgbClr val="9933FF"/>
        </a:solidFill>
        <a:ln w="12700" cap="flat" cmpd="sng" algn="ctr">
          <a:solidFill>
            <a:srgbClr val="9933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defRPr b="1"/>
          </a:pPr>
          <a:r>
            <a:rPr lang="en-US" sz="2600" kern="1200"/>
            <a:t>Faculty</a:t>
          </a:r>
        </a:p>
      </dsp:txBody>
      <dsp:txXfrm>
        <a:off x="31185" y="3520929"/>
        <a:ext cx="5338455" cy="576450"/>
      </dsp:txXfrm>
    </dsp:sp>
    <dsp:sp modelId="{2C6ECA4D-B8D3-4404-9A7C-0EB642B6DFD0}">
      <dsp:nvSpPr>
        <dsp:cNvPr id="0" name=""/>
        <dsp:cNvSpPr/>
      </dsp:nvSpPr>
      <dsp:spPr>
        <a:xfrm>
          <a:off x="0" y="4128564"/>
          <a:ext cx="5400825"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7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Leaves classroom to ensure student anonymity</a:t>
          </a:r>
        </a:p>
        <a:p>
          <a:pPr marL="228600" lvl="1" indent="-228600" algn="l" defTabSz="889000">
            <a:lnSpc>
              <a:spcPct val="90000"/>
            </a:lnSpc>
            <a:spcBef>
              <a:spcPct val="0"/>
            </a:spcBef>
            <a:spcAft>
              <a:spcPct val="20000"/>
            </a:spcAft>
            <a:buChar char="•"/>
          </a:pPr>
          <a:r>
            <a:rPr lang="en-US" sz="2000" kern="1200"/>
            <a:t>Receives feedback of areas students agree/disagree</a:t>
          </a:r>
        </a:p>
        <a:p>
          <a:pPr marL="228600" lvl="1" indent="-228600" algn="l" defTabSz="889000">
            <a:lnSpc>
              <a:spcPct val="90000"/>
            </a:lnSpc>
            <a:spcBef>
              <a:spcPct val="0"/>
            </a:spcBef>
            <a:spcAft>
              <a:spcPct val="20000"/>
            </a:spcAft>
            <a:buChar char="•"/>
          </a:pPr>
          <a:r>
            <a:rPr lang="en-US" sz="2000" kern="1200"/>
            <a:t>Has in-class discussion about SGID results</a:t>
          </a:r>
        </a:p>
      </dsp:txBody>
      <dsp:txXfrm>
        <a:off x="0" y="4128564"/>
        <a:ext cx="5400825" cy="1345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034A3-751B-49EE-A2E1-28D3943700CE}">
      <dsp:nvSpPr>
        <dsp:cNvPr id="0" name=""/>
        <dsp:cNvSpPr/>
      </dsp:nvSpPr>
      <dsp:spPr>
        <a:xfrm>
          <a:off x="0" y="408"/>
          <a:ext cx="9488488" cy="95680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76AD8-6653-4F36-85CC-8D63E1B3E66B}">
      <dsp:nvSpPr>
        <dsp:cNvPr id="0" name=""/>
        <dsp:cNvSpPr/>
      </dsp:nvSpPr>
      <dsp:spPr>
        <a:xfrm>
          <a:off x="289432" y="215689"/>
          <a:ext cx="526241" cy="526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BA0383-02D0-4A3C-9CBA-3257F6EAEFA4}">
      <dsp:nvSpPr>
        <dsp:cNvPr id="0" name=""/>
        <dsp:cNvSpPr/>
      </dsp:nvSpPr>
      <dsp:spPr>
        <a:xfrm>
          <a:off x="1105106" y="408"/>
          <a:ext cx="8383381" cy="956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62" tIns="101262" rIns="101262" bIns="101262" numCol="1" spcCol="1270" anchor="ctr" anchorCtr="0">
          <a:noAutofit/>
        </a:bodyPr>
        <a:lstStyle/>
        <a:p>
          <a:pPr marL="0" lvl="0" indent="0" algn="l" defTabSz="1111250">
            <a:lnSpc>
              <a:spcPct val="100000"/>
            </a:lnSpc>
            <a:spcBef>
              <a:spcPct val="0"/>
            </a:spcBef>
            <a:spcAft>
              <a:spcPct val="35000"/>
            </a:spcAft>
            <a:buNone/>
          </a:pPr>
          <a:r>
            <a:rPr lang="en-US" sz="2500" kern="1200"/>
            <a:t>Help strengthen communication between faculty and students.</a:t>
          </a:r>
        </a:p>
      </dsp:txBody>
      <dsp:txXfrm>
        <a:off x="1105106" y="408"/>
        <a:ext cx="8383381" cy="956802"/>
      </dsp:txXfrm>
    </dsp:sp>
    <dsp:sp modelId="{2B099A77-1CE7-419D-9AF2-AE817CD514BB}">
      <dsp:nvSpPr>
        <dsp:cNvPr id="0" name=""/>
        <dsp:cNvSpPr/>
      </dsp:nvSpPr>
      <dsp:spPr>
        <a:xfrm>
          <a:off x="0" y="1196411"/>
          <a:ext cx="9488488" cy="95680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AC0122-34E5-416A-996F-75F07F64A5F8}">
      <dsp:nvSpPr>
        <dsp:cNvPr id="0" name=""/>
        <dsp:cNvSpPr/>
      </dsp:nvSpPr>
      <dsp:spPr>
        <a:xfrm>
          <a:off x="289432" y="1411691"/>
          <a:ext cx="526241" cy="5262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7F4170-DF12-49EE-8CF2-71B1F97A93C0}">
      <dsp:nvSpPr>
        <dsp:cNvPr id="0" name=""/>
        <dsp:cNvSpPr/>
      </dsp:nvSpPr>
      <dsp:spPr>
        <a:xfrm>
          <a:off x="1105106" y="1196411"/>
          <a:ext cx="8383381" cy="956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62" tIns="101262" rIns="101262" bIns="101262" numCol="1" spcCol="1270" anchor="ctr" anchorCtr="0">
          <a:noAutofit/>
        </a:bodyPr>
        <a:lstStyle/>
        <a:p>
          <a:pPr marL="0" lvl="0" indent="0" algn="l" defTabSz="1111250">
            <a:lnSpc>
              <a:spcPct val="100000"/>
            </a:lnSpc>
            <a:spcBef>
              <a:spcPct val="0"/>
            </a:spcBef>
            <a:spcAft>
              <a:spcPct val="35000"/>
            </a:spcAft>
            <a:buNone/>
          </a:pPr>
          <a:r>
            <a:rPr lang="en-US" sz="2500" kern="1200"/>
            <a:t>Offer an opportunity to make mid-semester course adjustments.</a:t>
          </a:r>
        </a:p>
      </dsp:txBody>
      <dsp:txXfrm>
        <a:off x="1105106" y="1196411"/>
        <a:ext cx="8383381" cy="956802"/>
      </dsp:txXfrm>
    </dsp:sp>
    <dsp:sp modelId="{271BAEAB-D3BC-47D7-A2F5-F3A734F513CA}">
      <dsp:nvSpPr>
        <dsp:cNvPr id="0" name=""/>
        <dsp:cNvSpPr/>
      </dsp:nvSpPr>
      <dsp:spPr>
        <a:xfrm>
          <a:off x="0" y="2392414"/>
          <a:ext cx="9488488" cy="95680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63F0C3-17B4-46C9-9BC1-A0E84A4670C1}">
      <dsp:nvSpPr>
        <dsp:cNvPr id="0" name=""/>
        <dsp:cNvSpPr/>
      </dsp:nvSpPr>
      <dsp:spPr>
        <a:xfrm>
          <a:off x="289432" y="2607694"/>
          <a:ext cx="526241" cy="5262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E0705E-BD2E-41DC-BE16-E600CEF4906F}">
      <dsp:nvSpPr>
        <dsp:cNvPr id="0" name=""/>
        <dsp:cNvSpPr/>
      </dsp:nvSpPr>
      <dsp:spPr>
        <a:xfrm>
          <a:off x="1105106" y="2392414"/>
          <a:ext cx="8383381" cy="956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62" tIns="101262" rIns="101262" bIns="101262" numCol="1" spcCol="1270" anchor="ctr" anchorCtr="0">
          <a:noAutofit/>
        </a:bodyPr>
        <a:lstStyle/>
        <a:p>
          <a:pPr marL="0" lvl="0" indent="0" algn="l" defTabSz="1111250">
            <a:lnSpc>
              <a:spcPct val="100000"/>
            </a:lnSpc>
            <a:spcBef>
              <a:spcPct val="0"/>
            </a:spcBef>
            <a:spcAft>
              <a:spcPct val="35000"/>
            </a:spcAft>
            <a:buNone/>
          </a:pPr>
          <a:r>
            <a:rPr lang="en-US" sz="2500" kern="1200"/>
            <a:t>Assist in the development of ideas for strengthening a course.</a:t>
          </a:r>
        </a:p>
      </dsp:txBody>
      <dsp:txXfrm>
        <a:off x="1105106" y="2392414"/>
        <a:ext cx="8383381" cy="9568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99888-F15B-49B9-9E08-327005BC360D}">
      <dsp:nvSpPr>
        <dsp:cNvPr id="0" name=""/>
        <dsp:cNvSpPr/>
      </dsp:nvSpPr>
      <dsp:spPr>
        <a:xfrm>
          <a:off x="0" y="2469"/>
          <a:ext cx="5287962" cy="10220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DA9FC-9922-4DC8-BBE0-22140E2A22A7}">
      <dsp:nvSpPr>
        <dsp:cNvPr id="0" name=""/>
        <dsp:cNvSpPr/>
      </dsp:nvSpPr>
      <dsp:spPr>
        <a:xfrm>
          <a:off x="309181" y="232439"/>
          <a:ext cx="562697" cy="5621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927328-0826-4F0B-ADE4-FCB6DFAC5E03}">
      <dsp:nvSpPr>
        <dsp:cNvPr id="0" name=""/>
        <dsp:cNvSpPr/>
      </dsp:nvSpPr>
      <dsp:spPr>
        <a:xfrm>
          <a:off x="1181061" y="2469"/>
          <a:ext cx="3760096" cy="102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77" tIns="108277" rIns="108277" bIns="108277" numCol="1" spcCol="1270" anchor="ctr" anchorCtr="0">
          <a:noAutofit/>
        </a:bodyPr>
        <a:lstStyle/>
        <a:p>
          <a:pPr marL="0" lvl="0" indent="0" algn="l" defTabSz="889000">
            <a:lnSpc>
              <a:spcPct val="100000"/>
            </a:lnSpc>
            <a:spcBef>
              <a:spcPct val="0"/>
            </a:spcBef>
            <a:spcAft>
              <a:spcPct val="35000"/>
            </a:spcAft>
            <a:buNone/>
          </a:pPr>
          <a:r>
            <a:rPr lang="en-US" sz="2000" kern="1200"/>
            <a:t>Students will receive an email from the CITL with a survey link the day of the SGID.</a:t>
          </a:r>
        </a:p>
      </dsp:txBody>
      <dsp:txXfrm>
        <a:off x="1181061" y="2469"/>
        <a:ext cx="3760096" cy="1023087"/>
      </dsp:txXfrm>
    </dsp:sp>
    <dsp:sp modelId="{1AB9BF21-F0C5-4C0C-9D88-7F807F96BAB0}">
      <dsp:nvSpPr>
        <dsp:cNvPr id="0" name=""/>
        <dsp:cNvSpPr/>
      </dsp:nvSpPr>
      <dsp:spPr>
        <a:xfrm>
          <a:off x="0" y="1246764"/>
          <a:ext cx="5287962" cy="10220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D80698-EA79-4D0C-9FE4-5F7948486FB8}">
      <dsp:nvSpPr>
        <dsp:cNvPr id="0" name=""/>
        <dsp:cNvSpPr/>
      </dsp:nvSpPr>
      <dsp:spPr>
        <a:xfrm>
          <a:off x="309181" y="1476734"/>
          <a:ext cx="562697" cy="562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BA0676-09BD-4C8F-A214-343A3193E61E}">
      <dsp:nvSpPr>
        <dsp:cNvPr id="0" name=""/>
        <dsp:cNvSpPr/>
      </dsp:nvSpPr>
      <dsp:spPr>
        <a:xfrm>
          <a:off x="1181061" y="1246764"/>
          <a:ext cx="3760096" cy="102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77" tIns="108277" rIns="108277" bIns="108277" numCol="1" spcCol="1270" anchor="ctr" anchorCtr="0">
          <a:noAutofit/>
        </a:bodyPr>
        <a:lstStyle/>
        <a:p>
          <a:pPr marL="0" lvl="0" indent="0" algn="l" defTabSz="889000">
            <a:lnSpc>
              <a:spcPct val="100000"/>
            </a:lnSpc>
            <a:spcBef>
              <a:spcPct val="0"/>
            </a:spcBef>
            <a:spcAft>
              <a:spcPct val="35000"/>
            </a:spcAft>
            <a:buNone/>
          </a:pPr>
          <a:r>
            <a:rPr lang="en-US" sz="2000" kern="1200"/>
            <a:t>Students will answer individually. </a:t>
          </a:r>
          <a:br>
            <a:rPr lang="en-US" sz="2000" kern="1200">
              <a:latin typeface="Elephant"/>
            </a:rPr>
          </a:br>
          <a:r>
            <a:rPr lang="en-US" sz="2000" kern="1200"/>
            <a:t>All responses will be anonymous.</a:t>
          </a:r>
        </a:p>
      </dsp:txBody>
      <dsp:txXfrm>
        <a:off x="1181061" y="1246764"/>
        <a:ext cx="3760096" cy="1023087"/>
      </dsp:txXfrm>
    </dsp:sp>
    <dsp:sp modelId="{1DF55421-0D87-4110-8437-E4C127E45DE1}">
      <dsp:nvSpPr>
        <dsp:cNvPr id="0" name=""/>
        <dsp:cNvSpPr/>
      </dsp:nvSpPr>
      <dsp:spPr>
        <a:xfrm>
          <a:off x="0" y="2491060"/>
          <a:ext cx="5287962" cy="10220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3AEE86-7999-4CE6-AF96-767B2791A11F}">
      <dsp:nvSpPr>
        <dsp:cNvPr id="0" name=""/>
        <dsp:cNvSpPr/>
      </dsp:nvSpPr>
      <dsp:spPr>
        <a:xfrm>
          <a:off x="309181" y="2721029"/>
          <a:ext cx="562697" cy="562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42A07C-DBE3-4FD9-B11A-6597932C4C99}">
      <dsp:nvSpPr>
        <dsp:cNvPr id="0" name=""/>
        <dsp:cNvSpPr/>
      </dsp:nvSpPr>
      <dsp:spPr>
        <a:xfrm>
          <a:off x="1181061" y="2491060"/>
          <a:ext cx="3760096" cy="102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77" tIns="108277" rIns="108277" bIns="108277" numCol="1" spcCol="1270" anchor="ctr" anchorCtr="0">
          <a:noAutofit/>
        </a:bodyPr>
        <a:lstStyle/>
        <a:p>
          <a:pPr marL="0" lvl="0" indent="0" algn="l" defTabSz="889000">
            <a:lnSpc>
              <a:spcPct val="100000"/>
            </a:lnSpc>
            <a:spcBef>
              <a:spcPct val="0"/>
            </a:spcBef>
            <a:spcAft>
              <a:spcPct val="35000"/>
            </a:spcAft>
            <a:buNone/>
          </a:pPr>
          <a:r>
            <a:rPr lang="en-US" sz="2000" kern="1200"/>
            <a:t>Students will split into groups of 3-4, and they will reach a consensus of </a:t>
          </a:r>
          <a:r>
            <a:rPr lang="en-US" sz="2000" b="1" u="sng" kern="1200"/>
            <a:t>one</a:t>
          </a:r>
          <a:r>
            <a:rPr lang="en-US" sz="2000" kern="1200"/>
            <a:t> answer for each question. </a:t>
          </a:r>
        </a:p>
      </dsp:txBody>
      <dsp:txXfrm>
        <a:off x="1181061" y="2491060"/>
        <a:ext cx="3760096" cy="1023087"/>
      </dsp:txXfrm>
    </dsp:sp>
    <dsp:sp modelId="{6949D65B-04CC-49CB-BFE2-4171355F5261}">
      <dsp:nvSpPr>
        <dsp:cNvPr id="0" name=""/>
        <dsp:cNvSpPr/>
      </dsp:nvSpPr>
      <dsp:spPr>
        <a:xfrm>
          <a:off x="0" y="3735355"/>
          <a:ext cx="5287962" cy="10220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70E0CE-6DC5-40D7-9D08-57CFD39AD8B9}">
      <dsp:nvSpPr>
        <dsp:cNvPr id="0" name=""/>
        <dsp:cNvSpPr/>
      </dsp:nvSpPr>
      <dsp:spPr>
        <a:xfrm>
          <a:off x="309181" y="3965324"/>
          <a:ext cx="562697" cy="5621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77AFAC-967F-4453-83CF-6FE0EBFBA98D}">
      <dsp:nvSpPr>
        <dsp:cNvPr id="0" name=""/>
        <dsp:cNvSpPr/>
      </dsp:nvSpPr>
      <dsp:spPr>
        <a:xfrm>
          <a:off x="1181061" y="3735355"/>
          <a:ext cx="3760096" cy="102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77" tIns="108277" rIns="108277" bIns="108277" numCol="1" spcCol="1270" anchor="ctr" anchorCtr="0">
          <a:noAutofit/>
        </a:bodyPr>
        <a:lstStyle/>
        <a:p>
          <a:pPr marL="0" lvl="0" indent="0" algn="l" defTabSz="889000">
            <a:lnSpc>
              <a:spcPct val="100000"/>
            </a:lnSpc>
            <a:spcBef>
              <a:spcPct val="0"/>
            </a:spcBef>
            <a:spcAft>
              <a:spcPct val="35000"/>
            </a:spcAft>
            <a:buNone/>
          </a:pPr>
          <a:r>
            <a:rPr lang="en-US" sz="2000" kern="1200"/>
            <a:t>One person from the team will resubmit the survey with group results. </a:t>
          </a:r>
        </a:p>
      </dsp:txBody>
      <dsp:txXfrm>
        <a:off x="1181061" y="3735355"/>
        <a:ext cx="3760096" cy="10230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99888-F15B-49B9-9E08-327005BC360D}">
      <dsp:nvSpPr>
        <dsp:cNvPr id="0" name=""/>
        <dsp:cNvSpPr/>
      </dsp:nvSpPr>
      <dsp:spPr>
        <a:xfrm>
          <a:off x="0" y="581"/>
          <a:ext cx="5287962" cy="1359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DA9FC-9922-4DC8-BBE0-22140E2A22A7}">
      <dsp:nvSpPr>
        <dsp:cNvPr id="0" name=""/>
        <dsp:cNvSpPr/>
      </dsp:nvSpPr>
      <dsp:spPr>
        <a:xfrm>
          <a:off x="411378" y="306565"/>
          <a:ext cx="747960" cy="7479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927328-0826-4F0B-ADE4-FCB6DFAC5E03}">
      <dsp:nvSpPr>
        <dsp:cNvPr id="0" name=""/>
        <dsp:cNvSpPr/>
      </dsp:nvSpPr>
      <dsp:spPr>
        <a:xfrm>
          <a:off x="1570717" y="581"/>
          <a:ext cx="3717244" cy="135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6" tIns="143926" rIns="143926" bIns="143926" numCol="1" spcCol="1270" anchor="ctr" anchorCtr="0">
          <a:noAutofit/>
        </a:bodyPr>
        <a:lstStyle/>
        <a:p>
          <a:pPr marL="0" lvl="0" indent="0" algn="l" defTabSz="755650" rtl="0">
            <a:lnSpc>
              <a:spcPct val="100000"/>
            </a:lnSpc>
            <a:spcBef>
              <a:spcPct val="0"/>
            </a:spcBef>
            <a:spcAft>
              <a:spcPct val="35000"/>
            </a:spcAft>
            <a:buNone/>
          </a:pPr>
          <a:r>
            <a:rPr lang="en-US" sz="1700" kern="1200">
              <a:latin typeface="Univers Condensed"/>
            </a:rPr>
            <a:t>Students will receive a second email from the CITL with a new survey link.</a:t>
          </a:r>
        </a:p>
      </dsp:txBody>
      <dsp:txXfrm>
        <a:off x="1570717" y="581"/>
        <a:ext cx="3717244" cy="1359928"/>
      </dsp:txXfrm>
    </dsp:sp>
    <dsp:sp modelId="{1AB9BF21-F0C5-4C0C-9D88-7F807F96BAB0}">
      <dsp:nvSpPr>
        <dsp:cNvPr id="0" name=""/>
        <dsp:cNvSpPr/>
      </dsp:nvSpPr>
      <dsp:spPr>
        <a:xfrm>
          <a:off x="0" y="1700491"/>
          <a:ext cx="5287962" cy="1359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D80698-EA79-4D0C-9FE4-5F7948486FB8}">
      <dsp:nvSpPr>
        <dsp:cNvPr id="0" name=""/>
        <dsp:cNvSpPr/>
      </dsp:nvSpPr>
      <dsp:spPr>
        <a:xfrm>
          <a:off x="411378" y="2006475"/>
          <a:ext cx="747960" cy="7479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BA0676-09BD-4C8F-A214-343A3193E61E}">
      <dsp:nvSpPr>
        <dsp:cNvPr id="0" name=""/>
        <dsp:cNvSpPr/>
      </dsp:nvSpPr>
      <dsp:spPr>
        <a:xfrm>
          <a:off x="1570717" y="1700491"/>
          <a:ext cx="3717244" cy="135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6" tIns="143926" rIns="143926" bIns="143926" numCol="1" spcCol="1270" anchor="ctr" anchorCtr="0">
          <a:noAutofit/>
        </a:bodyPr>
        <a:lstStyle/>
        <a:p>
          <a:pPr marL="0" lvl="0" indent="0" algn="l" defTabSz="755650">
            <a:lnSpc>
              <a:spcPct val="100000"/>
            </a:lnSpc>
            <a:spcBef>
              <a:spcPct val="0"/>
            </a:spcBef>
            <a:spcAft>
              <a:spcPct val="35000"/>
            </a:spcAft>
            <a:buNone/>
          </a:pPr>
          <a:r>
            <a:rPr lang="en-US" sz="1700" kern="1200">
              <a:latin typeface="Univers Condensed"/>
            </a:rPr>
            <a:t>The survey takes the group responses</a:t>
          </a:r>
          <a:r>
            <a:rPr lang="en-US" sz="1700" kern="1200">
              <a:solidFill>
                <a:srgbClr val="010000"/>
              </a:solidFill>
              <a:latin typeface="Univers Condensed"/>
            </a:rPr>
            <a:t> and allows students to agree, disagree, or remain neutral for each response.</a:t>
          </a:r>
          <a:endParaRPr lang="en-US" sz="1700" kern="1200">
            <a:latin typeface="Univers Condensed"/>
          </a:endParaRPr>
        </a:p>
      </dsp:txBody>
      <dsp:txXfrm>
        <a:off x="1570717" y="1700491"/>
        <a:ext cx="3717244" cy="1359928"/>
      </dsp:txXfrm>
    </dsp:sp>
    <dsp:sp modelId="{1DF55421-0D87-4110-8437-E4C127E45DE1}">
      <dsp:nvSpPr>
        <dsp:cNvPr id="0" name=""/>
        <dsp:cNvSpPr/>
      </dsp:nvSpPr>
      <dsp:spPr>
        <a:xfrm>
          <a:off x="0" y="3400402"/>
          <a:ext cx="5287962" cy="1359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3AEE86-7999-4CE6-AF96-767B2791A11F}">
      <dsp:nvSpPr>
        <dsp:cNvPr id="0" name=""/>
        <dsp:cNvSpPr/>
      </dsp:nvSpPr>
      <dsp:spPr>
        <a:xfrm>
          <a:off x="411378" y="3706386"/>
          <a:ext cx="747960" cy="74796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42A07C-DBE3-4FD9-B11A-6597932C4C99}">
      <dsp:nvSpPr>
        <dsp:cNvPr id="0" name=""/>
        <dsp:cNvSpPr/>
      </dsp:nvSpPr>
      <dsp:spPr>
        <a:xfrm>
          <a:off x="1570717" y="3400402"/>
          <a:ext cx="3717244" cy="135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6" tIns="143926" rIns="143926" bIns="143926" numCol="1" spcCol="1270" anchor="ctr" anchorCtr="0">
          <a:noAutofit/>
        </a:bodyPr>
        <a:lstStyle/>
        <a:p>
          <a:pPr marL="0" lvl="0" indent="0" algn="l" defTabSz="755650" rtl="0">
            <a:lnSpc>
              <a:spcPct val="100000"/>
            </a:lnSpc>
            <a:spcBef>
              <a:spcPct val="0"/>
            </a:spcBef>
            <a:spcAft>
              <a:spcPct val="35000"/>
            </a:spcAft>
            <a:buNone/>
          </a:pPr>
          <a:r>
            <a:rPr lang="en-US" sz="1700" kern="1200">
              <a:latin typeface="Univers Condensed"/>
            </a:rPr>
            <a:t> Students have 24 hours to complete the second survey.</a:t>
          </a:r>
        </a:p>
      </dsp:txBody>
      <dsp:txXfrm>
        <a:off x="1570717" y="3400402"/>
        <a:ext cx="3717244" cy="13599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8865E-F512-4CAB-A1FA-112A8FB20314}">
      <dsp:nvSpPr>
        <dsp:cNvPr id="0" name=""/>
        <dsp:cNvSpPr/>
      </dsp:nvSpPr>
      <dsp:spPr>
        <a:xfrm>
          <a:off x="0" y="581"/>
          <a:ext cx="5283200" cy="1359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1B22B5-6C0F-4502-A1BE-9766348662AC}">
      <dsp:nvSpPr>
        <dsp:cNvPr id="0" name=""/>
        <dsp:cNvSpPr/>
      </dsp:nvSpPr>
      <dsp:spPr>
        <a:xfrm>
          <a:off x="411378" y="306565"/>
          <a:ext cx="747960" cy="7479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928AD9-4874-4144-A8B1-1F8B1528F83C}">
      <dsp:nvSpPr>
        <dsp:cNvPr id="0" name=""/>
        <dsp:cNvSpPr/>
      </dsp:nvSpPr>
      <dsp:spPr>
        <a:xfrm>
          <a:off x="1570717" y="581"/>
          <a:ext cx="3712482" cy="135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6" tIns="143926" rIns="143926" bIns="143926" numCol="1" spcCol="1270" anchor="ctr" anchorCtr="0">
          <a:noAutofit/>
        </a:bodyPr>
        <a:lstStyle/>
        <a:p>
          <a:pPr marL="0" lvl="0" indent="0" algn="l" defTabSz="1111250">
            <a:lnSpc>
              <a:spcPct val="90000"/>
            </a:lnSpc>
            <a:spcBef>
              <a:spcPct val="0"/>
            </a:spcBef>
            <a:spcAft>
              <a:spcPct val="35000"/>
            </a:spcAft>
            <a:buNone/>
          </a:pPr>
          <a:r>
            <a:rPr lang="en-US" sz="2500" kern="1200"/>
            <a:t>CITL Facilitator will gather data and generate a report within 48 hours. </a:t>
          </a:r>
        </a:p>
      </dsp:txBody>
      <dsp:txXfrm>
        <a:off x="1570717" y="581"/>
        <a:ext cx="3712482" cy="1359928"/>
      </dsp:txXfrm>
    </dsp:sp>
    <dsp:sp modelId="{531E5B56-1FC7-4B0E-A020-874C08784349}">
      <dsp:nvSpPr>
        <dsp:cNvPr id="0" name=""/>
        <dsp:cNvSpPr/>
      </dsp:nvSpPr>
      <dsp:spPr>
        <a:xfrm>
          <a:off x="0" y="1700491"/>
          <a:ext cx="5283200" cy="1359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B840C3-020A-47F7-B488-94F2E6391809}">
      <dsp:nvSpPr>
        <dsp:cNvPr id="0" name=""/>
        <dsp:cNvSpPr/>
      </dsp:nvSpPr>
      <dsp:spPr>
        <a:xfrm>
          <a:off x="411378" y="2006475"/>
          <a:ext cx="747960" cy="7479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7ED9F2-9658-48F7-8160-F7C662D874BE}">
      <dsp:nvSpPr>
        <dsp:cNvPr id="0" name=""/>
        <dsp:cNvSpPr/>
      </dsp:nvSpPr>
      <dsp:spPr>
        <a:xfrm>
          <a:off x="1570717" y="1700491"/>
          <a:ext cx="3712482" cy="135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6" tIns="143926" rIns="143926" bIns="143926" numCol="1" spcCol="1270" anchor="ctr" anchorCtr="0">
          <a:noAutofit/>
        </a:bodyPr>
        <a:lstStyle/>
        <a:p>
          <a:pPr marL="0" lvl="0" indent="0" algn="l" defTabSz="1111250">
            <a:lnSpc>
              <a:spcPct val="90000"/>
            </a:lnSpc>
            <a:spcBef>
              <a:spcPct val="0"/>
            </a:spcBef>
            <a:spcAft>
              <a:spcPct val="35000"/>
            </a:spcAft>
            <a:buNone/>
          </a:pPr>
          <a:r>
            <a:rPr lang="en-US" sz="2500" kern="1200"/>
            <a:t>Facilitator and Instructor can meet again to discuss feedback.</a:t>
          </a:r>
        </a:p>
      </dsp:txBody>
      <dsp:txXfrm>
        <a:off x="1570717" y="1700491"/>
        <a:ext cx="3712482" cy="1359928"/>
      </dsp:txXfrm>
    </dsp:sp>
    <dsp:sp modelId="{7DBCFE1D-DEE9-40C7-A1F8-9B0A97EDC137}">
      <dsp:nvSpPr>
        <dsp:cNvPr id="0" name=""/>
        <dsp:cNvSpPr/>
      </dsp:nvSpPr>
      <dsp:spPr>
        <a:xfrm>
          <a:off x="0" y="3400402"/>
          <a:ext cx="5283200" cy="1359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57DDE5-702D-4AE8-8A40-FDC71E455D60}">
      <dsp:nvSpPr>
        <dsp:cNvPr id="0" name=""/>
        <dsp:cNvSpPr/>
      </dsp:nvSpPr>
      <dsp:spPr>
        <a:xfrm>
          <a:off x="411378" y="3706386"/>
          <a:ext cx="747960" cy="7479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12AB94-3BC2-491B-A3F9-A20FE8200786}">
      <dsp:nvSpPr>
        <dsp:cNvPr id="0" name=""/>
        <dsp:cNvSpPr/>
      </dsp:nvSpPr>
      <dsp:spPr>
        <a:xfrm>
          <a:off x="1570717" y="3400402"/>
          <a:ext cx="3712482" cy="135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6" tIns="143926" rIns="143926" bIns="143926" numCol="1" spcCol="1270" anchor="ctr" anchorCtr="0">
          <a:noAutofit/>
        </a:bodyPr>
        <a:lstStyle/>
        <a:p>
          <a:pPr marL="0" lvl="0" indent="0" algn="l" defTabSz="1111250">
            <a:lnSpc>
              <a:spcPct val="90000"/>
            </a:lnSpc>
            <a:spcBef>
              <a:spcPct val="0"/>
            </a:spcBef>
            <a:spcAft>
              <a:spcPct val="35000"/>
            </a:spcAft>
            <a:buNone/>
          </a:pPr>
          <a:r>
            <a:rPr lang="en-US" sz="2500" kern="1200"/>
            <a:t>Instructor takes results back to class and discusses with students.</a:t>
          </a:r>
        </a:p>
      </dsp:txBody>
      <dsp:txXfrm>
        <a:off x="1570717" y="3400402"/>
        <a:ext cx="3712482" cy="135992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2C32C-13C3-4CA2-97E2-34EA760AEF8F}"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BA7BD-9D79-463E-AD08-508A9D4A02B7}" type="slidenum">
              <a:rPr lang="en-US" smtClean="0"/>
              <a:t>‹#›</a:t>
            </a:fld>
            <a:endParaRPr lang="en-US"/>
          </a:p>
        </p:txBody>
      </p:sp>
    </p:spTree>
    <p:extLst>
      <p:ext uri="{BB962C8B-B14F-4D97-AF65-F5344CB8AC3E}">
        <p14:creationId xmlns:p14="http://schemas.microsoft.com/office/powerpoint/2010/main" val="1080278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2</a:t>
            </a:fld>
            <a:endParaRPr lang="en-US"/>
          </a:p>
        </p:txBody>
      </p:sp>
    </p:spTree>
    <p:extLst>
      <p:ext uri="{BB962C8B-B14F-4D97-AF65-F5344CB8AC3E}">
        <p14:creationId xmlns:p14="http://schemas.microsoft.com/office/powerpoint/2010/main" val="292032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11</a:t>
            </a:fld>
            <a:endParaRPr lang="en-US"/>
          </a:p>
        </p:txBody>
      </p:sp>
    </p:spTree>
    <p:extLst>
      <p:ext uri="{BB962C8B-B14F-4D97-AF65-F5344CB8AC3E}">
        <p14:creationId xmlns:p14="http://schemas.microsoft.com/office/powerpoint/2010/main" val="67314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12</a:t>
            </a:fld>
            <a:endParaRPr lang="en-US"/>
          </a:p>
        </p:txBody>
      </p:sp>
    </p:spTree>
    <p:extLst>
      <p:ext uri="{BB962C8B-B14F-4D97-AF65-F5344CB8AC3E}">
        <p14:creationId xmlns:p14="http://schemas.microsoft.com/office/powerpoint/2010/main" val="26682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Arial" panose="020B0604020202020204" pitchFamily="34" charset="0"/>
              <a:buChar char="•"/>
            </a:pPr>
            <a:r>
              <a:rPr lang="en-US" sz="1200"/>
              <a:t>Simple and straightforward method of mid-term course evaluation </a:t>
            </a:r>
          </a:p>
          <a:p>
            <a:pPr marL="171450" indent="-171450">
              <a:lnSpc>
                <a:spcPct val="120000"/>
              </a:lnSpc>
              <a:buFont typeface="Arial" panose="020B0604020202020204" pitchFamily="34" charset="0"/>
              <a:buChar char="•"/>
            </a:pPr>
            <a:r>
              <a:rPr lang="en-US" sz="1200"/>
              <a:t>Uses an outside facilitator to conduct a discussion with students and to provide feedback to an instructor. </a:t>
            </a:r>
          </a:p>
          <a:p>
            <a:pPr marL="171450" indent="-171450">
              <a:lnSpc>
                <a:spcPct val="120000"/>
              </a:lnSpc>
              <a:buFont typeface="Arial" panose="020B0604020202020204" pitchFamily="34" charset="0"/>
              <a:buChar char="•"/>
            </a:pPr>
            <a:r>
              <a:rPr lang="en-US" sz="1200"/>
              <a:t>Faculty member is not in the classroom when the SGID occurs.  </a:t>
            </a:r>
          </a:p>
          <a:p>
            <a:pPr marL="171450" indent="-171450">
              <a:lnSpc>
                <a:spcPct val="120000"/>
              </a:lnSpc>
              <a:buFont typeface="Arial" panose="020B0604020202020204" pitchFamily="34" charset="0"/>
              <a:buChar char="•"/>
            </a:pPr>
            <a:r>
              <a:rPr lang="en-US" sz="1200"/>
              <a:t>Facilitator takes students through a series of questions about the course, individually and in small groups, where the small group members must reach consensus on their answers.  </a:t>
            </a:r>
          </a:p>
          <a:p>
            <a:pPr marL="171450" indent="-171450">
              <a:lnSpc>
                <a:spcPct val="120000"/>
              </a:lnSpc>
              <a:buFont typeface="Arial" panose="020B0604020202020204" pitchFamily="34" charset="0"/>
              <a:buChar char="•"/>
            </a:pPr>
            <a:r>
              <a:rPr lang="en-US" sz="1200"/>
              <a:t>This process can give the faculty member a good idea of areas where there is a lot of student agreement and/or where the class is divided. </a:t>
            </a:r>
          </a:p>
          <a:p>
            <a:pPr marL="171450" indent="-171450">
              <a:lnSpc>
                <a:spcPct val="120000"/>
              </a:lnSpc>
              <a:buFont typeface="Arial" panose="020B0604020202020204" pitchFamily="34" charset="0"/>
              <a:buChar char="•"/>
            </a:pPr>
            <a:r>
              <a:rPr lang="en-US" sz="1200"/>
              <a:t>After a SGID is done, the faculty member should have a conversation with students about the results of the SGID.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BA7BD-9D79-463E-AD08-508A9D4A0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972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14</a:t>
            </a:fld>
            <a:endParaRPr lang="en-US"/>
          </a:p>
        </p:txBody>
      </p:sp>
    </p:spTree>
    <p:extLst>
      <p:ext uri="{BB962C8B-B14F-4D97-AF65-F5344CB8AC3E}">
        <p14:creationId xmlns:p14="http://schemas.microsoft.com/office/powerpoint/2010/main" val="3761340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study done at BYU regarding mid-course evaluations. </a:t>
            </a:r>
          </a:p>
        </p:txBody>
      </p:sp>
      <p:sp>
        <p:nvSpPr>
          <p:cNvPr id="4" name="Slide Number Placeholder 3"/>
          <p:cNvSpPr>
            <a:spLocks noGrp="1"/>
          </p:cNvSpPr>
          <p:nvPr>
            <p:ph type="sldNum" sz="quarter" idx="5"/>
          </p:nvPr>
        </p:nvSpPr>
        <p:spPr/>
        <p:txBody>
          <a:bodyPr/>
          <a:lstStyle/>
          <a:p>
            <a:fld id="{218BA7BD-9D79-463E-AD08-508A9D4A02B7}" type="slidenum">
              <a:rPr lang="en-US" smtClean="0"/>
              <a:t>15</a:t>
            </a:fld>
            <a:endParaRPr lang="en-US"/>
          </a:p>
        </p:txBody>
      </p:sp>
    </p:spTree>
    <p:extLst>
      <p:ext uri="{BB962C8B-B14F-4D97-AF65-F5344CB8AC3E}">
        <p14:creationId xmlns:p14="http://schemas.microsoft.com/office/powerpoint/2010/main" val="710775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16</a:t>
            </a:fld>
            <a:endParaRPr lang="en-US"/>
          </a:p>
        </p:txBody>
      </p:sp>
    </p:spTree>
    <p:extLst>
      <p:ext uri="{BB962C8B-B14F-4D97-AF65-F5344CB8AC3E}">
        <p14:creationId xmlns:p14="http://schemas.microsoft.com/office/powerpoint/2010/main" val="155906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18</a:t>
            </a:fld>
            <a:endParaRPr lang="en-US"/>
          </a:p>
        </p:txBody>
      </p:sp>
    </p:spTree>
    <p:extLst>
      <p:ext uri="{BB962C8B-B14F-4D97-AF65-F5344CB8AC3E}">
        <p14:creationId xmlns:p14="http://schemas.microsoft.com/office/powerpoint/2010/main" val="3609878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Course Name and Section</a:t>
            </a:r>
          </a:p>
          <a:p>
            <a:pPr marL="171450" indent="-171450">
              <a:buFontTx/>
              <a:buChar char="-"/>
            </a:pPr>
            <a:r>
              <a:rPr lang="en-US"/>
              <a:t>Date and Time Class Meets</a:t>
            </a:r>
          </a:p>
          <a:p>
            <a:pPr marL="171450" indent="-171450">
              <a:buFontTx/>
              <a:buChar char="-"/>
            </a:pPr>
            <a:r>
              <a:rPr lang="en-US"/>
              <a:t>Number of Students Enrolled in the class</a:t>
            </a:r>
          </a:p>
          <a:p>
            <a:pPr marL="171450" indent="-171450">
              <a:buFontTx/>
              <a:buChar char="-"/>
            </a:pPr>
            <a:r>
              <a:rPr lang="en-US"/>
              <a:t>Where does your class meet?</a:t>
            </a:r>
          </a:p>
          <a:p>
            <a:pPr marL="171450" indent="-171450">
              <a:buFontTx/>
              <a:buChar char="-"/>
            </a:pPr>
            <a:r>
              <a:rPr lang="en-US"/>
              <a:t>Additional Information (optional)</a:t>
            </a:r>
          </a:p>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19</a:t>
            </a:fld>
            <a:endParaRPr lang="en-US"/>
          </a:p>
        </p:txBody>
      </p:sp>
    </p:spTree>
    <p:extLst>
      <p:ext uri="{BB962C8B-B14F-4D97-AF65-F5344CB8AC3E}">
        <p14:creationId xmlns:p14="http://schemas.microsoft.com/office/powerpoint/2010/main" val="1115960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26</a:t>
            </a:fld>
            <a:endParaRPr lang="en-US"/>
          </a:p>
        </p:txBody>
      </p:sp>
    </p:spTree>
    <p:extLst>
      <p:ext uri="{BB962C8B-B14F-4D97-AF65-F5344CB8AC3E}">
        <p14:creationId xmlns:p14="http://schemas.microsoft.com/office/powerpoint/2010/main" val="1785425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29</a:t>
            </a:fld>
            <a:endParaRPr lang="en-US"/>
          </a:p>
        </p:txBody>
      </p:sp>
    </p:spTree>
    <p:extLst>
      <p:ext uri="{BB962C8B-B14F-4D97-AF65-F5344CB8AC3E}">
        <p14:creationId xmlns:p14="http://schemas.microsoft.com/office/powerpoint/2010/main" val="1621104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3</a:t>
            </a:fld>
            <a:endParaRPr lang="en-US"/>
          </a:p>
        </p:txBody>
      </p:sp>
    </p:spTree>
    <p:extLst>
      <p:ext uri="{BB962C8B-B14F-4D97-AF65-F5344CB8AC3E}">
        <p14:creationId xmlns:p14="http://schemas.microsoft.com/office/powerpoint/2010/main" val="93075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4F4F4F"/>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218BA7BD-9D79-463E-AD08-508A9D4A02B7}" type="slidenum">
              <a:rPr lang="en-US" smtClean="0"/>
              <a:t>4</a:t>
            </a:fld>
            <a:endParaRPr lang="en-US"/>
          </a:p>
        </p:txBody>
      </p:sp>
    </p:spTree>
    <p:extLst>
      <p:ext uri="{BB962C8B-B14F-4D97-AF65-F5344CB8AC3E}">
        <p14:creationId xmlns:p14="http://schemas.microsoft.com/office/powerpoint/2010/main" val="3505169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BA7BD-9D79-463E-AD08-508A9D4A02B7}" type="slidenum">
              <a:rPr lang="en-US" smtClean="0"/>
              <a:t>5</a:t>
            </a:fld>
            <a:endParaRPr lang="en-US"/>
          </a:p>
        </p:txBody>
      </p:sp>
    </p:spTree>
    <p:extLst>
      <p:ext uri="{BB962C8B-B14F-4D97-AF65-F5344CB8AC3E}">
        <p14:creationId xmlns:p14="http://schemas.microsoft.com/office/powerpoint/2010/main" val="389410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b="0" i="0">
              <a:solidFill>
                <a:srgbClr val="4F4F4F"/>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218BA7BD-9D79-463E-AD08-508A9D4A02B7}" type="slidenum">
              <a:rPr lang="en-US" smtClean="0"/>
              <a:t>6</a:t>
            </a:fld>
            <a:endParaRPr lang="en-US"/>
          </a:p>
        </p:txBody>
      </p:sp>
    </p:spTree>
    <p:extLst>
      <p:ext uri="{BB962C8B-B14F-4D97-AF65-F5344CB8AC3E}">
        <p14:creationId xmlns:p14="http://schemas.microsoft.com/office/powerpoint/2010/main" val="193436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Example of Start, Stop, Continue</a:t>
            </a:r>
          </a:p>
        </p:txBody>
      </p:sp>
      <p:sp>
        <p:nvSpPr>
          <p:cNvPr id="4" name="Slide Number Placeholder 3"/>
          <p:cNvSpPr>
            <a:spLocks noGrp="1"/>
          </p:cNvSpPr>
          <p:nvPr>
            <p:ph type="sldNum" sz="quarter" idx="5"/>
          </p:nvPr>
        </p:nvSpPr>
        <p:spPr/>
        <p:txBody>
          <a:bodyPr/>
          <a:lstStyle/>
          <a:p>
            <a:fld id="{218BA7BD-9D79-463E-AD08-508A9D4A02B7}" type="slidenum">
              <a:rPr lang="en-US" smtClean="0"/>
              <a:t>7</a:t>
            </a:fld>
            <a:endParaRPr lang="en-US"/>
          </a:p>
        </p:txBody>
      </p:sp>
    </p:spTree>
    <p:extLst>
      <p:ext uri="{BB962C8B-B14F-4D97-AF65-F5344CB8AC3E}">
        <p14:creationId xmlns:p14="http://schemas.microsoft.com/office/powerpoint/2010/main" val="9245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Example of Brookfield’s Critical Incident Questionnaire </a:t>
            </a:r>
          </a:p>
        </p:txBody>
      </p:sp>
      <p:sp>
        <p:nvSpPr>
          <p:cNvPr id="4" name="Slide Number Placeholder 3"/>
          <p:cNvSpPr>
            <a:spLocks noGrp="1"/>
          </p:cNvSpPr>
          <p:nvPr>
            <p:ph type="sldNum" sz="quarter" idx="5"/>
          </p:nvPr>
        </p:nvSpPr>
        <p:spPr/>
        <p:txBody>
          <a:bodyPr/>
          <a:lstStyle/>
          <a:p>
            <a:fld id="{218BA7BD-9D79-463E-AD08-508A9D4A02B7}" type="slidenum">
              <a:rPr lang="en-US" smtClean="0"/>
              <a:t>8</a:t>
            </a:fld>
            <a:endParaRPr lang="en-US"/>
          </a:p>
        </p:txBody>
      </p:sp>
    </p:spTree>
    <p:extLst>
      <p:ext uri="{BB962C8B-B14F-4D97-AF65-F5344CB8AC3E}">
        <p14:creationId xmlns:p14="http://schemas.microsoft.com/office/powerpoint/2010/main" val="269650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ea typeface="Calibri"/>
                <a:cs typeface="Calibri"/>
              </a:rPr>
              <a:t>Session on Poll Everywhere (8.30)</a:t>
            </a:r>
          </a:p>
          <a:p>
            <a:pPr marL="0" indent="0">
              <a:buFontTx/>
              <a:buNone/>
            </a:pPr>
            <a:r>
              <a:rPr lang="en-US" dirty="0">
                <a:ea typeface="Calibri"/>
                <a:cs typeface="Calibri"/>
              </a:rPr>
              <a:t>https://www.tntech.edu/citl/programs/engagement.php</a:t>
            </a:r>
          </a:p>
          <a:p>
            <a:pPr marL="0" indent="0">
              <a:buFontTx/>
              <a:buNone/>
            </a:pPr>
            <a:endParaRPr lang="en-US" dirty="0">
              <a:ea typeface="Calibri"/>
              <a:cs typeface="Calibri"/>
            </a:endParaRPr>
          </a:p>
          <a:p>
            <a:pPr marL="0" indent="0">
              <a:buFontTx/>
              <a:buNone/>
            </a:pPr>
            <a:r>
              <a:rPr lang="en-US" dirty="0">
                <a:ea typeface="Calibri"/>
                <a:cs typeface="Calibri"/>
              </a:rPr>
              <a:t>Example of Exit Ticket</a:t>
            </a:r>
          </a:p>
        </p:txBody>
      </p:sp>
      <p:sp>
        <p:nvSpPr>
          <p:cNvPr id="4" name="Slide Number Placeholder 3"/>
          <p:cNvSpPr>
            <a:spLocks noGrp="1"/>
          </p:cNvSpPr>
          <p:nvPr>
            <p:ph type="sldNum" sz="quarter" idx="5"/>
          </p:nvPr>
        </p:nvSpPr>
        <p:spPr/>
        <p:txBody>
          <a:bodyPr/>
          <a:lstStyle/>
          <a:p>
            <a:fld id="{218BA7BD-9D79-463E-AD08-508A9D4A02B7}" type="slidenum">
              <a:rPr lang="en-US" smtClean="0"/>
              <a:t>9</a:t>
            </a:fld>
            <a:endParaRPr lang="en-US"/>
          </a:p>
        </p:txBody>
      </p:sp>
    </p:spTree>
    <p:extLst>
      <p:ext uri="{BB962C8B-B14F-4D97-AF65-F5344CB8AC3E}">
        <p14:creationId xmlns:p14="http://schemas.microsoft.com/office/powerpoint/2010/main" val="296400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18BA7BD-9D79-463E-AD08-508A9D4A02B7}" type="slidenum">
              <a:rPr lang="en-US" smtClean="0"/>
              <a:t>10</a:t>
            </a:fld>
            <a:endParaRPr lang="en-US"/>
          </a:p>
        </p:txBody>
      </p:sp>
    </p:spTree>
    <p:extLst>
      <p:ext uri="{BB962C8B-B14F-4D97-AF65-F5344CB8AC3E}">
        <p14:creationId xmlns:p14="http://schemas.microsoft.com/office/powerpoint/2010/main" val="234898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9/20/2022</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80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C3B3-C67F-4C48-A663-EF010429E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C4B3F-B3CB-4CF0-AEC8-1893A6A27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D005-2B71-4325-A646-A2278C3A2EAA}"/>
              </a:ext>
            </a:extLst>
          </p:cNvPr>
          <p:cNvSpPr>
            <a:spLocks noGrp="1"/>
          </p:cNvSpPr>
          <p:nvPr>
            <p:ph type="dt" sz="half" idx="10"/>
          </p:nvPr>
        </p:nvSpPr>
        <p:spPr/>
        <p:txBody>
          <a:bodyPr/>
          <a:lstStyle/>
          <a:p>
            <a:fld id="{6A14B861-3779-4E37-8DF0-E9EB3EA96210}" type="datetime1">
              <a:rPr lang="en-US" smtClean="0"/>
              <a:t>9/20/2022</a:t>
            </a:fld>
            <a:endParaRPr lang="en-US"/>
          </a:p>
        </p:txBody>
      </p:sp>
      <p:sp>
        <p:nvSpPr>
          <p:cNvPr id="5" name="Footer Placeholder 4">
            <a:extLst>
              <a:ext uri="{FF2B5EF4-FFF2-40B4-BE49-F238E27FC236}">
                <a16:creationId xmlns:a16="http://schemas.microsoft.com/office/drawing/2014/main" id="{DB356B01-AE16-42EF-B970-5CAF0C89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9BE2-24F4-4F83-8E64-4307C9794E1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926196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01120-856A-4F01-B7C1-D87A1E5F8150}"/>
              </a:ext>
            </a:extLst>
          </p:cNvPr>
          <p:cNvSpPr>
            <a:spLocks noGrp="1"/>
          </p:cNvSpPr>
          <p:nvPr>
            <p:ph type="title" orient="vert"/>
          </p:nvPr>
        </p:nvSpPr>
        <p:spPr>
          <a:xfrm>
            <a:off x="7874324" y="552782"/>
            <a:ext cx="2620891" cy="52947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62358-C84C-4947-B826-FF738422EA5B}"/>
              </a:ext>
            </a:extLst>
          </p:cNvPr>
          <p:cNvSpPr>
            <a:spLocks noGrp="1"/>
          </p:cNvSpPr>
          <p:nvPr>
            <p:ph type="body" orient="vert" idx="1"/>
          </p:nvPr>
        </p:nvSpPr>
        <p:spPr>
          <a:xfrm>
            <a:off x="838200" y="552782"/>
            <a:ext cx="6803155" cy="529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71139-AA1A-46DB-B793-17FB8E6E8A77}"/>
              </a:ext>
            </a:extLst>
          </p:cNvPr>
          <p:cNvSpPr>
            <a:spLocks noGrp="1"/>
          </p:cNvSpPr>
          <p:nvPr>
            <p:ph type="dt" sz="half" idx="10"/>
          </p:nvPr>
        </p:nvSpPr>
        <p:spPr/>
        <p:txBody>
          <a:bodyPr/>
          <a:lstStyle/>
          <a:p>
            <a:fld id="{53E38388-E864-4553-9937-AE9FC5E50CFC}" type="datetime1">
              <a:rPr lang="en-US" smtClean="0"/>
              <a:t>9/20/2022</a:t>
            </a:fld>
            <a:endParaRPr lang="en-US"/>
          </a:p>
        </p:txBody>
      </p:sp>
      <p:sp>
        <p:nvSpPr>
          <p:cNvPr id="5" name="Footer Placeholder 4">
            <a:extLst>
              <a:ext uri="{FF2B5EF4-FFF2-40B4-BE49-F238E27FC236}">
                <a16:creationId xmlns:a16="http://schemas.microsoft.com/office/drawing/2014/main" id="{1B2E06F6-0FE2-40FB-BFEE-010C2229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A7B1B-13A1-41BA-B924-FD11450C14E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48551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9/20/2022</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51780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233A-AD59-4FB1-A1CA-AABFAE040805}"/>
              </a:ext>
            </a:extLst>
          </p:cNvPr>
          <p:cNvSpPr>
            <a:spLocks noGrp="1"/>
          </p:cNvSpPr>
          <p:nvPr>
            <p:ph type="title"/>
          </p:nvPr>
        </p:nvSpPr>
        <p:spPr>
          <a:xfrm>
            <a:off x="841249" y="552782"/>
            <a:ext cx="9538428" cy="371441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BA656964-650B-4E87-9541-0E659DEC0365}"/>
              </a:ext>
            </a:extLst>
          </p:cNvPr>
          <p:cNvSpPr>
            <a:spLocks noGrp="1"/>
          </p:cNvSpPr>
          <p:nvPr>
            <p:ph type="body" idx="1"/>
          </p:nvPr>
        </p:nvSpPr>
        <p:spPr>
          <a:xfrm>
            <a:off x="841249" y="4672584"/>
            <a:ext cx="9538428" cy="1143802"/>
          </a:xfrm>
        </p:spPr>
        <p:txBody>
          <a:bodyPr>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000"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1BB50-DF4A-47B5-A3AD-18712A3AD40E}"/>
              </a:ext>
            </a:extLst>
          </p:cNvPr>
          <p:cNvSpPr>
            <a:spLocks noGrp="1"/>
          </p:cNvSpPr>
          <p:nvPr>
            <p:ph type="dt" sz="half" idx="10"/>
          </p:nvPr>
        </p:nvSpPr>
        <p:spPr/>
        <p:txBody>
          <a:bodyPr/>
          <a:lstStyle/>
          <a:p>
            <a:fld id="{43C83AFB-9E54-459E-8C6D-0913AC3BA5D7}" type="datetime1">
              <a:rPr lang="en-US" smtClean="0"/>
              <a:t>9/20/2022</a:t>
            </a:fld>
            <a:endParaRPr lang="en-US"/>
          </a:p>
        </p:txBody>
      </p:sp>
      <p:sp>
        <p:nvSpPr>
          <p:cNvPr id="5" name="Footer Placeholder 4">
            <a:extLst>
              <a:ext uri="{FF2B5EF4-FFF2-40B4-BE49-F238E27FC236}">
                <a16:creationId xmlns:a16="http://schemas.microsoft.com/office/drawing/2014/main" id="{3CDF59B3-D1B8-4A51-AD6E-868C5BF6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A779-6272-4A15-A566-20C4E9A60D47}"/>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F0B86E8F-91EA-4626-BCA8-3B4973C7C9D6}"/>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666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2A00-5BBD-436C-BB6D-CE650FC46202}"/>
              </a:ext>
            </a:extLst>
          </p:cNvPr>
          <p:cNvSpPr>
            <a:spLocks noGrp="1"/>
          </p:cNvSpPr>
          <p:nvPr>
            <p:ph type="title"/>
          </p:nvPr>
        </p:nvSpPr>
        <p:spPr>
          <a:xfrm>
            <a:off x="841248" y="552783"/>
            <a:ext cx="9683871"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FB3E2E-F3C4-4CDD-9138-86AE7A1B566D}"/>
              </a:ext>
            </a:extLst>
          </p:cNvPr>
          <p:cNvSpPr>
            <a:spLocks noGrp="1"/>
          </p:cNvSpPr>
          <p:nvPr>
            <p:ph sz="half" idx="1"/>
          </p:nvPr>
        </p:nvSpPr>
        <p:spPr>
          <a:xfrm>
            <a:off x="841248" y="2108362"/>
            <a:ext cx="4507926"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95CD01-B639-46B6-B53D-18FE1E39AF50}"/>
              </a:ext>
            </a:extLst>
          </p:cNvPr>
          <p:cNvSpPr>
            <a:spLocks noGrp="1"/>
          </p:cNvSpPr>
          <p:nvPr>
            <p:ph sz="half" idx="2"/>
          </p:nvPr>
        </p:nvSpPr>
        <p:spPr>
          <a:xfrm>
            <a:off x="5699171" y="2108362"/>
            <a:ext cx="4825948"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6E34C3-86AC-48F9-92A4-F17BFAF9EF06}"/>
              </a:ext>
            </a:extLst>
          </p:cNvPr>
          <p:cNvSpPr>
            <a:spLocks noGrp="1"/>
          </p:cNvSpPr>
          <p:nvPr>
            <p:ph type="dt" sz="half" idx="10"/>
          </p:nvPr>
        </p:nvSpPr>
        <p:spPr/>
        <p:txBody>
          <a:bodyPr/>
          <a:lstStyle/>
          <a:p>
            <a:fld id="{F10144B6-0CA7-46BA-A00B-1E68E5C3ED0C}" type="datetime1">
              <a:rPr lang="en-US" smtClean="0"/>
              <a:t>9/20/2022</a:t>
            </a:fld>
            <a:endParaRPr lang="en-US"/>
          </a:p>
        </p:txBody>
      </p:sp>
      <p:sp>
        <p:nvSpPr>
          <p:cNvPr id="6" name="Footer Placeholder 5">
            <a:extLst>
              <a:ext uri="{FF2B5EF4-FFF2-40B4-BE49-F238E27FC236}">
                <a16:creationId xmlns:a16="http://schemas.microsoft.com/office/drawing/2014/main" id="{275D6A29-C51F-4654-82AD-04056FA6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1EEB6-57E6-40E7-9702-1D5999B505DC}"/>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8" name="Straight Connector 7">
            <a:extLst>
              <a:ext uri="{FF2B5EF4-FFF2-40B4-BE49-F238E27FC236}">
                <a16:creationId xmlns:a16="http://schemas.microsoft.com/office/drawing/2014/main" id="{F929C81A-4806-44FF-99D8-13A65B2D066F}"/>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8DDCF9-5353-4B5F-8565-8C27F795A4BF}"/>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15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1A9-BF08-4C6D-805E-244B234EE852}"/>
              </a:ext>
            </a:extLst>
          </p:cNvPr>
          <p:cNvSpPr>
            <a:spLocks noGrp="1"/>
          </p:cNvSpPr>
          <p:nvPr>
            <p:ph type="title"/>
          </p:nvPr>
        </p:nvSpPr>
        <p:spPr>
          <a:xfrm>
            <a:off x="841248" y="557784"/>
            <a:ext cx="943957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20C1D8-0907-4FDB-BFAD-36E14AF98D81}"/>
              </a:ext>
            </a:extLst>
          </p:cNvPr>
          <p:cNvSpPr>
            <a:spLocks noGrp="1"/>
          </p:cNvSpPr>
          <p:nvPr>
            <p:ph type="body" idx="1"/>
          </p:nvPr>
        </p:nvSpPr>
        <p:spPr>
          <a:xfrm>
            <a:off x="841248" y="2114185"/>
            <a:ext cx="4438887"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4441-5FC3-4F86-8ADE-ED90424DB9B8}"/>
              </a:ext>
            </a:extLst>
          </p:cNvPr>
          <p:cNvSpPr>
            <a:spLocks noGrp="1"/>
          </p:cNvSpPr>
          <p:nvPr>
            <p:ph sz="half" idx="2"/>
          </p:nvPr>
        </p:nvSpPr>
        <p:spPr>
          <a:xfrm>
            <a:off x="841248" y="2900451"/>
            <a:ext cx="4438887"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CEB34D-DB36-47E0-AE2C-FBEBA272076E}"/>
              </a:ext>
            </a:extLst>
          </p:cNvPr>
          <p:cNvSpPr>
            <a:spLocks noGrp="1"/>
          </p:cNvSpPr>
          <p:nvPr>
            <p:ph type="body" sz="quarter" idx="3"/>
          </p:nvPr>
        </p:nvSpPr>
        <p:spPr>
          <a:xfrm>
            <a:off x="5795090" y="2114185"/>
            <a:ext cx="4485728"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56219-D498-410D-8F2C-03045AE48016}"/>
              </a:ext>
            </a:extLst>
          </p:cNvPr>
          <p:cNvSpPr>
            <a:spLocks noGrp="1"/>
          </p:cNvSpPr>
          <p:nvPr>
            <p:ph sz="quarter" idx="4"/>
          </p:nvPr>
        </p:nvSpPr>
        <p:spPr>
          <a:xfrm>
            <a:off x="5795090" y="2900451"/>
            <a:ext cx="4485730"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DC9AD-F6B8-44D0-8169-84553C1F92C9}"/>
              </a:ext>
            </a:extLst>
          </p:cNvPr>
          <p:cNvSpPr>
            <a:spLocks noGrp="1"/>
          </p:cNvSpPr>
          <p:nvPr>
            <p:ph type="dt" sz="half" idx="10"/>
          </p:nvPr>
        </p:nvSpPr>
        <p:spPr/>
        <p:txBody>
          <a:bodyPr/>
          <a:lstStyle/>
          <a:p>
            <a:fld id="{0051F549-537C-41EC-B9CC-5B6A9AC2A6A7}" type="datetime1">
              <a:rPr lang="en-US" smtClean="0"/>
              <a:t>9/20/2022</a:t>
            </a:fld>
            <a:endParaRPr lang="en-US"/>
          </a:p>
        </p:txBody>
      </p:sp>
      <p:sp>
        <p:nvSpPr>
          <p:cNvPr id="8" name="Footer Placeholder 7">
            <a:extLst>
              <a:ext uri="{FF2B5EF4-FFF2-40B4-BE49-F238E27FC236}">
                <a16:creationId xmlns:a16="http://schemas.microsoft.com/office/drawing/2014/main" id="{FF9985ED-7382-4F00-845D-4F27841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2CC25-9EC7-4706-9BD4-5E20C4B33200}"/>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12" name="Straight Connector 11">
            <a:extLst>
              <a:ext uri="{FF2B5EF4-FFF2-40B4-BE49-F238E27FC236}">
                <a16:creationId xmlns:a16="http://schemas.microsoft.com/office/drawing/2014/main" id="{4DBC7D26-1B30-46B8-8221-09886FA3D030}"/>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86A75-E140-4995-A8BB-89B5ACE678D2}"/>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71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21C2-B85F-435F-8DF3-C714A547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9FE38-24D5-4D5F-A92E-E4F8B23FB7FC}"/>
              </a:ext>
            </a:extLst>
          </p:cNvPr>
          <p:cNvSpPr>
            <a:spLocks noGrp="1"/>
          </p:cNvSpPr>
          <p:nvPr>
            <p:ph type="dt" sz="half" idx="10"/>
          </p:nvPr>
        </p:nvSpPr>
        <p:spPr/>
        <p:txBody>
          <a:bodyPr/>
          <a:lstStyle/>
          <a:p>
            <a:fld id="{952F8D56-3D0E-48B8-8218-1F3A06A96C62}" type="datetime1">
              <a:rPr lang="en-US" smtClean="0"/>
              <a:t>9/20/2022</a:t>
            </a:fld>
            <a:endParaRPr lang="en-US"/>
          </a:p>
        </p:txBody>
      </p:sp>
      <p:sp>
        <p:nvSpPr>
          <p:cNvPr id="4" name="Footer Placeholder 3">
            <a:extLst>
              <a:ext uri="{FF2B5EF4-FFF2-40B4-BE49-F238E27FC236}">
                <a16:creationId xmlns:a16="http://schemas.microsoft.com/office/drawing/2014/main" id="{E629DF69-BE29-4038-9744-17BFC57B8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9496F-64EC-46E7-97F0-BCB7E79F820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88740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E8EC309E-27D4-401F-A74A-DEA16C7B51DC}" type="datetime1">
              <a:rPr lang="en-US" smtClean="0"/>
              <a:t>9/20/2022</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768298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266A-CB24-44C5-B2E8-011420844A17}"/>
              </a:ext>
            </a:extLst>
          </p:cNvPr>
          <p:cNvSpPr>
            <a:spLocks noGrp="1"/>
          </p:cNvSpPr>
          <p:nvPr>
            <p:ph type="title"/>
          </p:nvPr>
        </p:nvSpPr>
        <p:spPr>
          <a:xfrm>
            <a:off x="841248" y="549283"/>
            <a:ext cx="4603963" cy="2572489"/>
          </a:xfrm>
        </p:spPr>
        <p:txBody>
          <a:bodyPr anchor="ctr">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9039DBD1-7133-47A5-A771-2CEA18533491}"/>
              </a:ext>
            </a:extLst>
          </p:cNvPr>
          <p:cNvSpPr>
            <a:spLocks noGrp="1"/>
          </p:cNvSpPr>
          <p:nvPr>
            <p:ph idx="1"/>
          </p:nvPr>
        </p:nvSpPr>
        <p:spPr>
          <a:xfrm>
            <a:off x="5870796" y="549283"/>
            <a:ext cx="4455517" cy="531970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6A729F-B24D-424E-B067-003B0601F259}"/>
              </a:ext>
            </a:extLst>
          </p:cNvPr>
          <p:cNvSpPr>
            <a:spLocks noGrp="1"/>
          </p:cNvSpPr>
          <p:nvPr>
            <p:ph type="body" sz="half" idx="2"/>
          </p:nvPr>
        </p:nvSpPr>
        <p:spPr>
          <a:xfrm>
            <a:off x="841248" y="3296498"/>
            <a:ext cx="4603963" cy="2572489"/>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A7323-5497-426C-9DD9-3CF69E88EC38}"/>
              </a:ext>
            </a:extLst>
          </p:cNvPr>
          <p:cNvSpPr>
            <a:spLocks noGrp="1"/>
          </p:cNvSpPr>
          <p:nvPr>
            <p:ph type="dt" sz="half" idx="10"/>
          </p:nvPr>
        </p:nvSpPr>
        <p:spPr/>
        <p:txBody>
          <a:bodyPr/>
          <a:lstStyle/>
          <a:p>
            <a:fld id="{6DEA2B81-2BC3-42D7-B67D-05C685AA80AD}" type="datetime1">
              <a:rPr lang="en-US" smtClean="0"/>
              <a:t>9/20/2022</a:t>
            </a:fld>
            <a:endParaRPr lang="en-US"/>
          </a:p>
        </p:txBody>
      </p:sp>
      <p:sp>
        <p:nvSpPr>
          <p:cNvPr id="6" name="Footer Placeholder 5">
            <a:extLst>
              <a:ext uri="{FF2B5EF4-FFF2-40B4-BE49-F238E27FC236}">
                <a16:creationId xmlns:a16="http://schemas.microsoft.com/office/drawing/2014/main" id="{45FD7667-4D25-40AF-9D6D-FCB2C21E8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50918-EDF8-47A5-BEA8-AC9A7A1536D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96885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5D2B-FAFB-4BC9-A917-610FDCD0B859}"/>
              </a:ext>
            </a:extLst>
          </p:cNvPr>
          <p:cNvSpPr>
            <a:spLocks noGrp="1"/>
          </p:cNvSpPr>
          <p:nvPr>
            <p:ph type="title"/>
          </p:nvPr>
        </p:nvSpPr>
        <p:spPr>
          <a:xfrm>
            <a:off x="841249" y="552782"/>
            <a:ext cx="4608576" cy="2569464"/>
          </a:xfrm>
        </p:spPr>
        <p:txBody>
          <a:bodyPr anchor="ctr">
            <a:noAutofit/>
          </a:bodyPr>
          <a:lstStyle>
            <a:lvl1pPr algn="l" defTabSz="914400" rtl="0" eaLnBrk="1" latinLnBrk="0" hangingPunct="1">
              <a:lnSpc>
                <a:spcPct val="90000"/>
              </a:lnSpc>
              <a:spcBef>
                <a:spcPct val="0"/>
              </a:spcBef>
              <a:buNone/>
              <a:defRPr lang="en-US" sz="4400" kern="1200" dirty="0">
                <a:solidFill>
                  <a:schemeClr val="tx1"/>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3226A694-5302-42BE-8A7A-6007C10F8F70}"/>
              </a:ext>
            </a:extLst>
          </p:cNvPr>
          <p:cNvSpPr>
            <a:spLocks noGrp="1"/>
          </p:cNvSpPr>
          <p:nvPr>
            <p:ph type="pic" idx="1"/>
          </p:nvPr>
        </p:nvSpPr>
        <p:spPr>
          <a:xfrm>
            <a:off x="5825952" y="552783"/>
            <a:ext cx="4663440" cy="53082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E4481C-81D6-4329-8203-70B3FCC3F8FE}"/>
              </a:ext>
            </a:extLst>
          </p:cNvPr>
          <p:cNvSpPr>
            <a:spLocks noGrp="1"/>
          </p:cNvSpPr>
          <p:nvPr>
            <p:ph type="body" sz="half" idx="2"/>
          </p:nvPr>
        </p:nvSpPr>
        <p:spPr>
          <a:xfrm>
            <a:off x="841249" y="3300984"/>
            <a:ext cx="4608576" cy="2569464"/>
          </a:xfrm>
        </p:spPr>
        <p:txBody>
          <a:bodyPr>
            <a:normAutofit/>
          </a:bodyPr>
          <a:lstStyle>
            <a:lvl1pPr marL="0" indent="0">
              <a:buNone/>
              <a:defRPr lang="en-US" sz="20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D6C12-26C4-4DF7-B013-56D0849AC7DE}"/>
              </a:ext>
            </a:extLst>
          </p:cNvPr>
          <p:cNvSpPr>
            <a:spLocks noGrp="1"/>
          </p:cNvSpPr>
          <p:nvPr>
            <p:ph type="dt" sz="half" idx="10"/>
          </p:nvPr>
        </p:nvSpPr>
        <p:spPr/>
        <p:txBody>
          <a:bodyPr/>
          <a:lstStyle/>
          <a:p>
            <a:fld id="{F0DB8F2B-E487-4905-B553-FB649F2B6F23}" type="datetime1">
              <a:rPr lang="en-US" smtClean="0"/>
              <a:t>9/20/2022</a:t>
            </a:fld>
            <a:endParaRPr lang="en-US"/>
          </a:p>
        </p:txBody>
      </p:sp>
      <p:sp>
        <p:nvSpPr>
          <p:cNvPr id="6" name="Footer Placeholder 5">
            <a:extLst>
              <a:ext uri="{FF2B5EF4-FFF2-40B4-BE49-F238E27FC236}">
                <a16:creationId xmlns:a16="http://schemas.microsoft.com/office/drawing/2014/main" id="{5CE2F307-FB97-40EC-8517-E6F351B3D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B397-305A-42B7-A763-829634B939A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96283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841248" y="552782"/>
            <a:ext cx="9489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841248" y="2096199"/>
            <a:ext cx="9489000" cy="37473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841248" y="6102693"/>
            <a:ext cx="2743200" cy="365125"/>
          </a:xfrm>
          <a:prstGeom prst="rect">
            <a:avLst/>
          </a:prstGeom>
        </p:spPr>
        <p:txBody>
          <a:bodyPr vert="horz" lIns="91440" tIns="45720" rIns="91440" bIns="45720" rtlCol="0" anchor="ctr"/>
          <a:lstStyle>
            <a:lvl1pPr algn="l">
              <a:defRPr lang="en-US" sz="1000" b="1" kern="1200" cap="all" spc="300" baseline="0" smtClean="0">
                <a:solidFill>
                  <a:schemeClr val="tx1"/>
                </a:solidFill>
                <a:latin typeface="+mn-lt"/>
                <a:ea typeface="+mn-ea"/>
                <a:cs typeface="+mn-cs"/>
              </a:defRPr>
            </a:lvl1pPr>
          </a:lstStyle>
          <a:p>
            <a:fld id="{6EF7C3A7-D6F6-4D38-A7C3-B72967BB81A6}" type="datetime1">
              <a:rPr lang="en-US" smtClean="0"/>
              <a:t>9/20/2022</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9234260" y="2427620"/>
            <a:ext cx="4114800" cy="365125"/>
          </a:xfrm>
          <a:prstGeom prst="rect">
            <a:avLst/>
          </a:prstGeom>
        </p:spPr>
        <p:txBody>
          <a:bodyPr vert="horz" lIns="91440" tIns="45720" rIns="91440" bIns="45720" rtlCol="0" anchor="ctr"/>
          <a:lstStyle>
            <a:lvl1pPr algn="l">
              <a:defRPr lang="en-US" sz="1000" b="1" kern="1200" cap="all" spc="3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10815546" y="5878515"/>
            <a:ext cx="952229" cy="420381"/>
          </a:xfrm>
          <a:prstGeom prst="rect">
            <a:avLst/>
          </a:prstGeom>
        </p:spPr>
        <p:txBody>
          <a:bodyPr vert="horz" lIns="91440" tIns="45720" rIns="91440" bIns="45720" rtlCol="0" anchor="ctr"/>
          <a:lstStyle>
            <a:lvl1pPr algn="ctr">
              <a:defRPr lang="en-US" sz="3200" b="1" kern="1200" cap="all" spc="300" baseline="0" smtClean="0">
                <a:solidFill>
                  <a:schemeClr val="tx1"/>
                </a:solidFill>
                <a:latin typeface="+mn-lt"/>
                <a:ea typeface="+mn-ea"/>
                <a:cs typeface="+mn-cs"/>
              </a:defRPr>
            </a:lvl1pPr>
          </a:lstStyle>
          <a:p>
            <a:fld id="{6586042B-6341-4E38-A80C-926D3BB8AAC9}" type="slidenum">
              <a:rPr lang="en-US" smtClean="0"/>
              <a:t>‹#›</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13377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ntech.edu/citl/services/sgid.php"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outlook.office365.com/owa/calendar/CITLConsultationsSmallGroupInstructionalDiagnostic@TennesseeTechUniversity.onmicrosoft.com/bookings/"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outlook.office365.com/owa/calendar/CITLConsultationsSmallGroupInstructionalDiagnostic@TennesseeTechUniversity.onmicrosoft.com/booking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hyperlink" Target="https://quod.lib.umich.edu/cgi/p/pod/dod-idx/12-student-and-faculty-perceptions-of-effects-of-midcourse.pdf?c=tia;idno=17063888.0029.016;format=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iteachu.uaf.edu/why-you-should-use-a-mid-semester-evaluation/" TargetMode="External"/><Relationship Id="rId5" Type="http://schemas.openxmlformats.org/officeDocument/2006/relationships/hyperlink" Target="https://ctl.utexas.edu/mid-semester-feedback" TargetMode="External"/><Relationship Id="rId4" Type="http://schemas.openxmlformats.org/officeDocument/2006/relationships/hyperlink" Target="https://citl.indiana.edu/teaching-resources/documenting-teaching/mid-semester-eval/index.html#:~:text=A%20mid%2Dsemester%20evaluation%20is,can%20benefit%20your%20current%20studen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41248" y="663959"/>
            <a:ext cx="8924075" cy="3992211"/>
          </a:xfrm>
        </p:spPr>
        <p:txBody>
          <a:bodyPr>
            <a:normAutofit/>
          </a:bodyPr>
          <a:lstStyle/>
          <a:p>
            <a:r>
              <a:rPr lang="en-US"/>
              <a:t>Feedback from Students:</a:t>
            </a:r>
            <a:br>
              <a:rPr lang="en-US"/>
            </a:br>
            <a:r>
              <a:rPr lang="en-US">
                <a:solidFill>
                  <a:srgbClr val="4F2984"/>
                </a:solidFill>
              </a:rPr>
              <a:t>Midsemester Evaluations</a:t>
            </a:r>
          </a:p>
        </p:txBody>
      </p:sp>
      <p:sp>
        <p:nvSpPr>
          <p:cNvPr id="3" name="Subtitle 2"/>
          <p:cNvSpPr>
            <a:spLocks noGrp="1"/>
          </p:cNvSpPr>
          <p:nvPr>
            <p:ph type="subTitle" idx="1"/>
          </p:nvPr>
        </p:nvSpPr>
        <p:spPr>
          <a:xfrm>
            <a:off x="841248" y="5216769"/>
            <a:ext cx="8924075" cy="648199"/>
          </a:xfrm>
        </p:spPr>
        <p:txBody>
          <a:bodyPr anchor="ctr">
            <a:normAutofit/>
          </a:bodyPr>
          <a:lstStyle/>
          <a:p>
            <a:r>
              <a:rPr lang="en-US"/>
              <a:t>Taylor Chesson – Instructional Designer</a:t>
            </a:r>
          </a:p>
        </p:txBody>
      </p:sp>
      <p:cxnSp>
        <p:nvCxnSpPr>
          <p:cNvPr id="12" name="Main Horizontal Connector">
            <a:extLst>
              <a:ext uri="{FF2B5EF4-FFF2-40B4-BE49-F238E27FC236}">
                <a16:creationId xmlns:a16="http://schemas.microsoft.com/office/drawing/2014/main" id="{4D594499-F983-4364-8ABC-5BCDC2E90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98C6-4F9C-49A7-B627-4D80AF938F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4991100"/>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8"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9E2764C-9AF1-4FDE-9F6C-E4DCCA3E4E66}"/>
              </a:ext>
            </a:extLst>
          </p:cNvPr>
          <p:cNvSpPr>
            <a:spLocks noGrp="1"/>
          </p:cNvSpPr>
          <p:nvPr>
            <p:ph type="body" sz="half" idx="2"/>
          </p:nvPr>
        </p:nvSpPr>
        <p:spPr>
          <a:xfrm>
            <a:off x="541868" y="2096199"/>
            <a:ext cx="5613600" cy="3747384"/>
          </a:xfrm>
        </p:spPr>
        <p:txBody>
          <a:bodyPr vert="horz" lIns="91440" tIns="45720" rIns="91440" bIns="45720" rtlCol="0">
            <a:normAutofit/>
          </a:bodyPr>
          <a:lstStyle/>
          <a:p>
            <a:pPr marL="342900" indent="-228600">
              <a:spcBef>
                <a:spcPts val="0"/>
              </a:spcBef>
              <a:spcAft>
                <a:spcPts val="600"/>
              </a:spcAft>
              <a:buFont typeface="Arial" panose="020B0604020202020204" pitchFamily="34" charset="0"/>
              <a:buChar char="•"/>
            </a:pPr>
            <a:r>
              <a:rPr lang="en-US" sz="3600" dirty="0"/>
              <a:t>MS Forms</a:t>
            </a:r>
          </a:p>
          <a:p>
            <a:pPr marL="342900" indent="-228600">
              <a:spcBef>
                <a:spcPts val="0"/>
              </a:spcBef>
              <a:spcAft>
                <a:spcPts val="600"/>
              </a:spcAft>
              <a:buFont typeface="Arial" panose="020B0604020202020204" pitchFamily="34" charset="0"/>
              <a:buChar char="•"/>
            </a:pPr>
            <a:r>
              <a:rPr lang="en-US" sz="3600" dirty="0"/>
              <a:t>Qualtrics</a:t>
            </a:r>
          </a:p>
          <a:p>
            <a:pPr marL="342900" indent="-228600">
              <a:spcBef>
                <a:spcPts val="0"/>
              </a:spcBef>
              <a:spcAft>
                <a:spcPts val="600"/>
              </a:spcAft>
              <a:buFont typeface="Arial" panose="020B0604020202020204" pitchFamily="34" charset="0"/>
              <a:buChar char="•"/>
            </a:pPr>
            <a:r>
              <a:rPr lang="en-US" sz="3600" dirty="0"/>
              <a:t>Poll Everywhere</a:t>
            </a:r>
          </a:p>
          <a:p>
            <a:pPr marL="342900" indent="-228600">
              <a:spcBef>
                <a:spcPts val="0"/>
              </a:spcBef>
              <a:spcAft>
                <a:spcPts val="600"/>
              </a:spcAft>
              <a:buFont typeface="Arial" panose="020B0604020202020204" pitchFamily="34" charset="0"/>
              <a:buChar char="•"/>
            </a:pPr>
            <a:r>
              <a:rPr lang="en-US" sz="3600" b="1" dirty="0">
                <a:solidFill>
                  <a:srgbClr val="4F2984"/>
                </a:solidFill>
              </a:rPr>
              <a:t>Survey Tool in iLearn</a:t>
            </a:r>
          </a:p>
        </p:txBody>
      </p:sp>
      <p:sp>
        <p:nvSpPr>
          <p:cNvPr id="40"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341D9C-BF5C-4FF9-8BDA-3B4838CEE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900" y="335680"/>
            <a:ext cx="0" cy="5711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2B8AEB-3A84-48C9-BE11-1E19E66A0D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60711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FF2FACE7-F2F8-49B4-BBCE-7E3574E7E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916" y="0"/>
            <a:ext cx="6643688" cy="6858000"/>
          </a:xfrm>
          <a:prstGeom prst="rect">
            <a:avLst/>
          </a:prstGeom>
          <a:ln>
            <a:noFill/>
          </a:ln>
        </p:spPr>
      </p:pic>
      <p:sp>
        <p:nvSpPr>
          <p:cNvPr id="16" name="Title 4">
            <a:extLst>
              <a:ext uri="{FF2B5EF4-FFF2-40B4-BE49-F238E27FC236}">
                <a16:creationId xmlns:a16="http://schemas.microsoft.com/office/drawing/2014/main" id="{9E97D369-85F3-4B23-ACCF-B16AEBFE69F8}"/>
              </a:ext>
            </a:extLst>
          </p:cNvPr>
          <p:cNvSpPr txBox="1">
            <a:spLocks/>
          </p:cNvSpPr>
          <p:nvPr/>
        </p:nvSpPr>
        <p:spPr>
          <a:xfrm>
            <a:off x="740780" y="334927"/>
            <a:ext cx="4423224" cy="15700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lumMod val="50000"/>
                  </a:schemeClr>
                </a:solidFill>
              </a:rPr>
              <a:t>How?</a:t>
            </a:r>
            <a:br>
              <a:rPr lang="en-US" dirty="0"/>
            </a:br>
            <a:r>
              <a:rPr lang="en-US" dirty="0">
                <a:solidFill>
                  <a:srgbClr val="4F2984"/>
                </a:solidFill>
              </a:rPr>
              <a:t>Polling</a:t>
            </a:r>
          </a:p>
        </p:txBody>
      </p:sp>
    </p:spTree>
    <p:extLst>
      <p:ext uri="{BB962C8B-B14F-4D97-AF65-F5344CB8AC3E}">
        <p14:creationId xmlns:p14="http://schemas.microsoft.com/office/powerpoint/2010/main" val="89517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12">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4">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2922559-61C5-47D5-B68C-E0C6F56AB4E0}"/>
              </a:ext>
            </a:extLst>
          </p:cNvPr>
          <p:cNvSpPr>
            <a:spLocks noGrp="1"/>
          </p:cNvSpPr>
          <p:nvPr>
            <p:ph type="title"/>
          </p:nvPr>
        </p:nvSpPr>
        <p:spPr>
          <a:xfrm>
            <a:off x="841248" y="810562"/>
            <a:ext cx="9489000" cy="937040"/>
          </a:xfrm>
        </p:spPr>
        <p:txBody>
          <a:bodyPr vert="horz" lIns="91440" tIns="45720" rIns="91440" bIns="45720" rtlCol="0" anchor="ctr">
            <a:normAutofit/>
          </a:bodyPr>
          <a:lstStyle/>
          <a:p>
            <a:r>
              <a:rPr lang="en-US">
                <a:solidFill>
                  <a:schemeClr val="bg1">
                    <a:lumMod val="50000"/>
                  </a:schemeClr>
                </a:solidFill>
              </a:rPr>
              <a:t>How? </a:t>
            </a:r>
            <a:r>
              <a:rPr lang="en-US">
                <a:solidFill>
                  <a:srgbClr val="4F2984"/>
                </a:solidFill>
              </a:rPr>
              <a:t>Discussion Board</a:t>
            </a:r>
          </a:p>
        </p:txBody>
      </p:sp>
      <p:cxnSp>
        <p:nvCxnSpPr>
          <p:cNvPr id="18" name="Straight Connector 20">
            <a:extLst>
              <a:ext uri="{FF2B5EF4-FFF2-40B4-BE49-F238E27FC236}">
                <a16:creationId xmlns:a16="http://schemas.microsoft.com/office/drawing/2014/main" id="{642E753A-9EC8-4017-973A-6477BEF0AD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2027271"/>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4" name="Text Placeholder 3">
            <a:extLst>
              <a:ext uri="{FF2B5EF4-FFF2-40B4-BE49-F238E27FC236}">
                <a16:creationId xmlns:a16="http://schemas.microsoft.com/office/drawing/2014/main" id="{D7D11C71-19E3-C35D-2171-D6C587A09D30}"/>
              </a:ext>
            </a:extLst>
          </p:cNvPr>
          <p:cNvGraphicFramePr/>
          <p:nvPr>
            <p:extLst>
              <p:ext uri="{D42A27DB-BD31-4B8C-83A1-F6EECF244321}">
                <p14:modId xmlns:p14="http://schemas.microsoft.com/office/powerpoint/2010/main" val="3424501769"/>
              </p:ext>
            </p:extLst>
          </p:nvPr>
        </p:nvGraphicFramePr>
        <p:xfrm>
          <a:off x="841375" y="2362200"/>
          <a:ext cx="9488488" cy="334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485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ED8031-DD67-43C6-94A0-646636C955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2922559-61C5-47D5-B68C-E0C6F56AB4E0}"/>
              </a:ext>
            </a:extLst>
          </p:cNvPr>
          <p:cNvSpPr>
            <a:spLocks noGrp="1"/>
          </p:cNvSpPr>
          <p:nvPr>
            <p:ph type="title"/>
          </p:nvPr>
        </p:nvSpPr>
        <p:spPr>
          <a:xfrm>
            <a:off x="5902502" y="663960"/>
            <a:ext cx="4481500" cy="3509902"/>
          </a:xfrm>
        </p:spPr>
        <p:txBody>
          <a:bodyPr vert="horz" lIns="91440" tIns="45720" rIns="91440" bIns="45720" rtlCol="0" anchor="b">
            <a:normAutofit/>
          </a:bodyPr>
          <a:lstStyle/>
          <a:p>
            <a:r>
              <a:rPr lang="en-US">
                <a:solidFill>
                  <a:schemeClr val="bg1">
                    <a:lumMod val="50000"/>
                  </a:schemeClr>
                </a:solidFill>
              </a:rPr>
              <a:t>How?</a:t>
            </a:r>
            <a:br>
              <a:rPr lang="en-US">
                <a:solidFill>
                  <a:srgbClr val="4F2984"/>
                </a:solidFill>
              </a:rPr>
            </a:br>
            <a:r>
              <a:rPr lang="en-US">
                <a:solidFill>
                  <a:srgbClr val="4F2984"/>
                </a:solidFill>
              </a:rPr>
              <a:t>Small Group Instructional Diagnostic (SGID)</a:t>
            </a:r>
          </a:p>
        </p:txBody>
      </p:sp>
      <p:sp>
        <p:nvSpPr>
          <p:cNvPr id="10" name="Content Placeholder 9">
            <a:extLst>
              <a:ext uri="{FF2B5EF4-FFF2-40B4-BE49-F238E27FC236}">
                <a16:creationId xmlns:a16="http://schemas.microsoft.com/office/drawing/2014/main" id="{FADE278F-7CFE-400F-A082-93BB2EA2728E}"/>
              </a:ext>
            </a:extLst>
          </p:cNvPr>
          <p:cNvSpPr>
            <a:spLocks noGrp="1"/>
          </p:cNvSpPr>
          <p:nvPr>
            <p:ph sz="half" idx="1"/>
          </p:nvPr>
        </p:nvSpPr>
        <p:spPr>
          <a:xfrm>
            <a:off x="5907733" y="4843713"/>
            <a:ext cx="4475229" cy="1034782"/>
          </a:xfrm>
        </p:spPr>
        <p:txBody>
          <a:bodyPr vert="horz" lIns="91440" tIns="45720" rIns="91440" bIns="45720" rtlCol="0" anchor="ctr">
            <a:normAutofit/>
          </a:bodyPr>
          <a:lstStyle/>
          <a:p>
            <a:pPr marL="0" indent="0">
              <a:buNone/>
            </a:pPr>
            <a:r>
              <a:rPr lang="en-US" sz="2800">
                <a:solidFill>
                  <a:srgbClr val="4F2984"/>
                </a:solidFill>
                <a:hlinkClick r:id="rId3">
                  <a:extLst>
                    <a:ext uri="{A12FA001-AC4F-418D-AE19-62706E023703}">
                      <ahyp:hlinkClr xmlns:ahyp="http://schemas.microsoft.com/office/drawing/2018/hyperlinkcolor" val="tx"/>
                    </a:ext>
                  </a:extLst>
                </a:hlinkClick>
              </a:rPr>
              <a:t>CITL SGID Page</a:t>
            </a:r>
            <a:endParaRPr lang="en-US" sz="2800">
              <a:solidFill>
                <a:srgbClr val="4F2984"/>
              </a:solidFill>
            </a:endParaRPr>
          </a:p>
        </p:txBody>
      </p:sp>
      <p:pic>
        <p:nvPicPr>
          <p:cNvPr id="13" name="Content Placeholder 12" descr="Bullseye outline">
            <a:extLst>
              <a:ext uri="{FF2B5EF4-FFF2-40B4-BE49-F238E27FC236}">
                <a16:creationId xmlns:a16="http://schemas.microsoft.com/office/drawing/2014/main" id="{F95914BE-CC17-4689-B8F8-E88A720E76DE}"/>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7744" y="1007617"/>
            <a:ext cx="4842768" cy="4842768"/>
          </a:xfrm>
          <a:prstGeom prst="rect">
            <a:avLst/>
          </a:prstGeom>
        </p:spPr>
      </p:pic>
      <p:sp>
        <p:nvSpPr>
          <p:cNvPr id="28"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FCB2E8B-F8CC-4CF1-9D6C-B01F64C8DD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600" y="4508787"/>
            <a:ext cx="5186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Main Horizontal Connector">
            <a:extLst>
              <a:ext uri="{FF2B5EF4-FFF2-40B4-BE49-F238E27FC236}">
                <a16:creationId xmlns:a16="http://schemas.microsoft.com/office/drawing/2014/main" id="{05B8EA5E-9C54-40D2-A319-5533E7D50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655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50">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cxnSp>
        <p:nvCxnSpPr>
          <p:cNvPr id="67" name="Straight Connector 52">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54">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sp>
        <p:nvSpPr>
          <p:cNvPr id="70"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sp>
        <p:nvSpPr>
          <p:cNvPr id="4" name="Title 3">
            <a:extLst>
              <a:ext uri="{FF2B5EF4-FFF2-40B4-BE49-F238E27FC236}">
                <a16:creationId xmlns:a16="http://schemas.microsoft.com/office/drawing/2014/main" id="{6B3AB8DB-2153-44A5-AA42-60F835E7C2D9}"/>
              </a:ext>
            </a:extLst>
          </p:cNvPr>
          <p:cNvSpPr>
            <a:spLocks noGrp="1"/>
          </p:cNvSpPr>
          <p:nvPr>
            <p:ph type="title"/>
          </p:nvPr>
        </p:nvSpPr>
        <p:spPr>
          <a:xfrm>
            <a:off x="841249" y="810563"/>
            <a:ext cx="3426594" cy="4761237"/>
          </a:xfrm>
        </p:spPr>
        <p:txBody>
          <a:bodyPr vert="horz" lIns="91440" tIns="45720" rIns="91440" bIns="45720" rtlCol="0" anchor="t">
            <a:normAutofit/>
          </a:bodyPr>
          <a:lstStyle/>
          <a:p>
            <a:r>
              <a:rPr lang="en-US" sz="3700"/>
              <a:t>Small Group Instructional Diagnostic (SGID)</a:t>
            </a:r>
          </a:p>
        </p:txBody>
      </p:sp>
      <p:cxnSp>
        <p:nvCxnSpPr>
          <p:cNvPr id="71"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62">
            <a:extLst>
              <a:ext uri="{FF2B5EF4-FFF2-40B4-BE49-F238E27FC236}">
                <a16:creationId xmlns:a16="http://schemas.microsoft.com/office/drawing/2014/main" id="{E604AB19-8820-4859-AA1B-09DD1F3E8B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340658"/>
            <a:ext cx="0" cy="570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6" name="Content Placeholder 4">
            <a:extLst>
              <a:ext uri="{FF2B5EF4-FFF2-40B4-BE49-F238E27FC236}">
                <a16:creationId xmlns:a16="http://schemas.microsoft.com/office/drawing/2014/main" id="{4EA983E9-E1DE-3730-E929-2F7BCB6B4D74}"/>
              </a:ext>
            </a:extLst>
          </p:cNvPr>
          <p:cNvGraphicFramePr>
            <a:graphicFrameLocks noGrp="1"/>
          </p:cNvGraphicFramePr>
          <p:nvPr>
            <p:ph sz="half" idx="1"/>
            <p:extLst>
              <p:ext uri="{D42A27DB-BD31-4B8C-83A1-F6EECF244321}">
                <p14:modId xmlns:p14="http://schemas.microsoft.com/office/powerpoint/2010/main" val="2108297577"/>
              </p:ext>
            </p:extLst>
          </p:nvPr>
        </p:nvGraphicFramePr>
        <p:xfrm>
          <a:off x="5047039" y="469062"/>
          <a:ext cx="5400825" cy="5573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477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CFF34-8260-43FA-9EF6-9463754F31EF}"/>
              </a:ext>
            </a:extLst>
          </p:cNvPr>
          <p:cNvSpPr>
            <a:spLocks noGrp="1"/>
          </p:cNvSpPr>
          <p:nvPr>
            <p:ph type="title"/>
          </p:nvPr>
        </p:nvSpPr>
        <p:spPr>
          <a:xfrm>
            <a:off x="841248" y="810562"/>
            <a:ext cx="9489000" cy="937040"/>
          </a:xfrm>
        </p:spPr>
        <p:txBody>
          <a:bodyPr>
            <a:normAutofit/>
          </a:bodyPr>
          <a:lstStyle/>
          <a:p>
            <a:r>
              <a:rPr lang="en-US"/>
              <a:t>SGIDs can…</a:t>
            </a:r>
          </a:p>
        </p:txBody>
      </p:sp>
      <p:cxnSp>
        <p:nvCxnSpPr>
          <p:cNvPr id="87" name="Straight Connector 54">
            <a:extLst>
              <a:ext uri="{FF2B5EF4-FFF2-40B4-BE49-F238E27FC236}">
                <a16:creationId xmlns:a16="http://schemas.microsoft.com/office/drawing/2014/main" id="{642E753A-9EC8-4017-973A-6477BEF0AD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2027271"/>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4" name="Content Placeholder 2">
            <a:extLst>
              <a:ext uri="{FF2B5EF4-FFF2-40B4-BE49-F238E27FC236}">
                <a16:creationId xmlns:a16="http://schemas.microsoft.com/office/drawing/2014/main" id="{34208C24-B73B-EA1E-2C2B-B769F1FF0ABF}"/>
              </a:ext>
            </a:extLst>
          </p:cNvPr>
          <p:cNvGraphicFramePr>
            <a:graphicFrameLocks noGrp="1"/>
          </p:cNvGraphicFramePr>
          <p:nvPr>
            <p:ph idx="1"/>
            <p:extLst>
              <p:ext uri="{D42A27DB-BD31-4B8C-83A1-F6EECF244321}">
                <p14:modId xmlns:p14="http://schemas.microsoft.com/office/powerpoint/2010/main" val="4132875225"/>
              </p:ext>
            </p:extLst>
          </p:nvPr>
        </p:nvGraphicFramePr>
        <p:xfrm>
          <a:off x="841375" y="2362200"/>
          <a:ext cx="9488488" cy="334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9309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138A-5BB2-44A9-8157-F42D1A448A71}"/>
              </a:ext>
            </a:extLst>
          </p:cNvPr>
          <p:cNvSpPr>
            <a:spLocks noGrp="1"/>
          </p:cNvSpPr>
          <p:nvPr>
            <p:ph type="title"/>
          </p:nvPr>
        </p:nvSpPr>
        <p:spPr/>
        <p:txBody>
          <a:bodyPr/>
          <a:lstStyle/>
          <a:p>
            <a:r>
              <a:rPr lang="en-US"/>
              <a:t>Perceptions of Student Learning</a:t>
            </a:r>
          </a:p>
        </p:txBody>
      </p:sp>
      <p:sp>
        <p:nvSpPr>
          <p:cNvPr id="3" name="Content Placeholder 2">
            <a:extLst>
              <a:ext uri="{FF2B5EF4-FFF2-40B4-BE49-F238E27FC236}">
                <a16:creationId xmlns:a16="http://schemas.microsoft.com/office/drawing/2014/main" id="{734CB912-73C0-45AE-9664-8A491DA0AEC6}"/>
              </a:ext>
            </a:extLst>
          </p:cNvPr>
          <p:cNvSpPr>
            <a:spLocks noGrp="1"/>
          </p:cNvSpPr>
          <p:nvPr>
            <p:ph idx="1"/>
          </p:nvPr>
        </p:nvSpPr>
        <p:spPr>
          <a:xfrm>
            <a:off x="841248" y="1878345"/>
            <a:ext cx="9725152" cy="3965238"/>
          </a:xfrm>
        </p:spPr>
        <p:txBody>
          <a:bodyPr>
            <a:noAutofit/>
          </a:bodyPr>
          <a:lstStyle/>
          <a:p>
            <a:pPr marL="0" indent="0">
              <a:buNone/>
            </a:pPr>
            <a:r>
              <a:rPr lang="en-US" sz="2100"/>
              <a:t>Faculty felt midcourse evaluations improved student learning.</a:t>
            </a:r>
          </a:p>
          <a:p>
            <a:r>
              <a:rPr lang="en-US" sz="2100"/>
              <a:t>Interview: </a:t>
            </a:r>
            <a:r>
              <a:rPr lang="en-US" sz="2100" b="1">
                <a:solidFill>
                  <a:srgbClr val="4F2984"/>
                </a:solidFill>
              </a:rPr>
              <a:t>90% </a:t>
            </a:r>
          </a:p>
          <a:p>
            <a:r>
              <a:rPr lang="en-US" sz="2100"/>
              <a:t>Survey: </a:t>
            </a:r>
            <a:r>
              <a:rPr lang="en-US" sz="2100" b="1">
                <a:solidFill>
                  <a:srgbClr val="4F2984"/>
                </a:solidFill>
              </a:rPr>
              <a:t>59%</a:t>
            </a:r>
            <a:r>
              <a:rPr lang="en-US" sz="2100"/>
              <a:t> (only </a:t>
            </a:r>
            <a:r>
              <a:rPr lang="en-US" sz="2100" b="1">
                <a:solidFill>
                  <a:srgbClr val="4F2984"/>
                </a:solidFill>
              </a:rPr>
              <a:t>11% </a:t>
            </a:r>
            <a:r>
              <a:rPr lang="en-US" sz="2100"/>
              <a:t>did not)</a:t>
            </a:r>
          </a:p>
          <a:p>
            <a:pPr marL="0" indent="0">
              <a:buNone/>
            </a:pPr>
            <a:r>
              <a:rPr lang="en-US" sz="2100"/>
              <a:t>Student Reponses:</a:t>
            </a:r>
          </a:p>
          <a:p>
            <a:r>
              <a:rPr lang="en-US" sz="2100" b="1">
                <a:solidFill>
                  <a:srgbClr val="4F2984"/>
                </a:solidFill>
              </a:rPr>
              <a:t>71% </a:t>
            </a:r>
            <a:r>
              <a:rPr lang="en-US" sz="2100"/>
              <a:t>felt their learning would increase because their faculty conducted an evaluation.</a:t>
            </a:r>
          </a:p>
          <a:p>
            <a:r>
              <a:rPr lang="en-US" sz="2100" b="1">
                <a:solidFill>
                  <a:srgbClr val="4F2984"/>
                </a:solidFill>
              </a:rPr>
              <a:t>45% </a:t>
            </a:r>
            <a:r>
              <a:rPr lang="en-US" sz="2100"/>
              <a:t>said they would rate their professors more highly at the end of the semester because they had conducted a midcourse evaluation.</a:t>
            </a:r>
          </a:p>
        </p:txBody>
      </p:sp>
      <p:sp>
        <p:nvSpPr>
          <p:cNvPr id="4" name="TextBox 3">
            <a:extLst>
              <a:ext uri="{FF2B5EF4-FFF2-40B4-BE49-F238E27FC236}">
                <a16:creationId xmlns:a16="http://schemas.microsoft.com/office/drawing/2014/main" id="{CD99099D-64E6-462E-A283-766CAD72FD24}"/>
              </a:ext>
            </a:extLst>
          </p:cNvPr>
          <p:cNvSpPr txBox="1"/>
          <p:nvPr/>
        </p:nvSpPr>
        <p:spPr>
          <a:xfrm>
            <a:off x="6959809" y="6120552"/>
            <a:ext cx="3762568" cy="369332"/>
          </a:xfrm>
          <a:prstGeom prst="rect">
            <a:avLst/>
          </a:prstGeom>
          <a:noFill/>
        </p:spPr>
        <p:txBody>
          <a:bodyPr wrap="none" rtlCol="0">
            <a:spAutoFit/>
          </a:bodyPr>
          <a:lstStyle/>
          <a:p>
            <a:pPr algn="r"/>
            <a:r>
              <a:rPr lang="en-US"/>
              <a:t>(McGowan &amp; </a:t>
            </a:r>
            <a:r>
              <a:rPr lang="en-US" err="1"/>
              <a:t>Osguthorpe</a:t>
            </a:r>
            <a:r>
              <a:rPr lang="en-US"/>
              <a:t>, 2011. p. 168)</a:t>
            </a:r>
          </a:p>
        </p:txBody>
      </p:sp>
    </p:spTree>
    <p:extLst>
      <p:ext uri="{BB962C8B-B14F-4D97-AF65-F5344CB8AC3E}">
        <p14:creationId xmlns:p14="http://schemas.microsoft.com/office/powerpoint/2010/main" val="39014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ED8031-DD67-43C6-94A0-646636C955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7BB6B3-5B59-4D01-BA5A-22FD067F0806}"/>
              </a:ext>
            </a:extLst>
          </p:cNvPr>
          <p:cNvSpPr>
            <a:spLocks noGrp="1"/>
          </p:cNvSpPr>
          <p:nvPr>
            <p:ph type="title"/>
          </p:nvPr>
        </p:nvSpPr>
        <p:spPr>
          <a:xfrm>
            <a:off x="841249" y="669856"/>
            <a:ext cx="5981860" cy="1040655"/>
          </a:xfrm>
        </p:spPr>
        <p:txBody>
          <a:bodyPr vert="horz" lIns="91440" tIns="45720" rIns="91440" bIns="45720" rtlCol="0" anchor="ctr">
            <a:normAutofit/>
          </a:bodyPr>
          <a:lstStyle/>
          <a:p>
            <a:r>
              <a:rPr lang="en-US"/>
              <a:t>Actions to Improve Student Learning</a:t>
            </a:r>
          </a:p>
        </p:txBody>
      </p:sp>
      <p:pic>
        <p:nvPicPr>
          <p:cNvPr id="5" name="Picture 4">
            <a:extLst>
              <a:ext uri="{FF2B5EF4-FFF2-40B4-BE49-F238E27FC236}">
                <a16:creationId xmlns:a16="http://schemas.microsoft.com/office/drawing/2014/main" id="{65F1766A-E398-4CC8-835C-39DDCCD09D18}"/>
              </a:ext>
            </a:extLst>
          </p:cNvPr>
          <p:cNvPicPr>
            <a:picLocks noChangeAspect="1"/>
          </p:cNvPicPr>
          <p:nvPr/>
        </p:nvPicPr>
        <p:blipFill>
          <a:blip r:embed="rId3"/>
          <a:stretch>
            <a:fillRect/>
          </a:stretch>
        </p:blipFill>
        <p:spPr>
          <a:xfrm>
            <a:off x="1709612" y="2238671"/>
            <a:ext cx="7700552" cy="3465248"/>
          </a:xfrm>
          <a:prstGeom prst="rect">
            <a:avLst/>
          </a:prstGeom>
        </p:spPr>
      </p:pic>
      <p:sp>
        <p:nvSpPr>
          <p:cNvPr id="20"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Main Horizontal Connector">
            <a:extLst>
              <a:ext uri="{FF2B5EF4-FFF2-40B4-BE49-F238E27FC236}">
                <a16:creationId xmlns:a16="http://schemas.microsoft.com/office/drawing/2014/main" id="{4D594499-F983-4364-8ABC-5BCDC2E90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DB03F3-936C-4FC9-8A4E-9ADA66A980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886564"/>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2FCAA1B-E660-4FFE-8F82-F41F369BDB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4510" y="334926"/>
            <a:ext cx="0" cy="1551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59814CE-41AB-44D0-8406-9D6E1CD13937}"/>
              </a:ext>
            </a:extLst>
          </p:cNvPr>
          <p:cNvSpPr txBox="1"/>
          <p:nvPr/>
        </p:nvSpPr>
        <p:spPr>
          <a:xfrm>
            <a:off x="6959809" y="6120552"/>
            <a:ext cx="3762568" cy="369332"/>
          </a:xfrm>
          <a:prstGeom prst="rect">
            <a:avLst/>
          </a:prstGeom>
          <a:noFill/>
        </p:spPr>
        <p:txBody>
          <a:bodyPr wrap="none" rtlCol="0">
            <a:spAutoFit/>
          </a:bodyPr>
          <a:lstStyle/>
          <a:p>
            <a:pPr algn="r"/>
            <a:r>
              <a:rPr lang="en-US"/>
              <a:t>(McGowan &amp; </a:t>
            </a:r>
            <a:r>
              <a:rPr lang="en-US" err="1"/>
              <a:t>Osguthorpe</a:t>
            </a:r>
            <a:r>
              <a:rPr lang="en-US"/>
              <a:t>, 2011. p. 169)</a:t>
            </a:r>
          </a:p>
        </p:txBody>
      </p:sp>
    </p:spTree>
    <p:extLst>
      <p:ext uri="{BB962C8B-B14F-4D97-AF65-F5344CB8AC3E}">
        <p14:creationId xmlns:p14="http://schemas.microsoft.com/office/powerpoint/2010/main" val="3680818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1A49A-C0F0-4AC8-8B37-4F7182A0F1BF}"/>
              </a:ext>
            </a:extLst>
          </p:cNvPr>
          <p:cNvSpPr>
            <a:spLocks noGrp="1"/>
          </p:cNvSpPr>
          <p:nvPr>
            <p:ph type="title"/>
          </p:nvPr>
        </p:nvSpPr>
        <p:spPr>
          <a:xfrm>
            <a:off x="5907024" y="552782"/>
            <a:ext cx="4423224" cy="1643663"/>
          </a:xfrm>
        </p:spPr>
        <p:txBody>
          <a:bodyPr>
            <a:normAutofit/>
          </a:bodyPr>
          <a:lstStyle/>
          <a:p>
            <a:r>
              <a:rPr lang="en-US"/>
              <a:t>SGIDs:</a:t>
            </a:r>
          </a:p>
        </p:txBody>
      </p:sp>
      <p:pic>
        <p:nvPicPr>
          <p:cNvPr id="20" name="Picture 4" descr="Students using laptops in classroom">
            <a:extLst>
              <a:ext uri="{FF2B5EF4-FFF2-40B4-BE49-F238E27FC236}">
                <a16:creationId xmlns:a16="http://schemas.microsoft.com/office/drawing/2014/main" id="{2753CAC8-E5F7-444A-9F74-591599780E78}"/>
              </a:ext>
            </a:extLst>
          </p:cNvPr>
          <p:cNvPicPr>
            <a:picLocks noChangeAspect="1"/>
          </p:cNvPicPr>
          <p:nvPr/>
        </p:nvPicPr>
        <p:blipFill rotWithShape="1">
          <a:blip r:embed="rId2"/>
          <a:srcRect l="24674" r="24674"/>
          <a:stretch/>
        </p:blipFill>
        <p:spPr>
          <a:xfrm>
            <a:off x="441249" y="334928"/>
            <a:ext cx="4695759" cy="6188146"/>
          </a:xfrm>
          <a:prstGeom prst="rect">
            <a:avLst/>
          </a:prstGeom>
        </p:spPr>
      </p:pic>
      <p:sp>
        <p:nvSpPr>
          <p:cNvPr id="21" name="Content Placeholder 2">
            <a:extLst>
              <a:ext uri="{FF2B5EF4-FFF2-40B4-BE49-F238E27FC236}">
                <a16:creationId xmlns:a16="http://schemas.microsoft.com/office/drawing/2014/main" id="{6A3F4A4C-C1BC-4E49-B8AE-E3C8A8CCC63C}"/>
              </a:ext>
            </a:extLst>
          </p:cNvPr>
          <p:cNvSpPr>
            <a:spLocks noGrp="1"/>
          </p:cNvSpPr>
          <p:nvPr>
            <p:ph idx="1"/>
          </p:nvPr>
        </p:nvSpPr>
        <p:spPr>
          <a:xfrm>
            <a:off x="5907024" y="2735229"/>
            <a:ext cx="4416549" cy="3108354"/>
          </a:xfrm>
        </p:spPr>
        <p:txBody>
          <a:bodyPr vert="horz" lIns="91440" tIns="45720" rIns="91440" bIns="45720" rtlCol="0">
            <a:noAutofit/>
          </a:bodyPr>
          <a:lstStyle/>
          <a:p>
            <a:pPr lvl="1"/>
            <a:r>
              <a:rPr lang="en-US" sz="2700">
                <a:ea typeface="+mn-lt"/>
                <a:cs typeface="+mn-lt"/>
              </a:rPr>
              <a:t>Should only take 20-25 minutes of your class time </a:t>
            </a:r>
          </a:p>
          <a:p>
            <a:pPr lvl="1"/>
            <a:r>
              <a:rPr lang="en-US" sz="2700">
                <a:ea typeface="+mn-lt"/>
                <a:cs typeface="+mn-lt"/>
              </a:rPr>
              <a:t>Confidential</a:t>
            </a:r>
          </a:p>
          <a:p>
            <a:pPr lvl="1"/>
            <a:r>
              <a:rPr lang="en-US" sz="2700">
                <a:ea typeface="+mn-lt"/>
                <a:cs typeface="+mn-lt"/>
              </a:rPr>
              <a:t>Not tied to assessments/evaluations</a:t>
            </a:r>
          </a:p>
        </p:txBody>
      </p:sp>
      <p:cxnSp>
        <p:nvCxnSpPr>
          <p:cNvPr id="32"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Main Frame">
            <a:extLst>
              <a:ext uri="{FF2B5EF4-FFF2-40B4-BE49-F238E27FC236}">
                <a16:creationId xmlns:a16="http://schemas.microsoft.com/office/drawing/2014/main" id="{60B98957-D5C0-4FFC-8987-C5D8A06FD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133" y="2400300"/>
            <a:ext cx="5186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725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6052FA-A016-4A70-A1D2-A59B2A882D99}"/>
              </a:ext>
            </a:extLst>
          </p:cNvPr>
          <p:cNvSpPr>
            <a:spLocks noGrp="1"/>
          </p:cNvSpPr>
          <p:nvPr>
            <p:ph type="title"/>
          </p:nvPr>
        </p:nvSpPr>
        <p:spPr>
          <a:xfrm>
            <a:off x="841248" y="552783"/>
            <a:ext cx="5314222" cy="1161020"/>
          </a:xfrm>
        </p:spPr>
        <p:txBody>
          <a:bodyPr vert="horz" lIns="91440" tIns="45720" rIns="91440" bIns="45720" rtlCol="0" anchor="ctr">
            <a:normAutofit/>
          </a:bodyPr>
          <a:lstStyle/>
          <a:p>
            <a:r>
              <a:rPr lang="en-US"/>
              <a:t>SGID Procedure</a:t>
            </a:r>
          </a:p>
        </p:txBody>
      </p:sp>
      <p:sp>
        <p:nvSpPr>
          <p:cNvPr id="6" name="Text Placeholder 5">
            <a:extLst>
              <a:ext uri="{FF2B5EF4-FFF2-40B4-BE49-F238E27FC236}">
                <a16:creationId xmlns:a16="http://schemas.microsoft.com/office/drawing/2014/main" id="{611DC55C-A84D-4232-83F1-02991D2941D6}"/>
              </a:ext>
            </a:extLst>
          </p:cNvPr>
          <p:cNvSpPr>
            <a:spLocks noGrp="1"/>
          </p:cNvSpPr>
          <p:nvPr>
            <p:ph type="body" sz="half" idx="2"/>
          </p:nvPr>
        </p:nvSpPr>
        <p:spPr>
          <a:xfrm>
            <a:off x="841248" y="2096199"/>
            <a:ext cx="5314219" cy="3747384"/>
          </a:xfrm>
        </p:spPr>
        <p:txBody>
          <a:bodyPr vert="horz" lIns="91440" tIns="45720" rIns="91440" bIns="45720" rtlCol="0">
            <a:noAutofit/>
          </a:bodyPr>
          <a:lstStyle/>
          <a:p>
            <a:pPr marL="342900" indent="-228600">
              <a:buFont typeface="Arial" panose="020B0604020202020204" pitchFamily="34" charset="0"/>
              <a:buChar char="•"/>
            </a:pPr>
            <a:r>
              <a:rPr lang="en-US" sz="3200">
                <a:solidFill>
                  <a:srgbClr val="4F2984"/>
                </a:solidFill>
                <a:hlinkClick r:id="rId3">
                  <a:extLst>
                    <a:ext uri="{A12FA001-AC4F-418D-AE19-62706E023703}">
                      <ahyp:hlinkClr xmlns:ahyp="http://schemas.microsoft.com/office/drawing/2018/hyperlinkcolor" val="tx"/>
                    </a:ext>
                  </a:extLst>
                </a:hlinkClick>
              </a:rPr>
              <a:t>Bookings</a:t>
            </a:r>
            <a:endParaRPr lang="en-US" sz="3200">
              <a:solidFill>
                <a:srgbClr val="4F2984"/>
              </a:solidFill>
            </a:endParaRPr>
          </a:p>
          <a:p>
            <a:pPr marL="342900" indent="-228600">
              <a:buFont typeface="Arial" panose="020B0604020202020204" pitchFamily="34" charset="0"/>
              <a:buChar char="•"/>
            </a:pPr>
            <a:r>
              <a:rPr lang="en-US" sz="3200"/>
              <a:t>Pre-Meeting</a:t>
            </a:r>
          </a:p>
          <a:p>
            <a:pPr marL="342900" indent="-228600">
              <a:buFont typeface="Arial" panose="020B0604020202020204" pitchFamily="34" charset="0"/>
              <a:buChar char="•"/>
            </a:pPr>
            <a:r>
              <a:rPr lang="en-US" sz="3200"/>
              <a:t>During</a:t>
            </a:r>
          </a:p>
          <a:p>
            <a:pPr marL="342900" indent="-228600">
              <a:buFont typeface="Arial" panose="020B0604020202020204" pitchFamily="34" charset="0"/>
              <a:buChar char="•"/>
            </a:pPr>
            <a:r>
              <a:rPr lang="en-US" sz="3200"/>
              <a:t>Reports</a:t>
            </a:r>
          </a:p>
          <a:p>
            <a:pPr marL="342900" indent="-228600">
              <a:buFont typeface="Arial" panose="020B0604020202020204" pitchFamily="34" charset="0"/>
              <a:buChar char="•"/>
            </a:pPr>
            <a:r>
              <a:rPr lang="en-US" sz="3200"/>
              <a:t>Post-Meeting</a:t>
            </a:r>
          </a:p>
        </p:txBody>
      </p:sp>
      <p:pic>
        <p:nvPicPr>
          <p:cNvPr id="8" name="Content Placeholder 7" descr="Checklist outline">
            <a:extLst>
              <a:ext uri="{FF2B5EF4-FFF2-40B4-BE49-F238E27FC236}">
                <a16:creationId xmlns:a16="http://schemas.microsoft.com/office/drawing/2014/main" id="{D98083C9-FDCD-45BD-9F7C-FAB3780A77A0}"/>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6784234" y="1375442"/>
            <a:ext cx="3622628" cy="3622628"/>
          </a:xfrm>
          <a:prstGeom prst="rect">
            <a:avLst/>
          </a:prstGeom>
        </p:spPr>
      </p:pic>
      <p:sp>
        <p:nvSpPr>
          <p:cNvPr id="21"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341D9C-BF5C-4FF9-8BDA-3B4838CEE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900" y="335680"/>
            <a:ext cx="0" cy="5711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52B8AEB-3A84-48C9-BE11-1E19E66A0D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60711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66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1094C-F1DC-46B9-99EF-D30F6900974B}"/>
              </a:ext>
            </a:extLst>
          </p:cNvPr>
          <p:cNvSpPr>
            <a:spLocks noGrp="1"/>
          </p:cNvSpPr>
          <p:nvPr>
            <p:ph type="title"/>
          </p:nvPr>
        </p:nvSpPr>
        <p:spPr>
          <a:xfrm>
            <a:off x="5907024" y="552782"/>
            <a:ext cx="4423224" cy="1643663"/>
          </a:xfrm>
        </p:spPr>
        <p:txBody>
          <a:bodyPr vert="horz" lIns="91440" tIns="45720" rIns="91440" bIns="45720" rtlCol="0" anchor="ctr">
            <a:normAutofit/>
          </a:bodyPr>
          <a:lstStyle/>
          <a:p>
            <a:r>
              <a:rPr lang="en-US"/>
              <a:t>Bookings</a:t>
            </a:r>
          </a:p>
        </p:txBody>
      </p:sp>
      <p:pic>
        <p:nvPicPr>
          <p:cNvPr id="5" name="Picture 4">
            <a:extLst>
              <a:ext uri="{FF2B5EF4-FFF2-40B4-BE49-F238E27FC236}">
                <a16:creationId xmlns:a16="http://schemas.microsoft.com/office/drawing/2014/main" id="{41E7D6FE-4712-48BA-900F-CD8256C27FD7}"/>
              </a:ext>
            </a:extLst>
          </p:cNvPr>
          <p:cNvPicPr>
            <a:picLocks noChangeAspect="1"/>
          </p:cNvPicPr>
          <p:nvPr/>
        </p:nvPicPr>
        <p:blipFill rotWithShape="1">
          <a:blip r:embed="rId3"/>
          <a:srcRect l="1313" r="5749"/>
          <a:stretch/>
        </p:blipFill>
        <p:spPr>
          <a:xfrm>
            <a:off x="20" y="10"/>
            <a:ext cx="5210493" cy="6857990"/>
          </a:xfrm>
          <a:prstGeom prst="rect">
            <a:avLst/>
          </a:prstGeom>
        </p:spPr>
      </p:pic>
      <p:sp>
        <p:nvSpPr>
          <p:cNvPr id="4" name="Text Placeholder 3">
            <a:extLst>
              <a:ext uri="{FF2B5EF4-FFF2-40B4-BE49-F238E27FC236}">
                <a16:creationId xmlns:a16="http://schemas.microsoft.com/office/drawing/2014/main" id="{13C9AC73-F53D-4B97-B600-999213613691}"/>
              </a:ext>
            </a:extLst>
          </p:cNvPr>
          <p:cNvSpPr>
            <a:spLocks noGrp="1"/>
          </p:cNvSpPr>
          <p:nvPr>
            <p:ph type="body" sz="half" idx="2"/>
          </p:nvPr>
        </p:nvSpPr>
        <p:spPr>
          <a:xfrm>
            <a:off x="5907024" y="2735229"/>
            <a:ext cx="4423224" cy="3108354"/>
          </a:xfrm>
        </p:spPr>
        <p:txBody>
          <a:bodyPr vert="horz" lIns="91440" tIns="45720" rIns="91440" bIns="45720" rtlCol="0">
            <a:normAutofit/>
          </a:bodyPr>
          <a:lstStyle/>
          <a:p>
            <a:pPr indent="-228600">
              <a:buFont typeface="Arial" panose="020B0604020202020204" pitchFamily="34" charset="0"/>
              <a:buChar char="•"/>
            </a:pPr>
            <a:r>
              <a:rPr lang="en-US">
                <a:hlinkClick r:id="rId4"/>
              </a:rPr>
              <a:t>CITL SGID Bookings Page</a:t>
            </a:r>
            <a:endParaRPr lang="en-US"/>
          </a:p>
          <a:p>
            <a:pPr indent="-228600">
              <a:buFont typeface="Arial" panose="020B0604020202020204" pitchFamily="34" charset="0"/>
              <a:buChar char="•"/>
            </a:pPr>
            <a:r>
              <a:rPr lang="en-US"/>
              <a:t>September 26 - October 14</a:t>
            </a:r>
          </a:p>
          <a:p>
            <a:pPr indent="-228600">
              <a:buFont typeface="Arial" panose="020B0604020202020204" pitchFamily="34" charset="0"/>
              <a:buChar char="•"/>
            </a:pPr>
            <a:r>
              <a:rPr lang="en-US"/>
              <a:t>Included:</a:t>
            </a:r>
          </a:p>
          <a:p>
            <a:pPr lvl="1" indent="-228600">
              <a:buFont typeface="Arial" panose="020B0604020202020204" pitchFamily="34" charset="0"/>
              <a:buChar char="•"/>
            </a:pPr>
            <a:r>
              <a:rPr lang="en-US" sz="2000"/>
              <a:t>Class Information</a:t>
            </a:r>
          </a:p>
          <a:p>
            <a:pPr lvl="1" indent="-228600">
              <a:buFont typeface="Arial" panose="020B0604020202020204" pitchFamily="34" charset="0"/>
              <a:buChar char="•"/>
            </a:pPr>
            <a:r>
              <a:rPr lang="en-US" sz="2000"/>
              <a:t>Preferred Time</a:t>
            </a:r>
          </a:p>
          <a:p>
            <a:pPr lvl="1" indent="-228600">
              <a:buFont typeface="Arial" panose="020B0604020202020204" pitchFamily="34" charset="0"/>
              <a:buChar char="•"/>
            </a:pPr>
            <a:r>
              <a:rPr lang="en-US" sz="2000"/>
              <a:t>Additional Information</a:t>
            </a:r>
          </a:p>
          <a:p>
            <a:pPr indent="-228600">
              <a:buFont typeface="Arial" panose="020B0604020202020204" pitchFamily="34" charset="0"/>
              <a:buChar char="•"/>
            </a:pPr>
            <a:endParaRPr lang="en-US"/>
          </a:p>
        </p:txBody>
      </p:sp>
      <p:cxnSp>
        <p:nvCxnSpPr>
          <p:cNvPr id="18"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Main Frame">
            <a:extLst>
              <a:ext uri="{FF2B5EF4-FFF2-40B4-BE49-F238E27FC236}">
                <a16:creationId xmlns:a16="http://schemas.microsoft.com/office/drawing/2014/main" id="{60B98957-D5C0-4FFC-8987-C5D8A06FD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133" y="2400300"/>
            <a:ext cx="5186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539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F1F056-3643-4575-A624-939C06B54F19}"/>
              </a:ext>
            </a:extLst>
          </p:cNvPr>
          <p:cNvSpPr>
            <a:spLocks noGrp="1"/>
          </p:cNvSpPr>
          <p:nvPr>
            <p:ph type="title"/>
          </p:nvPr>
        </p:nvSpPr>
        <p:spPr>
          <a:xfrm>
            <a:off x="5104750" y="552782"/>
            <a:ext cx="5225498" cy="1160313"/>
          </a:xfrm>
        </p:spPr>
        <p:txBody>
          <a:bodyPr vert="horz" lIns="91440" tIns="45720" rIns="91440" bIns="45720" rtlCol="0" anchor="ctr">
            <a:normAutofit/>
          </a:bodyPr>
          <a:lstStyle/>
          <a:p>
            <a:r>
              <a:rPr lang="en-US"/>
              <a:t>What?</a:t>
            </a:r>
          </a:p>
        </p:txBody>
      </p:sp>
      <p:pic>
        <p:nvPicPr>
          <p:cNvPr id="5" name="Content Placeholder 4" descr="Badge Question Mark with solid fill">
            <a:extLst>
              <a:ext uri="{FF2B5EF4-FFF2-40B4-BE49-F238E27FC236}">
                <a16:creationId xmlns:a16="http://schemas.microsoft.com/office/drawing/2014/main" id="{84A1D4B3-1566-4DCA-BE3F-B87EDB963FF0}"/>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363" y="1361055"/>
            <a:ext cx="3657303" cy="3657303"/>
          </a:xfrm>
          <a:prstGeom prst="rect">
            <a:avLst/>
          </a:prstGeom>
        </p:spPr>
      </p:pic>
      <p:sp>
        <p:nvSpPr>
          <p:cNvPr id="6" name="Content Placeholder 5">
            <a:extLst>
              <a:ext uri="{FF2B5EF4-FFF2-40B4-BE49-F238E27FC236}">
                <a16:creationId xmlns:a16="http://schemas.microsoft.com/office/drawing/2014/main" id="{396652C2-D1C4-4A87-BB2E-F9BB74EEAE40}"/>
              </a:ext>
            </a:extLst>
          </p:cNvPr>
          <p:cNvSpPr>
            <a:spLocks noGrp="1"/>
          </p:cNvSpPr>
          <p:nvPr>
            <p:ph sz="half" idx="2"/>
          </p:nvPr>
        </p:nvSpPr>
        <p:spPr>
          <a:xfrm>
            <a:off x="5104751" y="2263662"/>
            <a:ext cx="5225498" cy="3521704"/>
          </a:xfrm>
        </p:spPr>
        <p:txBody>
          <a:bodyPr vert="horz" lIns="91440" tIns="45720" rIns="91440" bIns="45720" rtlCol="0">
            <a:normAutofit/>
          </a:bodyPr>
          <a:lstStyle/>
          <a:p>
            <a:pPr marL="0" indent="0" algn="ctr">
              <a:buNone/>
            </a:pPr>
            <a:r>
              <a:rPr lang="en-US" sz="2800"/>
              <a:t>Feedback from students is a </a:t>
            </a:r>
            <a:r>
              <a:rPr lang="en-US" sz="2800" b="1"/>
              <a:t>low-stakes</a:t>
            </a:r>
            <a:r>
              <a:rPr lang="en-US" sz="2800"/>
              <a:t> way of obtaining formative feedback from your students at a point in the semester when any adjustment you make can benefit your </a:t>
            </a:r>
            <a:r>
              <a:rPr lang="en-US" sz="2800" b="1"/>
              <a:t>current </a:t>
            </a:r>
            <a:r>
              <a:rPr lang="en-US" sz="2800"/>
              <a:t>students.</a:t>
            </a:r>
          </a:p>
        </p:txBody>
      </p:sp>
      <p:sp>
        <p:nvSpPr>
          <p:cNvPr id="19"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FC7970-104C-4B47-9697-0B0ECA9619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340659"/>
            <a:ext cx="0" cy="570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953601-1CC2-471E-A514-F1705E091A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1600" y="1905000"/>
            <a:ext cx="60623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4AF01EC-9ABA-4E4D-9292-B9E8008B10D8}"/>
              </a:ext>
            </a:extLst>
          </p:cNvPr>
          <p:cNvSpPr txBox="1"/>
          <p:nvPr/>
        </p:nvSpPr>
        <p:spPr>
          <a:xfrm>
            <a:off x="7860191" y="6120552"/>
            <a:ext cx="2954655" cy="369332"/>
          </a:xfrm>
          <a:prstGeom prst="rect">
            <a:avLst/>
          </a:prstGeom>
          <a:noFill/>
        </p:spPr>
        <p:txBody>
          <a:bodyPr wrap="none" rtlCol="0">
            <a:spAutoFit/>
          </a:bodyPr>
          <a:lstStyle/>
          <a:p>
            <a:r>
              <a:rPr lang="en-US"/>
              <a:t>(“Mid-Semester Evaluations”)</a:t>
            </a:r>
          </a:p>
        </p:txBody>
      </p:sp>
    </p:spTree>
    <p:extLst>
      <p:ext uri="{BB962C8B-B14F-4D97-AF65-F5344CB8AC3E}">
        <p14:creationId xmlns:p14="http://schemas.microsoft.com/office/powerpoint/2010/main" val="3151699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09933-BB07-43B5-BBFC-6EEDB9CF6255}"/>
              </a:ext>
            </a:extLst>
          </p:cNvPr>
          <p:cNvSpPr>
            <a:spLocks noGrp="1"/>
          </p:cNvSpPr>
          <p:nvPr>
            <p:ph type="title"/>
          </p:nvPr>
        </p:nvSpPr>
        <p:spPr>
          <a:xfrm>
            <a:off x="841248" y="552782"/>
            <a:ext cx="9439890" cy="1154711"/>
          </a:xfrm>
        </p:spPr>
        <p:txBody>
          <a:bodyPr>
            <a:normAutofit/>
          </a:bodyPr>
          <a:lstStyle/>
          <a:p>
            <a:r>
              <a:rPr lang="en-US"/>
              <a:t>Pre-Meeting</a:t>
            </a:r>
          </a:p>
        </p:txBody>
      </p:sp>
      <p:pic>
        <p:nvPicPr>
          <p:cNvPr id="5" name="Graphic 4" descr="Online meeting with solid fill">
            <a:extLst>
              <a:ext uri="{FF2B5EF4-FFF2-40B4-BE49-F238E27FC236}">
                <a16:creationId xmlns:a16="http://schemas.microsoft.com/office/drawing/2014/main" id="{A342469E-ABC9-4CFE-804E-C0E498D952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456" y="2578428"/>
            <a:ext cx="2796705" cy="2796705"/>
          </a:xfrm>
          <a:prstGeom prst="rect">
            <a:avLst/>
          </a:prstGeom>
        </p:spPr>
      </p:pic>
      <p:sp>
        <p:nvSpPr>
          <p:cNvPr id="3" name="Content Placeholder 2">
            <a:extLst>
              <a:ext uri="{FF2B5EF4-FFF2-40B4-BE49-F238E27FC236}">
                <a16:creationId xmlns:a16="http://schemas.microsoft.com/office/drawing/2014/main" id="{73810FF3-B350-4408-B7EF-4E5F295147B5}"/>
              </a:ext>
            </a:extLst>
          </p:cNvPr>
          <p:cNvSpPr>
            <a:spLocks noGrp="1"/>
          </p:cNvSpPr>
          <p:nvPr>
            <p:ph idx="1"/>
          </p:nvPr>
        </p:nvSpPr>
        <p:spPr>
          <a:xfrm>
            <a:off x="4331057" y="2391995"/>
            <a:ext cx="5934684" cy="3174788"/>
          </a:xfrm>
        </p:spPr>
        <p:txBody>
          <a:bodyPr vert="horz" lIns="91440" tIns="45720" rIns="91440" bIns="45720" rtlCol="0" anchor="t">
            <a:noAutofit/>
          </a:bodyPr>
          <a:lstStyle/>
          <a:p>
            <a:pPr marL="0" indent="0">
              <a:lnSpc>
                <a:spcPct val="120000"/>
              </a:lnSpc>
              <a:buNone/>
            </a:pPr>
            <a:r>
              <a:rPr lang="en-US" b="1" u="sng"/>
              <a:t>Purpose</a:t>
            </a:r>
            <a:r>
              <a:rPr lang="en-US"/>
              <a:t>: </a:t>
            </a:r>
            <a:br>
              <a:rPr lang="en-US"/>
            </a:br>
            <a:r>
              <a:rPr lang="en-US">
                <a:ea typeface="+mn-lt"/>
                <a:cs typeface="+mn-lt"/>
              </a:rPr>
              <a:t>Opportunity for the facilitator to find out whether there are issues that the faculty member would like the facilitator to be attentive to during the process. </a:t>
            </a:r>
          </a:p>
          <a:p>
            <a:pPr lvl="1">
              <a:lnSpc>
                <a:spcPct val="120000"/>
              </a:lnSpc>
              <a:buFont typeface="Wingdings" panose="020B0604020202020204" pitchFamily="34" charset="0"/>
              <a:buChar char="q"/>
            </a:pPr>
            <a:r>
              <a:rPr lang="en-US" sz="2000">
                <a:ea typeface="+mn-lt"/>
                <a:cs typeface="+mn-lt"/>
              </a:rPr>
              <a:t>Discuss SGID Process</a:t>
            </a:r>
          </a:p>
          <a:p>
            <a:pPr lvl="1">
              <a:lnSpc>
                <a:spcPct val="120000"/>
              </a:lnSpc>
              <a:buFont typeface="Wingdings" panose="020B0604020202020204" pitchFamily="34" charset="0"/>
              <a:buChar char="q"/>
            </a:pPr>
            <a:r>
              <a:rPr lang="en-US" sz="2000">
                <a:ea typeface="+mn-lt"/>
                <a:cs typeface="+mn-lt"/>
              </a:rPr>
              <a:t>Show Instructor survey questions</a:t>
            </a:r>
            <a:endParaRPr lang="en-US" sz="2000"/>
          </a:p>
          <a:p>
            <a:pPr lvl="1">
              <a:lnSpc>
                <a:spcPct val="120000"/>
              </a:lnSpc>
              <a:buFont typeface="Wingdings" panose="020B0604020202020204" pitchFamily="34" charset="0"/>
              <a:buChar char="q"/>
            </a:pPr>
            <a:r>
              <a:rPr lang="en-US" sz="2000">
                <a:ea typeface="+mn-lt"/>
                <a:cs typeface="+mn-lt"/>
              </a:rPr>
              <a:t>See if any questions need to be changed</a:t>
            </a:r>
          </a:p>
          <a:p>
            <a:pPr lvl="1">
              <a:lnSpc>
                <a:spcPct val="120000"/>
              </a:lnSpc>
              <a:buFont typeface="Wingdings" panose="020B0604020202020204" pitchFamily="34" charset="0"/>
              <a:buChar char="q"/>
            </a:pPr>
            <a:r>
              <a:rPr lang="en-US" sz="2000">
                <a:ea typeface="+mn-lt"/>
                <a:cs typeface="+mn-lt"/>
              </a:rPr>
              <a:t>Confirm meeting time </a:t>
            </a:r>
          </a:p>
          <a:p>
            <a:pPr lvl="1">
              <a:lnSpc>
                <a:spcPct val="120000"/>
              </a:lnSpc>
              <a:buFont typeface="Wingdings" panose="020B0604020202020204" pitchFamily="34" charset="0"/>
              <a:buChar char="q"/>
            </a:pPr>
            <a:endParaRPr lang="en-US" sz="2000">
              <a:ea typeface="+mn-lt"/>
              <a:cs typeface="+mn-lt"/>
            </a:endParaRPr>
          </a:p>
          <a:p>
            <a:pPr marL="457200" indent="-457200">
              <a:lnSpc>
                <a:spcPct val="120000"/>
              </a:lnSpc>
              <a:buAutoNum type="arabicPeriod"/>
            </a:pPr>
            <a:endParaRPr lang="en-US">
              <a:ea typeface="+mn-lt"/>
              <a:cs typeface="+mn-lt"/>
            </a:endParaRPr>
          </a:p>
        </p:txBody>
      </p:sp>
      <p:sp>
        <p:nvSpPr>
          <p:cNvPr id="12"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245249-2F4C-4F85-AB62-095DBE524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11349"/>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E87E167-BA5F-48F8-AEC9-4A5275888E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48100" y="1905000"/>
            <a:ext cx="0" cy="41372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386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76B1-E521-4320-84EE-6AA65A065ACB}"/>
              </a:ext>
            </a:extLst>
          </p:cNvPr>
          <p:cNvSpPr>
            <a:spLocks noGrp="1"/>
          </p:cNvSpPr>
          <p:nvPr>
            <p:ph type="title"/>
          </p:nvPr>
        </p:nvSpPr>
        <p:spPr/>
        <p:txBody>
          <a:bodyPr/>
          <a:lstStyle/>
          <a:p>
            <a:r>
              <a:rPr lang="en-US"/>
              <a:t>Survey Questions</a:t>
            </a:r>
          </a:p>
        </p:txBody>
      </p:sp>
      <p:sp>
        <p:nvSpPr>
          <p:cNvPr id="3" name="Content Placeholder 2">
            <a:extLst>
              <a:ext uri="{FF2B5EF4-FFF2-40B4-BE49-F238E27FC236}">
                <a16:creationId xmlns:a16="http://schemas.microsoft.com/office/drawing/2014/main" id="{F1B1F92C-55B4-4C53-BF0B-F2F051AB8E66}"/>
              </a:ext>
            </a:extLst>
          </p:cNvPr>
          <p:cNvSpPr>
            <a:spLocks noGrp="1"/>
          </p:cNvSpPr>
          <p:nvPr>
            <p:ph idx="1"/>
          </p:nvPr>
        </p:nvSpPr>
        <p:spPr/>
        <p:txBody>
          <a:bodyPr vert="horz" lIns="91440" tIns="45720" rIns="91440" bIns="45720" rtlCol="0" anchor="t">
            <a:noAutofit/>
          </a:bodyPr>
          <a:lstStyle/>
          <a:p>
            <a:pPr marL="571500" lvl="1" indent="-342900">
              <a:buAutoNum type="arabicPeriod"/>
            </a:pPr>
            <a:r>
              <a:rPr lang="en-US" sz="2400">
                <a:ea typeface="+mn-lt"/>
                <a:cs typeface="+mn-lt"/>
              </a:rPr>
              <a:t>Briefly describe at least three things you like about the course–the characteristics that you believe support your learning.</a:t>
            </a:r>
            <a:endParaRPr lang="en-US" sz="2400"/>
          </a:p>
          <a:p>
            <a:pPr marL="571500" lvl="1" indent="-342900">
              <a:buAutoNum type="arabicPeriod"/>
            </a:pPr>
            <a:r>
              <a:rPr lang="en-US" sz="2400">
                <a:ea typeface="+mn-lt"/>
                <a:cs typeface="+mn-lt"/>
              </a:rPr>
              <a:t>Briefly describe at least three things you dislike about the course–the characteristics that you believe hinder your learning.</a:t>
            </a:r>
          </a:p>
          <a:p>
            <a:pPr marL="571500" lvl="1" indent="-342900">
              <a:buAutoNum type="arabicPeriod"/>
            </a:pPr>
            <a:r>
              <a:rPr lang="en-US" sz="2400">
                <a:ea typeface="+mn-lt"/>
                <a:cs typeface="+mn-lt"/>
              </a:rPr>
              <a:t>What suggestions can you offer that would enhance your learning?</a:t>
            </a:r>
          </a:p>
          <a:p>
            <a:pPr marL="571500" lvl="1" indent="-342900">
              <a:buAutoNum type="arabicPeriod"/>
            </a:pPr>
            <a:r>
              <a:rPr lang="en-US" sz="2400">
                <a:ea typeface="+mn-lt"/>
                <a:cs typeface="+mn-lt"/>
              </a:rPr>
              <a:t>What can you (students) do to improve your learning?</a:t>
            </a:r>
            <a:endParaRPr lang="en-US" sz="2400"/>
          </a:p>
        </p:txBody>
      </p:sp>
      <p:sp>
        <p:nvSpPr>
          <p:cNvPr id="5" name="Content Placeholder 2">
            <a:extLst>
              <a:ext uri="{FF2B5EF4-FFF2-40B4-BE49-F238E27FC236}">
                <a16:creationId xmlns:a16="http://schemas.microsoft.com/office/drawing/2014/main" id="{4BDE19DA-5B36-4188-9F84-C04BB28120D0}"/>
              </a:ext>
            </a:extLst>
          </p:cNvPr>
          <p:cNvSpPr txBox="1">
            <a:spLocks/>
          </p:cNvSpPr>
          <p:nvPr/>
        </p:nvSpPr>
        <p:spPr>
          <a:xfrm>
            <a:off x="372017" y="6018493"/>
            <a:ext cx="10331210" cy="709411"/>
          </a:xfrm>
          <a:prstGeom prst="rect">
            <a:avLst/>
          </a:prstGeom>
        </p:spPr>
        <p:txBody>
          <a:bodyPr vert="horz" lIns="91440" tIns="45720" rIns="91440" bIns="45720" rtlCol="0" anchor="t">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endParaRPr lang="en-US" sz="2400" i="1"/>
          </a:p>
        </p:txBody>
      </p:sp>
    </p:spTree>
    <p:extLst>
      <p:ext uri="{BB962C8B-B14F-4D97-AF65-F5344CB8AC3E}">
        <p14:creationId xmlns:p14="http://schemas.microsoft.com/office/powerpoint/2010/main" val="3557179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9B882-207C-4885-ACD4-CC852DA8DEFD}"/>
              </a:ext>
            </a:extLst>
          </p:cNvPr>
          <p:cNvSpPr>
            <a:spLocks noGrp="1"/>
          </p:cNvSpPr>
          <p:nvPr>
            <p:ph type="title"/>
          </p:nvPr>
        </p:nvSpPr>
        <p:spPr>
          <a:xfrm>
            <a:off x="6806645" y="821519"/>
            <a:ext cx="3523602" cy="4750860"/>
          </a:xfrm>
        </p:spPr>
        <p:txBody>
          <a:bodyPr anchor="b">
            <a:normAutofit/>
          </a:bodyPr>
          <a:lstStyle/>
          <a:p>
            <a:pPr algn="r"/>
            <a:r>
              <a:rPr lang="en-US"/>
              <a:t>During SGID</a:t>
            </a:r>
          </a:p>
        </p:txBody>
      </p:sp>
      <p:cxnSp>
        <p:nvCxnSpPr>
          <p:cNvPr id="13" name="Straight Connector 12">
            <a:extLst>
              <a:ext uri="{FF2B5EF4-FFF2-40B4-BE49-F238E27FC236}">
                <a16:creationId xmlns:a16="http://schemas.microsoft.com/office/drawing/2014/main" id="{51C3BE47-366B-4E65-A3B2-A71D913683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900" y="334928"/>
            <a:ext cx="0" cy="570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C70F9D7-05BE-476E-A949-4C0E842760CB}"/>
              </a:ext>
            </a:extLst>
          </p:cNvPr>
          <p:cNvGraphicFramePr>
            <a:graphicFrameLocks noGrp="1"/>
          </p:cNvGraphicFramePr>
          <p:nvPr>
            <p:ph idx="1"/>
            <p:extLst>
              <p:ext uri="{D42A27DB-BD31-4B8C-83A1-F6EECF244321}">
                <p14:modId xmlns:p14="http://schemas.microsoft.com/office/powerpoint/2010/main" val="1343427277"/>
              </p:ext>
            </p:extLst>
          </p:nvPr>
        </p:nvGraphicFramePr>
        <p:xfrm>
          <a:off x="782638" y="811213"/>
          <a:ext cx="5287962" cy="4760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832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9B882-207C-4885-ACD4-CC852DA8DEFD}"/>
              </a:ext>
            </a:extLst>
          </p:cNvPr>
          <p:cNvSpPr>
            <a:spLocks noGrp="1"/>
          </p:cNvSpPr>
          <p:nvPr>
            <p:ph type="title"/>
          </p:nvPr>
        </p:nvSpPr>
        <p:spPr>
          <a:xfrm>
            <a:off x="6806645" y="821519"/>
            <a:ext cx="3523602" cy="4750860"/>
          </a:xfrm>
        </p:spPr>
        <p:txBody>
          <a:bodyPr anchor="b">
            <a:normAutofit/>
          </a:bodyPr>
          <a:lstStyle/>
          <a:p>
            <a:pPr algn="r"/>
            <a:r>
              <a:rPr lang="en-US"/>
              <a:t>After</a:t>
            </a:r>
            <a:br>
              <a:rPr lang="en-US"/>
            </a:br>
            <a:r>
              <a:rPr lang="en-US"/>
              <a:t>SGID</a:t>
            </a:r>
          </a:p>
        </p:txBody>
      </p:sp>
      <p:cxnSp>
        <p:nvCxnSpPr>
          <p:cNvPr id="13" name="Straight Connector 12">
            <a:extLst>
              <a:ext uri="{FF2B5EF4-FFF2-40B4-BE49-F238E27FC236}">
                <a16:creationId xmlns:a16="http://schemas.microsoft.com/office/drawing/2014/main" id="{51C3BE47-366B-4E65-A3B2-A71D913683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900" y="334928"/>
            <a:ext cx="0" cy="570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C70F9D7-05BE-476E-A949-4C0E842760CB}"/>
              </a:ext>
            </a:extLst>
          </p:cNvPr>
          <p:cNvGraphicFramePr>
            <a:graphicFrameLocks noGrp="1"/>
          </p:cNvGraphicFramePr>
          <p:nvPr>
            <p:ph idx="1"/>
            <p:extLst>
              <p:ext uri="{D42A27DB-BD31-4B8C-83A1-F6EECF244321}">
                <p14:modId xmlns:p14="http://schemas.microsoft.com/office/powerpoint/2010/main" val="60935946"/>
              </p:ext>
            </p:extLst>
          </p:nvPr>
        </p:nvGraphicFramePr>
        <p:xfrm>
          <a:off x="782638" y="811213"/>
          <a:ext cx="5287962" cy="4760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1176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9">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cxnSp>
        <p:nvCxnSpPr>
          <p:cNvPr id="46" name="Straight Connector 11">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13">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15">
            <a:extLst>
              <a:ext uri="{FF2B5EF4-FFF2-40B4-BE49-F238E27FC236}">
                <a16:creationId xmlns:a16="http://schemas.microsoft.com/office/drawing/2014/main" id="{9EED8031-DD67-43C6-94A0-646636C955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9"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sp>
        <p:nvSpPr>
          <p:cNvPr id="2" name="Title 1">
            <a:extLst>
              <a:ext uri="{FF2B5EF4-FFF2-40B4-BE49-F238E27FC236}">
                <a16:creationId xmlns:a16="http://schemas.microsoft.com/office/drawing/2014/main" id="{5070FE10-43DC-4AF6-A84B-617EF1B28465}"/>
              </a:ext>
            </a:extLst>
          </p:cNvPr>
          <p:cNvSpPr>
            <a:spLocks noGrp="1"/>
          </p:cNvSpPr>
          <p:nvPr>
            <p:ph type="title"/>
          </p:nvPr>
        </p:nvSpPr>
        <p:spPr>
          <a:xfrm>
            <a:off x="5893225" y="635848"/>
            <a:ext cx="4524841" cy="3555169"/>
          </a:xfrm>
        </p:spPr>
        <p:txBody>
          <a:bodyPr vert="horz" lIns="91440" tIns="45720" rIns="91440" bIns="45720" rtlCol="0" anchor="ctr">
            <a:normAutofit/>
          </a:bodyPr>
          <a:lstStyle/>
          <a:p>
            <a:r>
              <a:rPr lang="en-US" sz="5400"/>
              <a:t>Individual</a:t>
            </a:r>
            <a:br>
              <a:rPr lang="en-US" sz="5400"/>
            </a:br>
            <a:r>
              <a:rPr lang="en-US" sz="5400"/>
              <a:t>Report</a:t>
            </a:r>
          </a:p>
        </p:txBody>
      </p:sp>
      <p:sp>
        <p:nvSpPr>
          <p:cNvPr id="4" name="Content Placeholder 3">
            <a:extLst>
              <a:ext uri="{FF2B5EF4-FFF2-40B4-BE49-F238E27FC236}">
                <a16:creationId xmlns:a16="http://schemas.microsoft.com/office/drawing/2014/main" id="{4749BF40-1455-41D5-AE18-22BF9AB0BA40}"/>
              </a:ext>
            </a:extLst>
          </p:cNvPr>
          <p:cNvSpPr>
            <a:spLocks noGrp="1"/>
          </p:cNvSpPr>
          <p:nvPr>
            <p:ph idx="1"/>
          </p:nvPr>
        </p:nvSpPr>
        <p:spPr>
          <a:xfrm>
            <a:off x="5897363" y="4830717"/>
            <a:ext cx="4520699" cy="937046"/>
          </a:xfrm>
        </p:spPr>
        <p:txBody>
          <a:bodyPr vert="horz" lIns="91440" tIns="45720" rIns="91440" bIns="45720" rtlCol="0" anchor="t">
            <a:normAutofit/>
          </a:bodyPr>
          <a:lstStyle/>
          <a:p>
            <a:pPr marL="0" indent="0">
              <a:buNone/>
            </a:pPr>
            <a:r>
              <a:rPr lang="en-US" dirty="0"/>
              <a:t>Example</a:t>
            </a:r>
          </a:p>
        </p:txBody>
      </p:sp>
      <p:pic>
        <p:nvPicPr>
          <p:cNvPr id="5" name="Picture 4">
            <a:extLst>
              <a:ext uri="{FF2B5EF4-FFF2-40B4-BE49-F238E27FC236}">
                <a16:creationId xmlns:a16="http://schemas.microsoft.com/office/drawing/2014/main" id="{9D079BB8-6D63-4378-8613-003198CC75BC}"/>
              </a:ext>
            </a:extLst>
          </p:cNvPr>
          <p:cNvPicPr>
            <a:picLocks noChangeAspect="1"/>
          </p:cNvPicPr>
          <p:nvPr/>
        </p:nvPicPr>
        <p:blipFill rotWithShape="1">
          <a:blip r:embed="rId2"/>
          <a:srcRect l="4734" t="7902" r="5552" b="3210"/>
          <a:stretch/>
        </p:blipFill>
        <p:spPr>
          <a:xfrm>
            <a:off x="701703" y="936784"/>
            <a:ext cx="4521754" cy="4950410"/>
          </a:xfrm>
          <a:prstGeom prst="rect">
            <a:avLst/>
          </a:prstGeom>
        </p:spPr>
      </p:pic>
      <p:sp>
        <p:nvSpPr>
          <p:cNvPr id="50"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cxnSp>
        <p:nvCxnSpPr>
          <p:cNvPr id="51"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23">
            <a:extLst>
              <a:ext uri="{FF2B5EF4-FFF2-40B4-BE49-F238E27FC236}">
                <a16:creationId xmlns:a16="http://schemas.microsoft.com/office/drawing/2014/main" id="{BBDB03F3-936C-4FC9-8A4E-9ADA66A980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600" y="4495794"/>
            <a:ext cx="5186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25">
            <a:extLst>
              <a:ext uri="{FF2B5EF4-FFF2-40B4-BE49-F238E27FC236}">
                <a16:creationId xmlns:a16="http://schemas.microsoft.com/office/drawing/2014/main" id="{6A4D2ECD-AFD1-4CDC-A480-F7968BEEBB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6737" y="6047437"/>
            <a:ext cx="51798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27">
            <a:extLst>
              <a:ext uri="{FF2B5EF4-FFF2-40B4-BE49-F238E27FC236}">
                <a16:creationId xmlns:a16="http://schemas.microsoft.com/office/drawing/2014/main" id="{88BDDCC8-814C-4997-A988-2D871A64A7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600"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911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9">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cxnSp>
        <p:nvCxnSpPr>
          <p:cNvPr id="31" name="Straight Connector 11">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13">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15">
            <a:extLst>
              <a:ext uri="{FF2B5EF4-FFF2-40B4-BE49-F238E27FC236}">
                <a16:creationId xmlns:a16="http://schemas.microsoft.com/office/drawing/2014/main" id="{9EED8031-DD67-43C6-94A0-646636C955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4"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sp>
        <p:nvSpPr>
          <p:cNvPr id="2" name="Title 1">
            <a:extLst>
              <a:ext uri="{FF2B5EF4-FFF2-40B4-BE49-F238E27FC236}">
                <a16:creationId xmlns:a16="http://schemas.microsoft.com/office/drawing/2014/main" id="{5070FE10-43DC-4AF6-A84B-617EF1B28465}"/>
              </a:ext>
            </a:extLst>
          </p:cNvPr>
          <p:cNvSpPr>
            <a:spLocks noGrp="1"/>
          </p:cNvSpPr>
          <p:nvPr>
            <p:ph type="title"/>
          </p:nvPr>
        </p:nvSpPr>
        <p:spPr>
          <a:xfrm>
            <a:off x="841249" y="663960"/>
            <a:ext cx="2656818" cy="3310164"/>
          </a:xfrm>
        </p:spPr>
        <p:txBody>
          <a:bodyPr vert="horz" lIns="91440" tIns="45720" rIns="91440" bIns="45720" rtlCol="0" anchor="t">
            <a:normAutofit/>
          </a:bodyPr>
          <a:lstStyle/>
          <a:p>
            <a:r>
              <a:rPr lang="en-US"/>
              <a:t>Whole Group</a:t>
            </a:r>
            <a:br>
              <a:rPr lang="en-US"/>
            </a:br>
            <a:r>
              <a:rPr lang="en-US"/>
              <a:t>Report</a:t>
            </a:r>
          </a:p>
        </p:txBody>
      </p:sp>
      <p:sp>
        <p:nvSpPr>
          <p:cNvPr id="4" name="Content Placeholder 3">
            <a:extLst>
              <a:ext uri="{FF2B5EF4-FFF2-40B4-BE49-F238E27FC236}">
                <a16:creationId xmlns:a16="http://schemas.microsoft.com/office/drawing/2014/main" id="{4749BF40-1455-41D5-AE18-22BF9AB0BA40}"/>
              </a:ext>
            </a:extLst>
          </p:cNvPr>
          <p:cNvSpPr>
            <a:spLocks noGrp="1"/>
          </p:cNvSpPr>
          <p:nvPr>
            <p:ph idx="1"/>
          </p:nvPr>
        </p:nvSpPr>
        <p:spPr>
          <a:xfrm>
            <a:off x="841249" y="4837855"/>
            <a:ext cx="2656820" cy="874653"/>
          </a:xfrm>
        </p:spPr>
        <p:txBody>
          <a:bodyPr vert="horz" lIns="91440" tIns="45720" rIns="91440" bIns="45720" rtlCol="0" anchor="ctr">
            <a:normAutofit/>
          </a:bodyPr>
          <a:lstStyle/>
          <a:p>
            <a:pPr marL="0" indent="0">
              <a:buNone/>
            </a:pPr>
            <a:r>
              <a:rPr lang="en-US" dirty="0"/>
              <a:t>Example</a:t>
            </a:r>
          </a:p>
        </p:txBody>
      </p:sp>
      <p:pic>
        <p:nvPicPr>
          <p:cNvPr id="5" name="Picture 4">
            <a:extLst>
              <a:ext uri="{FF2B5EF4-FFF2-40B4-BE49-F238E27FC236}">
                <a16:creationId xmlns:a16="http://schemas.microsoft.com/office/drawing/2014/main" id="{A6DA95CE-DFD2-42E3-9427-9F044F4EA8AC}"/>
              </a:ext>
            </a:extLst>
          </p:cNvPr>
          <p:cNvPicPr>
            <a:picLocks noChangeAspect="1"/>
          </p:cNvPicPr>
          <p:nvPr/>
        </p:nvPicPr>
        <p:blipFill rotWithShape="1">
          <a:blip r:embed="rId2"/>
          <a:srcRect l="1" r="-1069"/>
          <a:stretch/>
        </p:blipFill>
        <p:spPr>
          <a:xfrm>
            <a:off x="4209772" y="663960"/>
            <a:ext cx="6184806" cy="5048548"/>
          </a:xfrm>
          <a:prstGeom prst="rect">
            <a:avLst/>
          </a:prstGeom>
        </p:spPr>
      </p:pic>
      <p:sp>
        <p:nvSpPr>
          <p:cNvPr id="35"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a:ea typeface="+mn-ea"/>
              <a:cs typeface="+mn-cs"/>
            </a:endParaRPr>
          </a:p>
        </p:txBody>
      </p:sp>
      <p:cxnSp>
        <p:nvCxnSpPr>
          <p:cNvPr id="36" name="Main Horizontal Connector">
            <a:extLst>
              <a:ext uri="{FF2B5EF4-FFF2-40B4-BE49-F238E27FC236}">
                <a16:creationId xmlns:a16="http://schemas.microsoft.com/office/drawing/2014/main" id="{4D594499-F983-4364-8ABC-5BCDC2E90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3">
            <a:extLst>
              <a:ext uri="{FF2B5EF4-FFF2-40B4-BE49-F238E27FC236}">
                <a16:creationId xmlns:a16="http://schemas.microsoft.com/office/drawing/2014/main" id="{10A37E3E-52D3-44C9-B418-2D26B214C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8100" y="334928"/>
            <a:ext cx="0" cy="57125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5">
            <a:extLst>
              <a:ext uri="{FF2B5EF4-FFF2-40B4-BE49-F238E27FC236}">
                <a16:creationId xmlns:a16="http://schemas.microsoft.com/office/drawing/2014/main" id="{7A74BE92-BA24-4F82-94AC-ED4A58B227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4502926"/>
            <a:ext cx="3480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38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26;p30">
            <a:extLst>
              <a:ext uri="{FF2B5EF4-FFF2-40B4-BE49-F238E27FC236}">
                <a16:creationId xmlns:a16="http://schemas.microsoft.com/office/drawing/2014/main" id="{D27F3B52-EC66-4F34-A372-B616239717EB}"/>
              </a:ext>
            </a:extLst>
          </p:cNvPr>
          <p:cNvSpPr txBox="1">
            <a:spLocks/>
          </p:cNvSpPr>
          <p:nvPr/>
        </p:nvSpPr>
        <p:spPr>
          <a:xfrm>
            <a:off x="1803568" y="2061118"/>
            <a:ext cx="7433400" cy="8949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6000"/>
              <a:t>2%</a:t>
            </a:r>
          </a:p>
        </p:txBody>
      </p:sp>
      <p:sp>
        <p:nvSpPr>
          <p:cNvPr id="12" name="Google Shape;327;p30">
            <a:extLst>
              <a:ext uri="{FF2B5EF4-FFF2-40B4-BE49-F238E27FC236}">
                <a16:creationId xmlns:a16="http://schemas.microsoft.com/office/drawing/2014/main" id="{ECC9E6E7-7554-47A8-8CC9-95E7398E9493}"/>
              </a:ext>
            </a:extLst>
          </p:cNvPr>
          <p:cNvSpPr txBox="1">
            <a:spLocks/>
          </p:cNvSpPr>
          <p:nvPr/>
        </p:nvSpPr>
        <p:spPr>
          <a:xfrm>
            <a:off x="1803568" y="2772513"/>
            <a:ext cx="7433400" cy="4632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0"/>
              </a:spcAft>
              <a:buFont typeface="Arial" panose="020B0604020202020204" pitchFamily="34" charset="0"/>
              <a:buNone/>
            </a:pPr>
            <a:r>
              <a:rPr lang="en-US" sz="2000"/>
              <a:t>Did not discuss with students</a:t>
            </a:r>
            <a:endParaRPr lang="en-US"/>
          </a:p>
        </p:txBody>
      </p:sp>
      <p:sp>
        <p:nvSpPr>
          <p:cNvPr id="13" name="Google Shape;328;p30">
            <a:extLst>
              <a:ext uri="{FF2B5EF4-FFF2-40B4-BE49-F238E27FC236}">
                <a16:creationId xmlns:a16="http://schemas.microsoft.com/office/drawing/2014/main" id="{F95857D7-0DC2-4E29-94A5-EE2E50041C82}"/>
              </a:ext>
            </a:extLst>
          </p:cNvPr>
          <p:cNvSpPr txBox="1">
            <a:spLocks/>
          </p:cNvSpPr>
          <p:nvPr/>
        </p:nvSpPr>
        <p:spPr>
          <a:xfrm>
            <a:off x="1803568" y="4690011"/>
            <a:ext cx="7433400" cy="8949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6000">
                <a:solidFill>
                  <a:srgbClr val="4F2984"/>
                </a:solidFill>
              </a:rPr>
              <a:t>9%</a:t>
            </a:r>
          </a:p>
        </p:txBody>
      </p:sp>
      <p:sp>
        <p:nvSpPr>
          <p:cNvPr id="14" name="Google Shape;329;p30">
            <a:extLst>
              <a:ext uri="{FF2B5EF4-FFF2-40B4-BE49-F238E27FC236}">
                <a16:creationId xmlns:a16="http://schemas.microsoft.com/office/drawing/2014/main" id="{A89EDA28-6E82-47EF-98BA-76BC16DDB694}"/>
              </a:ext>
            </a:extLst>
          </p:cNvPr>
          <p:cNvSpPr txBox="1">
            <a:spLocks/>
          </p:cNvSpPr>
          <p:nvPr/>
        </p:nvSpPr>
        <p:spPr>
          <a:xfrm>
            <a:off x="1803568" y="5401406"/>
            <a:ext cx="7433400" cy="4632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0"/>
              </a:spcAft>
              <a:buFont typeface="Arial" panose="020B0604020202020204" pitchFamily="34" charset="0"/>
              <a:buNone/>
            </a:pPr>
            <a:r>
              <a:rPr lang="en-US" sz="2000"/>
              <a:t>Discussed with students and made changes</a:t>
            </a:r>
            <a:endParaRPr lang="en-US"/>
          </a:p>
        </p:txBody>
      </p:sp>
      <p:sp>
        <p:nvSpPr>
          <p:cNvPr id="15" name="Google Shape;330;p30">
            <a:extLst>
              <a:ext uri="{FF2B5EF4-FFF2-40B4-BE49-F238E27FC236}">
                <a16:creationId xmlns:a16="http://schemas.microsoft.com/office/drawing/2014/main" id="{90CA8514-D406-495D-8081-612C7B6DCF99}"/>
              </a:ext>
            </a:extLst>
          </p:cNvPr>
          <p:cNvSpPr txBox="1">
            <a:spLocks/>
          </p:cNvSpPr>
          <p:nvPr/>
        </p:nvSpPr>
        <p:spPr>
          <a:xfrm>
            <a:off x="1803568" y="3375565"/>
            <a:ext cx="7433400" cy="8949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a:solidFill>
                  <a:schemeClr val="bg1">
                    <a:lumMod val="50000"/>
                  </a:schemeClr>
                </a:solidFill>
              </a:rPr>
              <a:t>5%</a:t>
            </a:r>
          </a:p>
        </p:txBody>
      </p:sp>
      <p:sp>
        <p:nvSpPr>
          <p:cNvPr id="16" name="Google Shape;331;p30">
            <a:extLst>
              <a:ext uri="{FF2B5EF4-FFF2-40B4-BE49-F238E27FC236}">
                <a16:creationId xmlns:a16="http://schemas.microsoft.com/office/drawing/2014/main" id="{62F81DFF-05A7-4F0C-9EAD-B371CC75C879}"/>
              </a:ext>
            </a:extLst>
          </p:cNvPr>
          <p:cNvSpPr txBox="1">
            <a:spLocks/>
          </p:cNvSpPr>
          <p:nvPr/>
        </p:nvSpPr>
        <p:spPr>
          <a:xfrm>
            <a:off x="1803568" y="4086960"/>
            <a:ext cx="7433400" cy="4632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0"/>
              </a:spcAft>
              <a:buFont typeface="Arial" panose="020B0604020202020204" pitchFamily="34" charset="0"/>
              <a:buNone/>
            </a:pPr>
            <a:r>
              <a:rPr lang="en-US" sz="2000"/>
              <a:t>Discussed with students and made no changes</a:t>
            </a:r>
            <a:endParaRPr lang="en-US"/>
          </a:p>
        </p:txBody>
      </p:sp>
      <p:sp>
        <p:nvSpPr>
          <p:cNvPr id="23" name="Title 1">
            <a:extLst>
              <a:ext uri="{FF2B5EF4-FFF2-40B4-BE49-F238E27FC236}">
                <a16:creationId xmlns:a16="http://schemas.microsoft.com/office/drawing/2014/main" id="{37AE577F-17DE-4BF5-9B73-4897183D55A2}"/>
              </a:ext>
            </a:extLst>
          </p:cNvPr>
          <p:cNvSpPr>
            <a:spLocks noGrp="1"/>
          </p:cNvSpPr>
          <p:nvPr>
            <p:ph type="title"/>
          </p:nvPr>
        </p:nvSpPr>
        <p:spPr>
          <a:xfrm>
            <a:off x="841248" y="552782"/>
            <a:ext cx="9489000" cy="1325563"/>
          </a:xfrm>
        </p:spPr>
        <p:txBody>
          <a:bodyPr/>
          <a:lstStyle/>
          <a:p>
            <a:r>
              <a:rPr lang="en-US"/>
              <a:t>Faculty Engagement with Student Feedback</a:t>
            </a:r>
          </a:p>
        </p:txBody>
      </p:sp>
      <p:sp>
        <p:nvSpPr>
          <p:cNvPr id="24" name="TextBox 23">
            <a:extLst>
              <a:ext uri="{FF2B5EF4-FFF2-40B4-BE49-F238E27FC236}">
                <a16:creationId xmlns:a16="http://schemas.microsoft.com/office/drawing/2014/main" id="{105F0F25-3EFD-4807-BBBA-436CD489D68A}"/>
              </a:ext>
            </a:extLst>
          </p:cNvPr>
          <p:cNvSpPr txBox="1"/>
          <p:nvPr/>
        </p:nvSpPr>
        <p:spPr>
          <a:xfrm>
            <a:off x="6959809" y="6120552"/>
            <a:ext cx="3762568" cy="369332"/>
          </a:xfrm>
          <a:prstGeom prst="rect">
            <a:avLst/>
          </a:prstGeom>
          <a:noFill/>
        </p:spPr>
        <p:txBody>
          <a:bodyPr wrap="none" rtlCol="0">
            <a:spAutoFit/>
          </a:bodyPr>
          <a:lstStyle/>
          <a:p>
            <a:pPr algn="r"/>
            <a:r>
              <a:rPr lang="en-US"/>
              <a:t>(McGowan &amp; </a:t>
            </a:r>
            <a:r>
              <a:rPr lang="en-US" err="1"/>
              <a:t>Osguthorpe</a:t>
            </a:r>
            <a:r>
              <a:rPr lang="en-US"/>
              <a:t>, 2011. p. 169)</a:t>
            </a:r>
          </a:p>
        </p:txBody>
      </p:sp>
      <p:sp>
        <p:nvSpPr>
          <p:cNvPr id="25" name="TextBox 24">
            <a:extLst>
              <a:ext uri="{FF2B5EF4-FFF2-40B4-BE49-F238E27FC236}">
                <a16:creationId xmlns:a16="http://schemas.microsoft.com/office/drawing/2014/main" id="{50B984E8-090D-479D-9465-06153258E7B6}"/>
              </a:ext>
            </a:extLst>
          </p:cNvPr>
          <p:cNvSpPr txBox="1"/>
          <p:nvPr/>
        </p:nvSpPr>
        <p:spPr>
          <a:xfrm>
            <a:off x="457409" y="6120552"/>
            <a:ext cx="4390946" cy="369332"/>
          </a:xfrm>
          <a:prstGeom prst="rect">
            <a:avLst/>
          </a:prstGeom>
          <a:noFill/>
        </p:spPr>
        <p:txBody>
          <a:bodyPr wrap="none" rtlCol="0">
            <a:spAutoFit/>
          </a:bodyPr>
          <a:lstStyle/>
          <a:p>
            <a:r>
              <a:rPr lang="en-US" sz="1800" i="1">
                <a:solidFill>
                  <a:srgbClr val="4F2984"/>
                </a:solidFill>
              </a:rPr>
              <a:t>* </a:t>
            </a:r>
            <a:r>
              <a:rPr lang="en-US" i="1">
                <a:solidFill>
                  <a:srgbClr val="4F2984"/>
                </a:solidFill>
              </a:rPr>
              <a:t>Percentage of </a:t>
            </a:r>
            <a:r>
              <a:rPr lang="en-US" sz="1800" i="1">
                <a:solidFill>
                  <a:srgbClr val="4F2984"/>
                </a:solidFill>
              </a:rPr>
              <a:t>improvement in rating scores</a:t>
            </a:r>
          </a:p>
        </p:txBody>
      </p:sp>
    </p:spTree>
    <p:extLst>
      <p:ext uri="{BB962C8B-B14F-4D97-AF65-F5344CB8AC3E}">
        <p14:creationId xmlns:p14="http://schemas.microsoft.com/office/powerpoint/2010/main" val="3188694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6AE280-CCB7-4D4F-9617-BFE4D9BA0FEC}"/>
              </a:ext>
            </a:extLst>
          </p:cNvPr>
          <p:cNvSpPr>
            <a:spLocks noGrp="1"/>
          </p:cNvSpPr>
          <p:nvPr>
            <p:ph idx="4294967295"/>
          </p:nvPr>
        </p:nvSpPr>
        <p:spPr>
          <a:xfrm>
            <a:off x="762000" y="368116"/>
            <a:ext cx="9719732" cy="5752436"/>
          </a:xfrm>
        </p:spPr>
        <p:txBody>
          <a:bodyPr anchor="ctr">
            <a:noAutofit/>
          </a:bodyPr>
          <a:lstStyle/>
          <a:p>
            <a:pPr marL="0" indent="0">
              <a:buNone/>
            </a:pPr>
            <a:r>
              <a:rPr lang="en-US" sz="3200"/>
              <a:t>The nature of the comments that you get back through the SGID is the information we want as instructors from the IDEA. We read all the comments we get at the end of the semester and hope for "the pearl" amongst all of that for something that we can actually </a:t>
            </a:r>
            <a:r>
              <a:rPr lang="en-US" sz="3200" b="1" i="1"/>
              <a:t>do</a:t>
            </a:r>
            <a:r>
              <a:rPr lang="en-US" sz="3200"/>
              <a:t> to improve […] The nature of the comments [from SGID] was much </a:t>
            </a:r>
            <a:r>
              <a:rPr lang="en-US" sz="3200" b="1" i="1"/>
              <a:t>richer</a:t>
            </a:r>
            <a:r>
              <a:rPr lang="en-US" sz="3200"/>
              <a:t>, more </a:t>
            </a:r>
            <a:r>
              <a:rPr lang="en-US" sz="3200" b="1" i="1"/>
              <a:t>reflective</a:t>
            </a:r>
            <a:r>
              <a:rPr lang="en-US" sz="3200"/>
              <a:t>, and more </a:t>
            </a:r>
            <a:r>
              <a:rPr lang="en-US" sz="3200" b="1" i="1"/>
              <a:t>actionable</a:t>
            </a:r>
            <a:r>
              <a:rPr lang="en-US" sz="3200"/>
              <a:t>. </a:t>
            </a:r>
          </a:p>
        </p:txBody>
      </p:sp>
      <p:sp>
        <p:nvSpPr>
          <p:cNvPr id="4" name="TextBox 3">
            <a:extLst>
              <a:ext uri="{FF2B5EF4-FFF2-40B4-BE49-F238E27FC236}">
                <a16:creationId xmlns:a16="http://schemas.microsoft.com/office/drawing/2014/main" id="{890E2577-CE01-46F8-8A38-92C66222066E}"/>
              </a:ext>
            </a:extLst>
          </p:cNvPr>
          <p:cNvSpPr txBox="1"/>
          <p:nvPr/>
        </p:nvSpPr>
        <p:spPr>
          <a:xfrm>
            <a:off x="7062400" y="6120552"/>
            <a:ext cx="3659977" cy="369332"/>
          </a:xfrm>
          <a:prstGeom prst="rect">
            <a:avLst/>
          </a:prstGeom>
          <a:noFill/>
        </p:spPr>
        <p:txBody>
          <a:bodyPr wrap="none" rtlCol="0">
            <a:spAutoFit/>
          </a:bodyPr>
          <a:lstStyle/>
          <a:p>
            <a:pPr algn="r"/>
            <a:r>
              <a:rPr lang="en-US"/>
              <a:t>Dr. S. Pardue (College of Engineering)</a:t>
            </a:r>
          </a:p>
        </p:txBody>
      </p:sp>
      <p:pic>
        <p:nvPicPr>
          <p:cNvPr id="6" name="Graphic 5" descr="Quotes with solid fill">
            <a:extLst>
              <a:ext uri="{FF2B5EF4-FFF2-40B4-BE49-F238E27FC236}">
                <a16:creationId xmlns:a16="http://schemas.microsoft.com/office/drawing/2014/main" id="{C71888A3-100C-4FAF-A3A2-E9A3022909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22377" y="512049"/>
            <a:ext cx="1143000" cy="1143000"/>
          </a:xfrm>
          <a:prstGeom prst="rect">
            <a:avLst/>
          </a:prstGeom>
        </p:spPr>
      </p:pic>
    </p:spTree>
    <p:extLst>
      <p:ext uri="{BB962C8B-B14F-4D97-AF65-F5344CB8AC3E}">
        <p14:creationId xmlns:p14="http://schemas.microsoft.com/office/powerpoint/2010/main" val="3264405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F024E-D6D1-4D3E-9D9F-574A2F4758F8}"/>
              </a:ext>
            </a:extLst>
          </p:cNvPr>
          <p:cNvSpPr>
            <a:spLocks noGrp="1"/>
          </p:cNvSpPr>
          <p:nvPr>
            <p:ph type="title"/>
          </p:nvPr>
        </p:nvSpPr>
        <p:spPr>
          <a:xfrm>
            <a:off x="841249" y="810563"/>
            <a:ext cx="3426594" cy="4761237"/>
          </a:xfrm>
        </p:spPr>
        <p:txBody>
          <a:bodyPr anchor="t">
            <a:normAutofit/>
          </a:bodyPr>
          <a:lstStyle/>
          <a:p>
            <a:r>
              <a:rPr lang="en-US"/>
              <a:t>Post-Meeting</a:t>
            </a:r>
          </a:p>
        </p:txBody>
      </p:sp>
      <p:cxnSp>
        <p:nvCxnSpPr>
          <p:cNvPr id="34"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14">
            <a:extLst>
              <a:ext uri="{FF2B5EF4-FFF2-40B4-BE49-F238E27FC236}">
                <a16:creationId xmlns:a16="http://schemas.microsoft.com/office/drawing/2014/main" id="{E604AB19-8820-4859-AA1B-09DD1F3E8B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340658"/>
            <a:ext cx="0" cy="570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7" name="Content Placeholder 2">
            <a:extLst>
              <a:ext uri="{FF2B5EF4-FFF2-40B4-BE49-F238E27FC236}">
                <a16:creationId xmlns:a16="http://schemas.microsoft.com/office/drawing/2014/main" id="{2CBD9231-9C17-4EE7-92DE-6E5B76622A1F}"/>
              </a:ext>
            </a:extLst>
          </p:cNvPr>
          <p:cNvGraphicFramePr>
            <a:graphicFrameLocks noGrp="1"/>
          </p:cNvGraphicFramePr>
          <p:nvPr>
            <p:ph idx="1"/>
            <p:extLst>
              <p:ext uri="{D42A27DB-BD31-4B8C-83A1-F6EECF244321}">
                <p14:modId xmlns:p14="http://schemas.microsoft.com/office/powerpoint/2010/main" val="1457606495"/>
              </p:ext>
            </p:extLst>
          </p:nvPr>
        </p:nvGraphicFramePr>
        <p:xfrm>
          <a:off x="5046663" y="811213"/>
          <a:ext cx="5283200" cy="4760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453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561E-668B-4569-9087-6051C47E4F2F}"/>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EA1C849-7516-4962-BE18-EFBC5E0B2FA8}"/>
              </a:ext>
            </a:extLst>
          </p:cNvPr>
          <p:cNvSpPr>
            <a:spLocks noGrp="1"/>
          </p:cNvSpPr>
          <p:nvPr>
            <p:ph idx="1"/>
          </p:nvPr>
        </p:nvSpPr>
        <p:spPr>
          <a:xfrm>
            <a:off x="841248" y="1878345"/>
            <a:ext cx="9489000" cy="3965238"/>
          </a:xfrm>
        </p:spPr>
        <p:txBody>
          <a:bodyPr vert="horz" lIns="91440" tIns="45720" rIns="91440" bIns="45720" rtlCol="0" anchor="t">
            <a:normAutofit/>
          </a:bodyPr>
          <a:lstStyle/>
          <a:p>
            <a:pPr indent="-457200">
              <a:buNone/>
            </a:pPr>
            <a:r>
              <a:rPr lang="en-US">
                <a:effectLst/>
              </a:rPr>
              <a:t>McGowan, W. R., &amp; </a:t>
            </a:r>
            <a:r>
              <a:rPr lang="en-US" err="1">
                <a:effectLst/>
              </a:rPr>
              <a:t>Osguthorpe</a:t>
            </a:r>
            <a:r>
              <a:rPr lang="en-US">
                <a:effectLst/>
              </a:rPr>
              <a:t>, R. T. (2011). Student and faculty perceptions of effects of midcourse evaluations. </a:t>
            </a:r>
            <a:r>
              <a:rPr lang="en-US" i="1">
                <a:effectLst/>
              </a:rPr>
              <a:t>To Improve the Academy, 29</a:t>
            </a:r>
            <a:r>
              <a:rPr lang="en-US">
                <a:effectLst/>
              </a:rPr>
              <a:t> (1), 160-172. </a:t>
            </a:r>
            <a:r>
              <a:rPr lang="en-US">
                <a:solidFill>
                  <a:srgbClr val="4F2984"/>
                </a:solidFill>
                <a:effectLst/>
                <a:hlinkClick r:id="rId3">
                  <a:extLst>
                    <a:ext uri="{A12FA001-AC4F-418D-AE19-62706E023703}">
                      <ahyp:hlinkClr xmlns:ahyp="http://schemas.microsoft.com/office/drawing/2018/hyperlinkcolor" val="tx"/>
                    </a:ext>
                  </a:extLst>
                </a:hlinkClick>
              </a:rPr>
              <a:t>doi:10.1002/j.2334-4822.2011.tb00629.x</a:t>
            </a:r>
            <a:endParaRPr lang="en-US">
              <a:solidFill>
                <a:srgbClr val="4F2984"/>
              </a:solidFill>
              <a:effectLst/>
            </a:endParaRPr>
          </a:p>
          <a:p>
            <a:pPr indent="-457200">
              <a:buNone/>
            </a:pPr>
            <a:r>
              <a:rPr lang="en-US">
                <a:effectLst/>
              </a:rPr>
              <a:t>“Mid-semester evaluations.” (n.d</a:t>
            </a:r>
            <a:r>
              <a:rPr lang="en-US"/>
              <a:t>.). </a:t>
            </a:r>
            <a:r>
              <a:rPr lang="en-US" i="1">
                <a:effectLst/>
              </a:rPr>
              <a:t>Center for Innovative Teaching and Learning at Indiana University</a:t>
            </a:r>
            <a:r>
              <a:rPr lang="en-US">
                <a:effectLst/>
              </a:rPr>
              <a:t>. Retrieved 14 Sept. 2022 at </a:t>
            </a:r>
            <a:r>
              <a:rPr lang="en-US">
                <a:solidFill>
                  <a:srgbClr val="4F2984"/>
                </a:solidFill>
                <a:effectLst/>
                <a:hlinkClick r:id="rId4">
                  <a:extLst>
                    <a:ext uri="{A12FA001-AC4F-418D-AE19-62706E023703}">
                      <ahyp:hlinkClr xmlns:ahyp="http://schemas.microsoft.com/office/drawing/2018/hyperlinkcolor" val="tx"/>
                    </a:ext>
                  </a:extLst>
                </a:hlinkClick>
              </a:rPr>
              <a:t>Web Address</a:t>
            </a:r>
            <a:r>
              <a:rPr lang="en-US">
                <a:solidFill>
                  <a:srgbClr val="4F2984"/>
                </a:solidFill>
                <a:effectLst/>
              </a:rPr>
              <a:t>.</a:t>
            </a:r>
          </a:p>
          <a:p>
            <a:pPr indent="-457200">
              <a:buNone/>
            </a:pPr>
            <a:r>
              <a:rPr lang="en-US">
                <a:effectLst/>
              </a:rPr>
              <a:t>“Mid-semester feedback.” (n.d.). </a:t>
            </a:r>
            <a:r>
              <a:rPr lang="en-US" i="1">
                <a:effectLst/>
              </a:rPr>
              <a:t>Center for Teaching &amp; Learning at UT Austin</a:t>
            </a:r>
            <a:r>
              <a:rPr lang="en-US">
                <a:effectLst/>
              </a:rPr>
              <a:t>.</a:t>
            </a:r>
            <a:r>
              <a:rPr lang="en-US"/>
              <a:t> Retrieved 14 Sept. 2022 at</a:t>
            </a:r>
            <a:r>
              <a:rPr lang="en-US">
                <a:effectLst/>
              </a:rPr>
              <a:t> </a:t>
            </a:r>
            <a:r>
              <a:rPr lang="en-US">
                <a:solidFill>
                  <a:srgbClr val="4F2984"/>
                </a:solidFill>
                <a:effectLst/>
                <a:hlinkClick r:id="rId5">
                  <a:extLst>
                    <a:ext uri="{A12FA001-AC4F-418D-AE19-62706E023703}">
                      <ahyp:hlinkClr xmlns:ahyp="http://schemas.microsoft.com/office/drawing/2018/hyperlinkcolor" val="tx"/>
                    </a:ext>
                  </a:extLst>
                </a:hlinkClick>
              </a:rPr>
              <a:t>Web Address</a:t>
            </a:r>
            <a:r>
              <a:rPr lang="en-US">
                <a:effectLst/>
              </a:rPr>
              <a:t>. </a:t>
            </a:r>
            <a:endParaRPr lang="en-US"/>
          </a:p>
          <a:p>
            <a:pPr indent="-457200">
              <a:buNone/>
            </a:pPr>
            <a:r>
              <a:rPr lang="en-US"/>
              <a:t>Pendersen, J. (2020). Why you should use a mid-semester evaluation. </a:t>
            </a:r>
            <a:r>
              <a:rPr lang="en-US" i="1" err="1"/>
              <a:t>iTeachU</a:t>
            </a:r>
            <a:r>
              <a:rPr lang="en-US" i="1"/>
              <a:t> at UAF </a:t>
            </a:r>
            <a:r>
              <a:rPr lang="en-US" i="1" err="1"/>
              <a:t>eCampus</a:t>
            </a:r>
            <a:r>
              <a:rPr lang="en-US"/>
              <a:t>. Retrieved 14 Sept. 2022 at </a:t>
            </a:r>
            <a:r>
              <a:rPr lang="en-US">
                <a:solidFill>
                  <a:srgbClr val="4F2984"/>
                </a:solidFill>
                <a:hlinkClick r:id="rId6">
                  <a:extLst>
                    <a:ext uri="{A12FA001-AC4F-418D-AE19-62706E023703}">
                      <ahyp:hlinkClr xmlns:ahyp="http://schemas.microsoft.com/office/drawing/2018/hyperlinkcolor" val="tx"/>
                    </a:ext>
                  </a:extLst>
                </a:hlinkClick>
              </a:rPr>
              <a:t>Web Address</a:t>
            </a:r>
            <a:r>
              <a:rPr lang="en-US"/>
              <a:t>.</a:t>
            </a:r>
          </a:p>
        </p:txBody>
      </p:sp>
      <p:sp>
        <p:nvSpPr>
          <p:cNvPr id="4" name="TextBox 3">
            <a:extLst>
              <a:ext uri="{FF2B5EF4-FFF2-40B4-BE49-F238E27FC236}">
                <a16:creationId xmlns:a16="http://schemas.microsoft.com/office/drawing/2014/main" id="{28B547A6-29D3-46E0-BADC-75A53921585D}"/>
              </a:ext>
            </a:extLst>
          </p:cNvPr>
          <p:cNvSpPr txBox="1"/>
          <p:nvPr/>
        </p:nvSpPr>
        <p:spPr>
          <a:xfrm>
            <a:off x="10902019" y="552782"/>
            <a:ext cx="795867" cy="5622628"/>
          </a:xfrm>
          <a:prstGeom prst="rect">
            <a:avLst/>
          </a:prstGeom>
          <a:noFill/>
        </p:spPr>
        <p:txBody>
          <a:bodyPr vert="wordArtVert" wrap="none" rtlCol="0">
            <a:noAutofit/>
          </a:bodyPr>
          <a:lstStyle/>
          <a:p>
            <a:pPr algn="ctr"/>
            <a:r>
              <a:rPr lang="en-US" sz="3200">
                <a:solidFill>
                  <a:srgbClr val="4F2984"/>
                </a:solidFill>
                <a:latin typeface="+mj-lt"/>
              </a:rPr>
              <a:t>THANK YOU</a:t>
            </a:r>
          </a:p>
        </p:txBody>
      </p:sp>
    </p:spTree>
    <p:extLst>
      <p:ext uri="{BB962C8B-B14F-4D97-AF65-F5344CB8AC3E}">
        <p14:creationId xmlns:p14="http://schemas.microsoft.com/office/powerpoint/2010/main" val="2156063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D460-5C59-4154-A5B3-1264053BC33F}"/>
              </a:ext>
            </a:extLst>
          </p:cNvPr>
          <p:cNvSpPr>
            <a:spLocks noGrp="1"/>
          </p:cNvSpPr>
          <p:nvPr>
            <p:ph type="title"/>
          </p:nvPr>
        </p:nvSpPr>
        <p:spPr/>
        <p:txBody>
          <a:bodyPr/>
          <a:lstStyle/>
          <a:p>
            <a:r>
              <a:rPr lang="en-US"/>
              <a:t>When?</a:t>
            </a:r>
          </a:p>
        </p:txBody>
      </p:sp>
      <p:sp>
        <p:nvSpPr>
          <p:cNvPr id="3" name="Content Placeholder 2">
            <a:extLst>
              <a:ext uri="{FF2B5EF4-FFF2-40B4-BE49-F238E27FC236}">
                <a16:creationId xmlns:a16="http://schemas.microsoft.com/office/drawing/2014/main" id="{7E129F7A-8C1E-4CA4-B3F2-D402AD9B67C7}"/>
              </a:ext>
            </a:extLst>
          </p:cNvPr>
          <p:cNvSpPr>
            <a:spLocks noGrp="1"/>
          </p:cNvSpPr>
          <p:nvPr>
            <p:ph idx="1"/>
          </p:nvPr>
        </p:nvSpPr>
        <p:spPr>
          <a:xfrm>
            <a:off x="5938181" y="1878345"/>
            <a:ext cx="4746752" cy="3747384"/>
          </a:xfrm>
        </p:spPr>
        <p:txBody>
          <a:bodyPr>
            <a:normAutofit/>
          </a:bodyPr>
          <a:lstStyle/>
          <a:p>
            <a:pPr marL="0" indent="0">
              <a:buNone/>
            </a:pPr>
            <a:r>
              <a:rPr lang="en-US" sz="3200">
                <a:solidFill>
                  <a:srgbClr val="4F2984"/>
                </a:solidFill>
              </a:rPr>
              <a:t>To Act:</a:t>
            </a:r>
          </a:p>
          <a:p>
            <a:r>
              <a:rPr lang="en-US" sz="3200">
                <a:solidFill>
                  <a:srgbClr val="4F2984"/>
                </a:solidFill>
              </a:rPr>
              <a:t>Immediately</a:t>
            </a:r>
          </a:p>
          <a:p>
            <a:r>
              <a:rPr lang="en-US" sz="3200">
                <a:solidFill>
                  <a:srgbClr val="4F2984"/>
                </a:solidFill>
              </a:rPr>
              <a:t>Next Semester</a:t>
            </a:r>
          </a:p>
          <a:p>
            <a:r>
              <a:rPr lang="en-US" sz="3200">
                <a:solidFill>
                  <a:srgbClr val="4F2984"/>
                </a:solidFill>
              </a:rPr>
              <a:t>Next Course Revision</a:t>
            </a:r>
          </a:p>
        </p:txBody>
      </p:sp>
      <p:sp>
        <p:nvSpPr>
          <p:cNvPr id="5" name="Content Placeholder 2">
            <a:extLst>
              <a:ext uri="{FF2B5EF4-FFF2-40B4-BE49-F238E27FC236}">
                <a16:creationId xmlns:a16="http://schemas.microsoft.com/office/drawing/2014/main" id="{E395F313-1FB5-47CD-90C7-76AF2F45A19C}"/>
              </a:ext>
            </a:extLst>
          </p:cNvPr>
          <p:cNvSpPr txBox="1">
            <a:spLocks/>
          </p:cNvSpPr>
          <p:nvPr/>
        </p:nvSpPr>
        <p:spPr>
          <a:xfrm>
            <a:off x="1016339" y="1878345"/>
            <a:ext cx="4199128" cy="3747384"/>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solidFill>
                  <a:srgbClr val="4F2984"/>
                </a:solidFill>
              </a:rPr>
              <a:t>To Administer:</a:t>
            </a:r>
          </a:p>
          <a:p>
            <a:r>
              <a:rPr lang="en-US" sz="3200">
                <a:solidFill>
                  <a:srgbClr val="4F2984"/>
                </a:solidFill>
              </a:rPr>
              <a:t>After the first big unit</a:t>
            </a:r>
          </a:p>
          <a:p>
            <a:r>
              <a:rPr lang="en-US" sz="3200">
                <a:solidFill>
                  <a:srgbClr val="4F2984"/>
                </a:solidFill>
              </a:rPr>
              <a:t>Mid-Semester Evaluations</a:t>
            </a:r>
          </a:p>
        </p:txBody>
      </p:sp>
      <p:pic>
        <p:nvPicPr>
          <p:cNvPr id="7" name="Graphic 6" descr="Hourglass 30% with solid fill">
            <a:extLst>
              <a:ext uri="{FF2B5EF4-FFF2-40B4-BE49-F238E27FC236}">
                <a16:creationId xmlns:a16="http://schemas.microsoft.com/office/drawing/2014/main" id="{97FE5ED0-55EC-4160-91EB-470D81FFE1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4134" y="5161620"/>
            <a:ext cx="1371600" cy="1371600"/>
          </a:xfrm>
          <a:prstGeom prst="rect">
            <a:avLst/>
          </a:prstGeom>
        </p:spPr>
      </p:pic>
    </p:spTree>
    <p:extLst>
      <p:ext uri="{BB962C8B-B14F-4D97-AF65-F5344CB8AC3E}">
        <p14:creationId xmlns:p14="http://schemas.microsoft.com/office/powerpoint/2010/main" val="9443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3" presetClass="emph" presetSubtype="1" grpId="0" nodeType="withEffect">
                                  <p:stCondLst>
                                    <p:cond delay="0"/>
                                  </p:stCondLst>
                                  <p:childTnLst>
                                    <p:set>
                                      <p:cBhvr override="childStyle">
                                        <p:cTn id="14" dur="indefinite"/>
                                        <p:tgtEl>
                                          <p:spTgt spid="5"/>
                                        </p:tgtEl>
                                        <p:attrNameLst>
                                          <p:attrName>style.color</p:attrName>
                                        </p:attrNameLst>
                                      </p:cBhvr>
                                      <p:to>
                                        <p:clrVal>
                                          <a:srgbClr val="B2B2B2"/>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6B13-DC2A-4389-99D6-416414BD1568}"/>
              </a:ext>
            </a:extLst>
          </p:cNvPr>
          <p:cNvSpPr>
            <a:spLocks noGrp="1"/>
          </p:cNvSpPr>
          <p:nvPr>
            <p:ph type="title"/>
          </p:nvPr>
        </p:nvSpPr>
        <p:spPr/>
        <p:txBody>
          <a:bodyPr/>
          <a:lstStyle/>
          <a:p>
            <a:r>
              <a:rPr lang="en-US"/>
              <a:t>Why (for students)?</a:t>
            </a:r>
          </a:p>
        </p:txBody>
      </p:sp>
      <p:sp>
        <p:nvSpPr>
          <p:cNvPr id="3" name="Content Placeholder 2">
            <a:extLst>
              <a:ext uri="{FF2B5EF4-FFF2-40B4-BE49-F238E27FC236}">
                <a16:creationId xmlns:a16="http://schemas.microsoft.com/office/drawing/2014/main" id="{D2CCAEDE-4EAC-4C2D-BDF0-6DF8C64FEE03}"/>
              </a:ext>
            </a:extLst>
          </p:cNvPr>
          <p:cNvSpPr>
            <a:spLocks noGrp="1"/>
          </p:cNvSpPr>
          <p:nvPr>
            <p:ph idx="1"/>
          </p:nvPr>
        </p:nvSpPr>
        <p:spPr/>
        <p:txBody>
          <a:bodyPr/>
          <a:lstStyle/>
          <a:p>
            <a:pPr algn="l" fontAlgn="base">
              <a:lnSpc>
                <a:spcPct val="100000"/>
              </a:lnSpc>
              <a:buFont typeface="Arial" panose="020B0604020202020204" pitchFamily="34" charset="0"/>
              <a:buChar char="•"/>
            </a:pPr>
            <a:r>
              <a:rPr lang="en-US" sz="2800" b="0" i="0">
                <a:solidFill>
                  <a:srgbClr val="4F2984"/>
                </a:solidFill>
                <a:effectLst/>
                <a:latin typeface="Univers Condensed (Body)"/>
              </a:rPr>
              <a:t>Positively affect student motivation</a:t>
            </a:r>
          </a:p>
          <a:p>
            <a:pPr algn="l" fontAlgn="base">
              <a:lnSpc>
                <a:spcPct val="100000"/>
              </a:lnSpc>
              <a:buFont typeface="Arial" panose="020B0604020202020204" pitchFamily="34" charset="0"/>
              <a:buChar char="•"/>
            </a:pPr>
            <a:r>
              <a:rPr lang="en-US" sz="2800" b="0" i="0">
                <a:solidFill>
                  <a:srgbClr val="4F2984"/>
                </a:solidFill>
                <a:effectLst/>
                <a:latin typeface="Univers Condensed (Body)"/>
              </a:rPr>
              <a:t>Lead to increased student engagement in class</a:t>
            </a:r>
          </a:p>
          <a:p>
            <a:pPr algn="l" fontAlgn="base">
              <a:lnSpc>
                <a:spcPct val="100000"/>
              </a:lnSpc>
              <a:buFont typeface="Arial" panose="020B0604020202020204" pitchFamily="34" charset="0"/>
              <a:buChar char="•"/>
            </a:pPr>
            <a:r>
              <a:rPr lang="en-US" sz="2800" b="0" i="0">
                <a:solidFill>
                  <a:srgbClr val="4F2984"/>
                </a:solidFill>
                <a:effectLst/>
                <a:latin typeface="Univers Condensed (Body)"/>
              </a:rPr>
              <a:t>Reduce the time </a:t>
            </a:r>
            <a:r>
              <a:rPr lang="en-US" sz="2800" b="0" i="0">
                <a:solidFill>
                  <a:srgbClr val="4F2984"/>
                </a:solidFill>
                <a:effectLst/>
              </a:rPr>
              <a:t>it</a:t>
            </a:r>
            <a:r>
              <a:rPr lang="en-US" sz="2800" b="0" i="0">
                <a:solidFill>
                  <a:srgbClr val="4F2984"/>
                </a:solidFill>
                <a:effectLst/>
                <a:latin typeface="Univers Condensed (Body)"/>
              </a:rPr>
              <a:t> takes to learn a concept or skill</a:t>
            </a:r>
          </a:p>
          <a:p>
            <a:pPr algn="l" fontAlgn="base">
              <a:lnSpc>
                <a:spcPct val="100000"/>
              </a:lnSpc>
              <a:buFont typeface="Arial" panose="020B0604020202020204" pitchFamily="34" charset="0"/>
              <a:buChar char="•"/>
            </a:pPr>
            <a:r>
              <a:rPr lang="en-US" sz="2800" b="0" i="0">
                <a:solidFill>
                  <a:srgbClr val="4F2984"/>
                </a:solidFill>
                <a:effectLst/>
                <a:latin typeface="Univers Condensed (Body)"/>
              </a:rPr>
              <a:t>Enhance critical thinking abilities</a:t>
            </a:r>
          </a:p>
          <a:p>
            <a:pPr algn="l" fontAlgn="base">
              <a:lnSpc>
                <a:spcPct val="100000"/>
              </a:lnSpc>
              <a:buFont typeface="Arial" panose="020B0604020202020204" pitchFamily="34" charset="0"/>
              <a:buChar char="•"/>
            </a:pPr>
            <a:r>
              <a:rPr lang="en-US" sz="2800" b="0" i="0">
                <a:solidFill>
                  <a:srgbClr val="4F2984"/>
                </a:solidFill>
                <a:effectLst/>
                <a:latin typeface="Univers Condensed (Body)"/>
              </a:rPr>
              <a:t>Build metacognitive skills</a:t>
            </a:r>
          </a:p>
          <a:p>
            <a:pPr algn="l" fontAlgn="base">
              <a:lnSpc>
                <a:spcPct val="100000"/>
              </a:lnSpc>
              <a:buFont typeface="Arial" panose="020B0604020202020204" pitchFamily="34" charset="0"/>
              <a:buChar char="•"/>
            </a:pPr>
            <a:r>
              <a:rPr lang="en-US" sz="2800" b="0" i="0">
                <a:solidFill>
                  <a:srgbClr val="4F2984"/>
                </a:solidFill>
                <a:effectLst/>
                <a:latin typeface="Univers Condensed (Body)"/>
              </a:rPr>
              <a:t>Increase student responsibility for their own learning</a:t>
            </a:r>
          </a:p>
          <a:p>
            <a:pPr>
              <a:lnSpc>
                <a:spcPct val="100000"/>
              </a:lnSpc>
            </a:pPr>
            <a:endParaRPr lang="en-US">
              <a:latin typeface="Univers Condensed (Body)"/>
            </a:endParaRPr>
          </a:p>
        </p:txBody>
      </p:sp>
      <p:sp>
        <p:nvSpPr>
          <p:cNvPr id="4" name="TextBox 3">
            <a:extLst>
              <a:ext uri="{FF2B5EF4-FFF2-40B4-BE49-F238E27FC236}">
                <a16:creationId xmlns:a16="http://schemas.microsoft.com/office/drawing/2014/main" id="{20AE75AC-13B4-4DCB-B528-2F4BAD2DC4C9}"/>
              </a:ext>
            </a:extLst>
          </p:cNvPr>
          <p:cNvSpPr txBox="1"/>
          <p:nvPr/>
        </p:nvSpPr>
        <p:spPr>
          <a:xfrm>
            <a:off x="9011652" y="6120552"/>
            <a:ext cx="1710725" cy="369332"/>
          </a:xfrm>
          <a:prstGeom prst="rect">
            <a:avLst/>
          </a:prstGeom>
          <a:noFill/>
        </p:spPr>
        <p:txBody>
          <a:bodyPr wrap="none" rtlCol="0">
            <a:spAutoFit/>
          </a:bodyPr>
          <a:lstStyle/>
          <a:p>
            <a:r>
              <a:rPr lang="en-US"/>
              <a:t>(Pedersen, 2020)</a:t>
            </a:r>
          </a:p>
        </p:txBody>
      </p:sp>
    </p:spTree>
    <p:extLst>
      <p:ext uri="{BB962C8B-B14F-4D97-AF65-F5344CB8AC3E}">
        <p14:creationId xmlns:p14="http://schemas.microsoft.com/office/powerpoint/2010/main" val="26075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1149B-18E2-49E1-BB05-BE383501AC56}"/>
              </a:ext>
            </a:extLst>
          </p:cNvPr>
          <p:cNvSpPr>
            <a:spLocks noGrp="1"/>
          </p:cNvSpPr>
          <p:nvPr>
            <p:ph type="title"/>
          </p:nvPr>
        </p:nvSpPr>
        <p:spPr/>
        <p:txBody>
          <a:bodyPr/>
          <a:lstStyle/>
          <a:p>
            <a:r>
              <a:rPr lang="en-US"/>
              <a:t>Why (for teachers)?</a:t>
            </a:r>
          </a:p>
        </p:txBody>
      </p:sp>
      <p:sp>
        <p:nvSpPr>
          <p:cNvPr id="3" name="Content Placeholder 2">
            <a:extLst>
              <a:ext uri="{FF2B5EF4-FFF2-40B4-BE49-F238E27FC236}">
                <a16:creationId xmlns:a16="http://schemas.microsoft.com/office/drawing/2014/main" id="{7ECFB5B2-FC5A-4615-B779-07C9EF83FC5F}"/>
              </a:ext>
            </a:extLst>
          </p:cNvPr>
          <p:cNvSpPr>
            <a:spLocks noGrp="1"/>
          </p:cNvSpPr>
          <p:nvPr>
            <p:ph idx="1"/>
          </p:nvPr>
        </p:nvSpPr>
        <p:spPr>
          <a:xfrm>
            <a:off x="841248" y="2011533"/>
            <a:ext cx="9489000" cy="3747384"/>
          </a:xfrm>
        </p:spPr>
        <p:txBody>
          <a:bodyPr>
            <a:noAutofit/>
          </a:bodyPr>
          <a:lstStyle/>
          <a:p>
            <a:pPr algn="l">
              <a:lnSpc>
                <a:spcPct val="100000"/>
              </a:lnSpc>
              <a:buFont typeface="Arial" panose="020B0604020202020204" pitchFamily="34" charset="0"/>
              <a:buChar char="•"/>
            </a:pPr>
            <a:r>
              <a:rPr lang="en-US" sz="2800">
                <a:solidFill>
                  <a:srgbClr val="4F2984"/>
                </a:solidFill>
              </a:rPr>
              <a:t>M</a:t>
            </a:r>
            <a:r>
              <a:rPr lang="en-US" sz="2800" b="0" i="0">
                <a:solidFill>
                  <a:srgbClr val="4F2984"/>
                </a:solidFill>
                <a:effectLst/>
              </a:rPr>
              <a:t>ake sure teaching is connected to learning</a:t>
            </a:r>
          </a:p>
          <a:p>
            <a:pPr algn="l">
              <a:lnSpc>
                <a:spcPct val="100000"/>
              </a:lnSpc>
              <a:buFont typeface="Arial" panose="020B0604020202020204" pitchFamily="34" charset="0"/>
              <a:buChar char="•"/>
            </a:pPr>
            <a:r>
              <a:rPr lang="en-US" sz="2800">
                <a:solidFill>
                  <a:srgbClr val="4F2984"/>
                </a:solidFill>
              </a:rPr>
              <a:t>A</a:t>
            </a:r>
            <a:r>
              <a:rPr lang="en-US" sz="2800" b="0" i="0">
                <a:solidFill>
                  <a:srgbClr val="4F2984"/>
                </a:solidFill>
                <a:effectLst/>
              </a:rPr>
              <a:t>ssess own instructional approach when teaching a course</a:t>
            </a:r>
          </a:p>
          <a:p>
            <a:pPr algn="l">
              <a:lnSpc>
                <a:spcPct val="100000"/>
              </a:lnSpc>
              <a:buFont typeface="Arial" panose="020B0604020202020204" pitchFamily="34" charset="0"/>
              <a:buChar char="•"/>
            </a:pPr>
            <a:r>
              <a:rPr lang="en-US" sz="2800" b="0" i="0">
                <a:solidFill>
                  <a:srgbClr val="4F2984"/>
                </a:solidFill>
                <a:effectLst/>
              </a:rPr>
              <a:t>Discover the impact of instructional changes from the previous semester</a:t>
            </a:r>
          </a:p>
          <a:p>
            <a:pPr algn="l">
              <a:lnSpc>
                <a:spcPct val="100000"/>
              </a:lnSpc>
              <a:buFont typeface="Arial" panose="020B0604020202020204" pitchFamily="34" charset="0"/>
              <a:buChar char="•"/>
            </a:pPr>
            <a:r>
              <a:rPr lang="en-US" sz="2800" b="0" i="0">
                <a:solidFill>
                  <a:srgbClr val="4F2984"/>
                </a:solidFill>
                <a:effectLst/>
              </a:rPr>
              <a:t>Demonstrate care and commitment to students' success</a:t>
            </a:r>
          </a:p>
          <a:p>
            <a:pPr algn="l">
              <a:lnSpc>
                <a:spcPct val="100000"/>
              </a:lnSpc>
              <a:buFont typeface="Arial" panose="020B0604020202020204" pitchFamily="34" charset="0"/>
              <a:buChar char="•"/>
            </a:pPr>
            <a:r>
              <a:rPr lang="en-US" sz="2800" b="0" i="0">
                <a:solidFill>
                  <a:srgbClr val="4F2984"/>
                </a:solidFill>
                <a:effectLst/>
              </a:rPr>
              <a:t>Avoid surprises in their end-of-semester course evaluations</a:t>
            </a:r>
          </a:p>
        </p:txBody>
      </p:sp>
      <p:sp>
        <p:nvSpPr>
          <p:cNvPr id="5" name="TextBox 4">
            <a:extLst>
              <a:ext uri="{FF2B5EF4-FFF2-40B4-BE49-F238E27FC236}">
                <a16:creationId xmlns:a16="http://schemas.microsoft.com/office/drawing/2014/main" id="{C5DC9065-74BB-4306-8A91-DB93BD653450}"/>
              </a:ext>
            </a:extLst>
          </p:cNvPr>
          <p:cNvSpPr txBox="1"/>
          <p:nvPr/>
        </p:nvSpPr>
        <p:spPr>
          <a:xfrm>
            <a:off x="7978722" y="6120552"/>
            <a:ext cx="2787943" cy="369332"/>
          </a:xfrm>
          <a:prstGeom prst="rect">
            <a:avLst/>
          </a:prstGeom>
          <a:noFill/>
        </p:spPr>
        <p:txBody>
          <a:bodyPr wrap="none" rtlCol="0">
            <a:spAutoFit/>
          </a:bodyPr>
          <a:lstStyle/>
          <a:p>
            <a:r>
              <a:rPr lang="en-US"/>
              <a:t>(“Mid-Semester Feedback”)</a:t>
            </a:r>
          </a:p>
        </p:txBody>
      </p:sp>
    </p:spTree>
    <p:extLst>
      <p:ext uri="{BB962C8B-B14F-4D97-AF65-F5344CB8AC3E}">
        <p14:creationId xmlns:p14="http://schemas.microsoft.com/office/powerpoint/2010/main" val="355047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EC13-1710-4067-8FD6-E48E73413B11}"/>
              </a:ext>
            </a:extLst>
          </p:cNvPr>
          <p:cNvSpPr>
            <a:spLocks noGrp="1"/>
          </p:cNvSpPr>
          <p:nvPr>
            <p:ph type="title"/>
          </p:nvPr>
        </p:nvSpPr>
        <p:spPr/>
        <p:txBody>
          <a:bodyPr/>
          <a:lstStyle/>
          <a:p>
            <a:r>
              <a:rPr lang="en-US"/>
              <a:t>How?</a:t>
            </a:r>
          </a:p>
        </p:txBody>
      </p:sp>
      <p:graphicFrame>
        <p:nvGraphicFramePr>
          <p:cNvPr id="6" name="Content Placeholder 2">
            <a:extLst>
              <a:ext uri="{FF2B5EF4-FFF2-40B4-BE49-F238E27FC236}">
                <a16:creationId xmlns:a16="http://schemas.microsoft.com/office/drawing/2014/main" id="{941FC314-B67F-D6A8-9B77-8F000BB34B3A}"/>
              </a:ext>
            </a:extLst>
          </p:cNvPr>
          <p:cNvGraphicFramePr>
            <a:graphicFrameLocks noGrp="1"/>
          </p:cNvGraphicFramePr>
          <p:nvPr>
            <p:ph idx="1"/>
            <p:extLst>
              <p:ext uri="{D42A27DB-BD31-4B8C-83A1-F6EECF244321}">
                <p14:modId xmlns:p14="http://schemas.microsoft.com/office/powerpoint/2010/main" val="2337396186"/>
              </p:ext>
            </p:extLst>
          </p:nvPr>
        </p:nvGraphicFramePr>
        <p:xfrm>
          <a:off x="841248" y="1878345"/>
          <a:ext cx="9489000" cy="3965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58AF847-B2CD-4E78-8490-577D75773191}"/>
              </a:ext>
            </a:extLst>
          </p:cNvPr>
          <p:cNvSpPr txBox="1"/>
          <p:nvPr/>
        </p:nvSpPr>
        <p:spPr>
          <a:xfrm>
            <a:off x="9011652" y="6120552"/>
            <a:ext cx="1710725" cy="369332"/>
          </a:xfrm>
          <a:prstGeom prst="rect">
            <a:avLst/>
          </a:prstGeom>
          <a:noFill/>
        </p:spPr>
        <p:txBody>
          <a:bodyPr wrap="none" rtlCol="0">
            <a:spAutoFit/>
          </a:bodyPr>
          <a:lstStyle/>
          <a:p>
            <a:r>
              <a:rPr lang="en-US"/>
              <a:t>(Pedersen, 2020)</a:t>
            </a:r>
          </a:p>
        </p:txBody>
      </p:sp>
    </p:spTree>
    <p:extLst>
      <p:ext uri="{BB962C8B-B14F-4D97-AF65-F5344CB8AC3E}">
        <p14:creationId xmlns:p14="http://schemas.microsoft.com/office/powerpoint/2010/main" val="1982160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2922559-61C5-47D5-B68C-E0C6F56AB4E0}"/>
              </a:ext>
            </a:extLst>
          </p:cNvPr>
          <p:cNvSpPr>
            <a:spLocks noGrp="1"/>
          </p:cNvSpPr>
          <p:nvPr>
            <p:ph type="title"/>
          </p:nvPr>
        </p:nvSpPr>
        <p:spPr>
          <a:xfrm>
            <a:off x="5907024" y="334926"/>
            <a:ext cx="4423224" cy="2065371"/>
          </a:xfrm>
        </p:spPr>
        <p:txBody>
          <a:bodyPr vert="horz" lIns="91440" tIns="45720" rIns="91440" bIns="45720" rtlCol="0" anchor="ctr">
            <a:normAutofit/>
          </a:bodyPr>
          <a:lstStyle/>
          <a:p>
            <a:r>
              <a:rPr lang="en-US" dirty="0">
                <a:solidFill>
                  <a:schemeClr val="bg1">
                    <a:lumMod val="50000"/>
                  </a:schemeClr>
                </a:solidFill>
              </a:rPr>
              <a:t>How?</a:t>
            </a:r>
            <a:br>
              <a:rPr lang="en-US" dirty="0"/>
            </a:br>
            <a:r>
              <a:rPr lang="en-US" dirty="0">
                <a:solidFill>
                  <a:srgbClr val="4F2984"/>
                </a:solidFill>
              </a:rPr>
              <a:t>Polling</a:t>
            </a:r>
          </a:p>
        </p:txBody>
      </p:sp>
      <p:pic>
        <p:nvPicPr>
          <p:cNvPr id="3" name="Picture 2" descr="Graphical user interface, application&#10;&#10;Description automatically generated">
            <a:extLst>
              <a:ext uri="{FF2B5EF4-FFF2-40B4-BE49-F238E27FC236}">
                <a16:creationId xmlns:a16="http://schemas.microsoft.com/office/drawing/2014/main" id="{DAA07DA9-66BC-48FD-9081-6B5ECA149C0C}"/>
              </a:ext>
            </a:extLst>
          </p:cNvPr>
          <p:cNvPicPr>
            <a:picLocks noChangeAspect="1"/>
          </p:cNvPicPr>
          <p:nvPr/>
        </p:nvPicPr>
        <p:blipFill rotWithShape="1">
          <a:blip r:embed="rId3"/>
          <a:srcRect r="358"/>
          <a:stretch/>
        </p:blipFill>
        <p:spPr>
          <a:xfrm>
            <a:off x="20" y="10"/>
            <a:ext cx="5210493" cy="6857990"/>
          </a:xfrm>
          <a:prstGeom prst="rect">
            <a:avLst/>
          </a:prstGeom>
        </p:spPr>
      </p:pic>
      <p:sp>
        <p:nvSpPr>
          <p:cNvPr id="4" name="Text Placeholder 3">
            <a:extLst>
              <a:ext uri="{FF2B5EF4-FFF2-40B4-BE49-F238E27FC236}">
                <a16:creationId xmlns:a16="http://schemas.microsoft.com/office/drawing/2014/main" id="{D9E2764C-9AF1-4FDE-9F6C-E4DCCA3E4E66}"/>
              </a:ext>
            </a:extLst>
          </p:cNvPr>
          <p:cNvSpPr>
            <a:spLocks noGrp="1"/>
          </p:cNvSpPr>
          <p:nvPr>
            <p:ph type="body" sz="half" idx="2"/>
          </p:nvPr>
        </p:nvSpPr>
        <p:spPr>
          <a:xfrm>
            <a:off x="5907024" y="2735229"/>
            <a:ext cx="4423224" cy="3108354"/>
          </a:xfrm>
        </p:spPr>
        <p:txBody>
          <a:bodyPr vert="horz" lIns="91440" tIns="45720" rIns="91440" bIns="45720" rtlCol="0">
            <a:normAutofit/>
          </a:bodyPr>
          <a:lstStyle/>
          <a:p>
            <a:pPr marL="342900" indent="-228600">
              <a:spcBef>
                <a:spcPts val="0"/>
              </a:spcBef>
              <a:spcAft>
                <a:spcPts val="600"/>
              </a:spcAft>
              <a:buFont typeface="Arial" panose="020B0604020202020204" pitchFamily="34" charset="0"/>
              <a:buChar char="•"/>
            </a:pPr>
            <a:r>
              <a:rPr lang="en-US" sz="3600" b="1">
                <a:solidFill>
                  <a:srgbClr val="4F2984"/>
                </a:solidFill>
              </a:rPr>
              <a:t>MS Forms</a:t>
            </a:r>
          </a:p>
          <a:p>
            <a:pPr marL="342900" indent="-228600">
              <a:spcBef>
                <a:spcPts val="0"/>
              </a:spcBef>
              <a:spcAft>
                <a:spcPts val="600"/>
              </a:spcAft>
              <a:buFont typeface="Arial" panose="020B0604020202020204" pitchFamily="34" charset="0"/>
              <a:buChar char="•"/>
            </a:pPr>
            <a:r>
              <a:rPr lang="en-US" sz="3600"/>
              <a:t>Qualtrics</a:t>
            </a:r>
          </a:p>
          <a:p>
            <a:pPr marL="342900" indent="-228600">
              <a:spcBef>
                <a:spcPts val="0"/>
              </a:spcBef>
              <a:spcAft>
                <a:spcPts val="600"/>
              </a:spcAft>
              <a:buFont typeface="Arial" panose="020B0604020202020204" pitchFamily="34" charset="0"/>
              <a:buChar char="•"/>
            </a:pPr>
            <a:r>
              <a:rPr lang="en-US" sz="3600"/>
              <a:t>Poll Everywhere</a:t>
            </a:r>
          </a:p>
          <a:p>
            <a:pPr marL="342900" indent="-228600">
              <a:spcBef>
                <a:spcPts val="0"/>
              </a:spcBef>
              <a:spcAft>
                <a:spcPts val="600"/>
              </a:spcAft>
              <a:buFont typeface="Arial" panose="020B0604020202020204" pitchFamily="34" charset="0"/>
              <a:buChar char="•"/>
            </a:pPr>
            <a:r>
              <a:rPr lang="en-US" sz="3600"/>
              <a:t>Survey Tool in </a:t>
            </a:r>
            <a:r>
              <a:rPr lang="en-US" sz="3600" err="1"/>
              <a:t>iLearn</a:t>
            </a:r>
            <a:endParaRPr lang="en-US" sz="3600"/>
          </a:p>
        </p:txBody>
      </p:sp>
      <p:cxnSp>
        <p:nvCxnSpPr>
          <p:cNvPr id="18"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Main Frame">
            <a:extLst>
              <a:ext uri="{FF2B5EF4-FFF2-40B4-BE49-F238E27FC236}">
                <a16:creationId xmlns:a16="http://schemas.microsoft.com/office/drawing/2014/main" id="{60B98957-D5C0-4FFC-8987-C5D8A06FD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133" y="2400300"/>
            <a:ext cx="5186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083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8879CA-348D-4ADC-BFED-AF822F5DF06A}"/>
              </a:ext>
            </a:extLst>
          </p:cNvPr>
          <p:cNvPicPr>
            <a:picLocks noChangeAspect="1"/>
          </p:cNvPicPr>
          <p:nvPr/>
        </p:nvPicPr>
        <p:blipFill rotWithShape="1">
          <a:blip r:embed="rId3"/>
          <a:srcRect l="-4259" r="-294" b="2640"/>
          <a:stretch/>
        </p:blipFill>
        <p:spPr>
          <a:xfrm>
            <a:off x="20" y="10"/>
            <a:ext cx="5210493" cy="6857990"/>
          </a:xfrm>
          <a:prstGeom prst="rect">
            <a:avLst/>
          </a:prstGeom>
        </p:spPr>
      </p:pic>
      <p:sp>
        <p:nvSpPr>
          <p:cNvPr id="4" name="Text Placeholder 3">
            <a:extLst>
              <a:ext uri="{FF2B5EF4-FFF2-40B4-BE49-F238E27FC236}">
                <a16:creationId xmlns:a16="http://schemas.microsoft.com/office/drawing/2014/main" id="{D9E2764C-9AF1-4FDE-9F6C-E4DCCA3E4E66}"/>
              </a:ext>
            </a:extLst>
          </p:cNvPr>
          <p:cNvSpPr>
            <a:spLocks noGrp="1"/>
          </p:cNvSpPr>
          <p:nvPr>
            <p:ph type="body" sz="half" idx="2"/>
          </p:nvPr>
        </p:nvSpPr>
        <p:spPr>
          <a:xfrm>
            <a:off x="5907024" y="2735229"/>
            <a:ext cx="4423224" cy="3108354"/>
          </a:xfrm>
        </p:spPr>
        <p:txBody>
          <a:bodyPr vert="horz" lIns="91440" tIns="45720" rIns="91440" bIns="45720" rtlCol="0">
            <a:normAutofit/>
          </a:bodyPr>
          <a:lstStyle/>
          <a:p>
            <a:pPr marL="342900" indent="-228600">
              <a:spcBef>
                <a:spcPts val="0"/>
              </a:spcBef>
              <a:spcAft>
                <a:spcPts val="600"/>
              </a:spcAft>
              <a:buFont typeface="Arial" panose="020B0604020202020204" pitchFamily="34" charset="0"/>
              <a:buChar char="•"/>
            </a:pPr>
            <a:r>
              <a:rPr lang="en-US" sz="3600"/>
              <a:t>MS Forms</a:t>
            </a:r>
          </a:p>
          <a:p>
            <a:pPr marL="342900" indent="-228600">
              <a:spcBef>
                <a:spcPts val="0"/>
              </a:spcBef>
              <a:spcAft>
                <a:spcPts val="600"/>
              </a:spcAft>
              <a:buFont typeface="Arial" panose="020B0604020202020204" pitchFamily="34" charset="0"/>
              <a:buChar char="•"/>
            </a:pPr>
            <a:r>
              <a:rPr lang="en-US" sz="3600" b="1">
                <a:solidFill>
                  <a:srgbClr val="4F2984"/>
                </a:solidFill>
              </a:rPr>
              <a:t>Qualtrics</a:t>
            </a:r>
          </a:p>
          <a:p>
            <a:pPr marL="342900" indent="-228600">
              <a:spcBef>
                <a:spcPts val="0"/>
              </a:spcBef>
              <a:spcAft>
                <a:spcPts val="600"/>
              </a:spcAft>
              <a:buFont typeface="Arial" panose="020B0604020202020204" pitchFamily="34" charset="0"/>
              <a:buChar char="•"/>
            </a:pPr>
            <a:r>
              <a:rPr lang="en-US" sz="3600"/>
              <a:t>Poll Everywhere</a:t>
            </a:r>
          </a:p>
          <a:p>
            <a:pPr marL="342900" indent="-228600">
              <a:spcBef>
                <a:spcPts val="0"/>
              </a:spcBef>
              <a:spcAft>
                <a:spcPts val="600"/>
              </a:spcAft>
              <a:buFont typeface="Arial" panose="020B0604020202020204" pitchFamily="34" charset="0"/>
              <a:buChar char="•"/>
            </a:pPr>
            <a:r>
              <a:rPr lang="en-US" sz="3600"/>
              <a:t>Survey Tool in </a:t>
            </a:r>
            <a:r>
              <a:rPr lang="en-US" sz="3600" err="1"/>
              <a:t>iLearn</a:t>
            </a:r>
            <a:endParaRPr lang="en-US" sz="3600"/>
          </a:p>
        </p:txBody>
      </p:sp>
      <p:cxnSp>
        <p:nvCxnSpPr>
          <p:cNvPr id="18"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Main Frame">
            <a:extLst>
              <a:ext uri="{FF2B5EF4-FFF2-40B4-BE49-F238E27FC236}">
                <a16:creationId xmlns:a16="http://schemas.microsoft.com/office/drawing/2014/main" id="{60B98957-D5C0-4FFC-8987-C5D8A06FD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133" y="2400300"/>
            <a:ext cx="5186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C44B3218-58D2-46E7-BD1B-25B0617F84F6}"/>
              </a:ext>
            </a:extLst>
          </p:cNvPr>
          <p:cNvSpPr>
            <a:spLocks noGrp="1"/>
          </p:cNvSpPr>
          <p:nvPr>
            <p:ph type="title"/>
          </p:nvPr>
        </p:nvSpPr>
        <p:spPr>
          <a:xfrm>
            <a:off x="5907024" y="334926"/>
            <a:ext cx="4423224" cy="2065371"/>
          </a:xfrm>
        </p:spPr>
        <p:txBody>
          <a:bodyPr vert="horz" lIns="91440" tIns="45720" rIns="91440" bIns="45720" rtlCol="0" anchor="ctr">
            <a:normAutofit/>
          </a:bodyPr>
          <a:lstStyle/>
          <a:p>
            <a:r>
              <a:rPr lang="en-US" dirty="0">
                <a:solidFill>
                  <a:schemeClr val="bg1">
                    <a:lumMod val="50000"/>
                  </a:schemeClr>
                </a:solidFill>
              </a:rPr>
              <a:t>How?</a:t>
            </a:r>
            <a:br>
              <a:rPr lang="en-US" dirty="0"/>
            </a:br>
            <a:r>
              <a:rPr lang="en-US" dirty="0">
                <a:solidFill>
                  <a:srgbClr val="4F2984"/>
                </a:solidFill>
              </a:rPr>
              <a:t>Polling</a:t>
            </a:r>
          </a:p>
        </p:txBody>
      </p:sp>
    </p:spTree>
    <p:extLst>
      <p:ext uri="{BB962C8B-B14F-4D97-AF65-F5344CB8AC3E}">
        <p14:creationId xmlns:p14="http://schemas.microsoft.com/office/powerpoint/2010/main" val="248535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 Teams&#10;&#10;Description automatically generated">
            <a:extLst>
              <a:ext uri="{FF2B5EF4-FFF2-40B4-BE49-F238E27FC236}">
                <a16:creationId xmlns:a16="http://schemas.microsoft.com/office/drawing/2014/main" id="{71F110C7-B09A-495E-800F-920960E40892}"/>
              </a:ext>
            </a:extLst>
          </p:cNvPr>
          <p:cNvPicPr>
            <a:picLocks noChangeAspect="1"/>
          </p:cNvPicPr>
          <p:nvPr/>
        </p:nvPicPr>
        <p:blipFill>
          <a:blip r:embed="rId3"/>
          <a:stretch>
            <a:fillRect/>
          </a:stretch>
        </p:blipFill>
        <p:spPr>
          <a:xfrm>
            <a:off x="367744" y="1261862"/>
            <a:ext cx="4842769" cy="4334278"/>
          </a:xfrm>
          <a:prstGeom prst="rect">
            <a:avLst/>
          </a:prstGeom>
        </p:spPr>
      </p:pic>
      <p:sp>
        <p:nvSpPr>
          <p:cNvPr id="4" name="Text Placeholder 3">
            <a:extLst>
              <a:ext uri="{FF2B5EF4-FFF2-40B4-BE49-F238E27FC236}">
                <a16:creationId xmlns:a16="http://schemas.microsoft.com/office/drawing/2014/main" id="{D9E2764C-9AF1-4FDE-9F6C-E4DCCA3E4E66}"/>
              </a:ext>
            </a:extLst>
          </p:cNvPr>
          <p:cNvSpPr>
            <a:spLocks noGrp="1"/>
          </p:cNvSpPr>
          <p:nvPr>
            <p:ph type="body" sz="half" idx="2"/>
          </p:nvPr>
        </p:nvSpPr>
        <p:spPr>
          <a:xfrm>
            <a:off x="5907024" y="2735229"/>
            <a:ext cx="4423224" cy="3108354"/>
          </a:xfrm>
        </p:spPr>
        <p:txBody>
          <a:bodyPr vert="horz" lIns="91440" tIns="45720" rIns="91440" bIns="45720" rtlCol="0">
            <a:normAutofit/>
          </a:bodyPr>
          <a:lstStyle/>
          <a:p>
            <a:pPr marL="342900" indent="-228600">
              <a:spcBef>
                <a:spcPts val="0"/>
              </a:spcBef>
              <a:spcAft>
                <a:spcPts val="600"/>
              </a:spcAft>
              <a:buFont typeface="Arial" panose="020B0604020202020204" pitchFamily="34" charset="0"/>
              <a:buChar char="•"/>
            </a:pPr>
            <a:r>
              <a:rPr lang="en-US" sz="3600"/>
              <a:t>MS Forms</a:t>
            </a:r>
          </a:p>
          <a:p>
            <a:pPr marL="342900" indent="-228600">
              <a:spcBef>
                <a:spcPts val="0"/>
              </a:spcBef>
              <a:spcAft>
                <a:spcPts val="600"/>
              </a:spcAft>
              <a:buFont typeface="Arial" panose="020B0604020202020204" pitchFamily="34" charset="0"/>
              <a:buChar char="•"/>
            </a:pPr>
            <a:r>
              <a:rPr lang="en-US" sz="3600"/>
              <a:t>Qualtrics</a:t>
            </a:r>
          </a:p>
          <a:p>
            <a:pPr marL="342900" indent="-228600">
              <a:spcBef>
                <a:spcPts val="0"/>
              </a:spcBef>
              <a:spcAft>
                <a:spcPts val="600"/>
              </a:spcAft>
              <a:buFont typeface="Arial" panose="020B0604020202020204" pitchFamily="34" charset="0"/>
              <a:buChar char="•"/>
            </a:pPr>
            <a:r>
              <a:rPr lang="en-US" sz="3600" b="1">
                <a:solidFill>
                  <a:srgbClr val="4F2984"/>
                </a:solidFill>
              </a:rPr>
              <a:t>Poll Everywhere</a:t>
            </a:r>
          </a:p>
          <a:p>
            <a:pPr marL="342900" indent="-228600">
              <a:spcBef>
                <a:spcPts val="0"/>
              </a:spcBef>
              <a:spcAft>
                <a:spcPts val="600"/>
              </a:spcAft>
              <a:buFont typeface="Arial" panose="020B0604020202020204" pitchFamily="34" charset="0"/>
              <a:buChar char="•"/>
            </a:pPr>
            <a:r>
              <a:rPr lang="en-US" sz="3600"/>
              <a:t>Survey Tool in </a:t>
            </a:r>
            <a:r>
              <a:rPr lang="en-US" sz="3600" err="1"/>
              <a:t>iLearn</a:t>
            </a:r>
            <a:endParaRPr lang="en-US" sz="3600"/>
          </a:p>
        </p:txBody>
      </p:sp>
      <p:cxnSp>
        <p:nvCxnSpPr>
          <p:cNvPr id="20"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Main Frame">
            <a:extLst>
              <a:ext uri="{FF2B5EF4-FFF2-40B4-BE49-F238E27FC236}">
                <a16:creationId xmlns:a16="http://schemas.microsoft.com/office/drawing/2014/main" id="{60B98957-D5C0-4FFC-8987-C5D8A06FD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133" y="2400300"/>
            <a:ext cx="5186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4A03A6D0-0C18-48E8-B6B4-9AAC3A4A01E5}"/>
              </a:ext>
            </a:extLst>
          </p:cNvPr>
          <p:cNvSpPr>
            <a:spLocks noGrp="1"/>
          </p:cNvSpPr>
          <p:nvPr>
            <p:ph type="title"/>
          </p:nvPr>
        </p:nvSpPr>
        <p:spPr>
          <a:xfrm>
            <a:off x="5907024" y="334926"/>
            <a:ext cx="4423224" cy="2065371"/>
          </a:xfrm>
        </p:spPr>
        <p:txBody>
          <a:bodyPr vert="horz" lIns="91440" tIns="45720" rIns="91440" bIns="45720" rtlCol="0" anchor="ctr">
            <a:normAutofit/>
          </a:bodyPr>
          <a:lstStyle/>
          <a:p>
            <a:r>
              <a:rPr lang="en-US" dirty="0">
                <a:solidFill>
                  <a:schemeClr val="bg1">
                    <a:lumMod val="50000"/>
                  </a:schemeClr>
                </a:solidFill>
              </a:rPr>
              <a:t>How?</a:t>
            </a:r>
            <a:br>
              <a:rPr lang="en-US" dirty="0"/>
            </a:br>
            <a:r>
              <a:rPr lang="en-US" dirty="0">
                <a:solidFill>
                  <a:srgbClr val="4F2984"/>
                </a:solidFill>
              </a:rPr>
              <a:t>Polling</a:t>
            </a:r>
          </a:p>
        </p:txBody>
      </p:sp>
    </p:spTree>
    <p:extLst>
      <p:ext uri="{BB962C8B-B14F-4D97-AF65-F5344CB8AC3E}">
        <p14:creationId xmlns:p14="http://schemas.microsoft.com/office/powerpoint/2010/main" val="1949966235"/>
      </p:ext>
    </p:extLst>
  </p:cSld>
  <p:clrMapOvr>
    <a:masterClrMapping/>
  </p:clrMapOvr>
</p:sld>
</file>

<file path=ppt/theme/theme1.xml><?xml version="1.0" encoding="utf-8"?>
<a:theme xmlns:a="http://schemas.openxmlformats.org/drawingml/2006/main" name="MimeoVTI">
  <a:themeElements>
    <a:clrScheme name="Mimeo">
      <a:dk1>
        <a:sysClr val="windowText" lastClr="000000"/>
      </a:dk1>
      <a:lt1>
        <a:sysClr val="window" lastClr="FFFFFF"/>
      </a:lt1>
      <a:dk2>
        <a:srgbClr val="011E31"/>
      </a:dk2>
      <a:lt2>
        <a:srgbClr val="FDF3E6"/>
      </a:lt2>
      <a:accent1>
        <a:srgbClr val="005E9E"/>
      </a:accent1>
      <a:accent2>
        <a:srgbClr val="38998D"/>
      </a:accent2>
      <a:accent3>
        <a:srgbClr val="EF8683"/>
      </a:accent3>
      <a:accent4>
        <a:srgbClr val="F04E28"/>
      </a:accent4>
      <a:accent5>
        <a:srgbClr val="DD992C"/>
      </a:accent5>
      <a:accent6>
        <a:srgbClr val="136E65"/>
      </a:accent6>
      <a:hlink>
        <a:srgbClr val="38998D"/>
      </a:hlink>
      <a:folHlink>
        <a:srgbClr val="F04E28"/>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0</TotalTime>
  <Words>1256</Words>
  <Application>Microsoft Office PowerPoint</Application>
  <PresentationFormat>Widescreen</PresentationFormat>
  <Paragraphs>189</Paragraphs>
  <Slides>29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Elephant</vt:lpstr>
      <vt:lpstr>Source Sans Pro</vt:lpstr>
      <vt:lpstr>Univers Condensed</vt:lpstr>
      <vt:lpstr>Univers Condensed (Body)</vt:lpstr>
      <vt:lpstr>Wingdings</vt:lpstr>
      <vt:lpstr>MimeoVTI</vt:lpstr>
      <vt:lpstr>Feedback from Students: Midsemester Evaluations</vt:lpstr>
      <vt:lpstr>What?</vt:lpstr>
      <vt:lpstr>When?</vt:lpstr>
      <vt:lpstr>Why (for students)?</vt:lpstr>
      <vt:lpstr>Why (for teachers)?</vt:lpstr>
      <vt:lpstr>How?</vt:lpstr>
      <vt:lpstr>How? Polling</vt:lpstr>
      <vt:lpstr>How? Polling</vt:lpstr>
      <vt:lpstr>How? Polling</vt:lpstr>
      <vt:lpstr>PowerPoint Presentation</vt:lpstr>
      <vt:lpstr>How? Discussion Board</vt:lpstr>
      <vt:lpstr>How? Small Group Instructional Diagnostic (SGID)</vt:lpstr>
      <vt:lpstr>Small Group Instructional Diagnostic (SGID)</vt:lpstr>
      <vt:lpstr>SGIDs can…</vt:lpstr>
      <vt:lpstr>Perceptions of Student Learning</vt:lpstr>
      <vt:lpstr>Actions to Improve Student Learning</vt:lpstr>
      <vt:lpstr>SGIDs:</vt:lpstr>
      <vt:lpstr>SGID Procedure</vt:lpstr>
      <vt:lpstr>Bookings</vt:lpstr>
      <vt:lpstr>Pre-Meeting</vt:lpstr>
      <vt:lpstr>Survey Questions</vt:lpstr>
      <vt:lpstr>During SGID</vt:lpstr>
      <vt:lpstr>After SGID</vt:lpstr>
      <vt:lpstr>Individual Report</vt:lpstr>
      <vt:lpstr>Whole Group Report</vt:lpstr>
      <vt:lpstr>Faculty Engagement with Student Feedback</vt:lpstr>
      <vt:lpstr>PowerPoint Presentation</vt:lpstr>
      <vt:lpstr>Post-Meeting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Chesson, Taylor</cp:lastModifiedBy>
  <cp:revision>1</cp:revision>
  <dcterms:created xsi:type="dcterms:W3CDTF">2022-03-08T16:23:03Z</dcterms:created>
  <dcterms:modified xsi:type="dcterms:W3CDTF">2022-09-20T14:01:10Z</dcterms:modified>
</cp:coreProperties>
</file>