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  <p:sldId id="260" r:id="rId9"/>
    <p:sldId id="262" r:id="rId10"/>
    <p:sldId id="261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DAF9-06A6-4D34-AE84-4A676C64D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CB6F0-2118-48AE-BF54-13250A515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902EB-1B1D-497C-9A5B-5B3EF0C1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4967-742A-44D8-8107-0B06E32D7A1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387AF-95B4-4DCD-81C3-9D765EF9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CC643-9FBB-471D-867B-E451E53B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9A99-79FA-4A99-9719-CB85322B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8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39913-D364-43C4-879F-2944AF3C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C02FF2-8BA0-44F6-B057-64ED80215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8BB6B-06DE-486C-B948-D79F8550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4967-742A-44D8-8107-0B06E32D7A1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61270-06C2-451F-8B3C-267C600E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DF4AB-5C0E-4C2E-BE52-75413516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9A99-79FA-4A99-9719-CB85322B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9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59E341-83DA-4FED-9A23-4E95506B1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40B5C-CE42-4324-95C1-8CCF38876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60470-6215-4D76-91D4-515352A9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4967-742A-44D8-8107-0B06E32D7A1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1D5DA-A017-44FD-9060-DD6CEB9B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BA914-C6FF-4CA1-B75A-CDBAF333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9A99-79FA-4A99-9719-CB85322B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BA4FE-AAD8-4005-9C7C-755CE53EA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5FE84-8EAD-4F34-8BA9-7964705FF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55530-0D9F-4707-BD0E-19A68334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4967-742A-44D8-8107-0B06E32D7A1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DB5FE-16ED-491B-B88F-E7E46DB3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49B92-AA02-48D0-8F66-D499ACB7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9A99-79FA-4A99-9719-CB85322BB23C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299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09C49-AA97-4479-AEA0-486DF46A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D9F6D-C467-4805-B04D-F6A0B72ED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1BF21-BD2F-4CDE-BB3E-67ADAA46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4967-742A-44D8-8107-0B06E32D7A1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2CA3-9BA9-4115-918B-6AAA9D80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C9722-568A-49C0-8CB9-C2C0DC07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9A99-79FA-4A99-9719-CB85322B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7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66095-98A6-42B5-B135-B4DBF24B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7189C-B86E-47DF-BDF7-BE3C78D7E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F9569-EE57-40E0-A6E8-C3C395F98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EFD43-5CA9-41DB-B25C-F4565422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4967-742A-44D8-8107-0B06E32D7A1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8D091-D8ED-403F-8BF3-BA718E10D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86FC1-4757-4019-A889-03DBC9F7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9A99-79FA-4A99-9719-CB85322B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0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C6931-1464-46B4-AB9E-4F23BA7DC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7A0DB-012A-46D9-A343-2BE05DC17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48BF3-657D-47D1-A1E1-BD1FE700D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5DA254-2475-47F1-8943-144F7BF0E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558D0-CF46-4414-AD97-78C2B700B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435B7D-2CD3-4EF7-BCF7-415B42C0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4967-742A-44D8-8107-0B06E32D7A1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4308E8-0138-4163-972B-38AC15D8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0C2DC0-5E6A-4C24-8875-F2163EF4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9A99-79FA-4A99-9719-CB85322B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1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1F076-A693-4BB5-8335-3EC839B4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FFF10C-9E8D-4D97-B8F1-DB3AC09F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4967-742A-44D8-8107-0B06E32D7A1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E2432-0410-4E88-A637-CC10F6D1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B1A0A-3F9B-45A2-AA38-76376377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9A99-79FA-4A99-9719-CB85322B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3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1FCC2E-B51B-494B-8DB1-ED5EF68DF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4967-742A-44D8-8107-0B06E32D7A1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C43CD-FF65-43D5-907B-DBA1804D1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16AEB-8163-4C5D-AD5D-DB3A0B05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9A99-79FA-4A99-9719-CB85322B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8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D0809-D5A3-4B66-9A41-DF002D551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A7C51-C319-4902-8945-5FFFB91FC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8E1F6-2ABD-41C9-9E5C-6E18F833C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9C367-3B1F-44D4-8692-F27AC12C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4967-742A-44D8-8107-0B06E32D7A1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E1719-E835-468E-B341-93D737AC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844C9-78D1-4885-8B2A-0066F2CC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9A99-79FA-4A99-9719-CB85322B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5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0613-648D-401C-AA76-E99C9D1F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4CFA99-DED6-4096-9549-9DFA2FDDD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70DA8-86C0-4666-BFD1-FB305F51D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BBB26-551E-400E-96C0-4F53773E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4967-742A-44D8-8107-0B06E32D7A1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8AB15-464C-41A4-89F5-313E2C94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1C77B-828D-4C4D-BFA7-03AB9BB0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9A99-79FA-4A99-9719-CB85322B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6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21D496-E8E3-4A0F-9E56-4405D439D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07477-74C6-4F3D-82E3-94E228BD4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9B6DE-C362-4DCB-A5ED-4024F5627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D4967-742A-44D8-8107-0B06E32D7A1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9979A-2B6D-484A-BD22-4CDA0F57A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F5CCD-2E4F-4D4D-9C1D-7A1915D83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19A99-79FA-4A99-9719-CB85322BB23C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57474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RH26Ncrvwsw" TargetMode="Externa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6E4F-6FBD-4470-96A9-55E6149D48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Engagement Opportunities Outside </a:t>
            </a:r>
            <a:r>
              <a:rPr lang="en-US" dirty="0" err="1"/>
              <a:t>iLearn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5403B-3DF6-4987-B668-5DD2B4A0B8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Student Engagement Series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378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7901A8-50D9-4F97-A17F-76875403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CB58F-C2AD-493E-84D9-662C5F89E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86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B13F4-07DA-4696-AD91-E615F999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Engagement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4C870-BD3E-42E9-8852-909606BA8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r>
              <a:rPr lang="en-US" dirty="0"/>
              <a:t>The Primary/Recency Effect, When Learning Takes Place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r>
              <a:rPr lang="en-US" dirty="0"/>
              <a:t>Increase Student Engagement by Leveraging the Learning Management System (</a:t>
            </a:r>
            <a:r>
              <a:rPr lang="en-US" dirty="0" err="1"/>
              <a:t>iLearn</a:t>
            </a:r>
            <a:r>
              <a:rPr lang="en-US" dirty="0"/>
              <a:t>)   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r>
              <a:rPr lang="en-US" dirty="0"/>
              <a:t>Improve Student Engagement with Less Technology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r>
              <a:rPr lang="en-US" dirty="0"/>
              <a:t>Zoom Breakout Rooms for Engaging Students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r>
              <a:rPr lang="en-US" dirty="0"/>
              <a:t>Gamification of Learning   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r>
              <a:rPr lang="en-US" dirty="0"/>
              <a:t>Engagement Opportunities Outside </a:t>
            </a:r>
            <a:r>
              <a:rPr lang="en-US" dirty="0" err="1"/>
              <a:t>iLearn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778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6479-DC62-4D3F-914E-F1E59CF3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Outside of </a:t>
            </a:r>
            <a:r>
              <a:rPr lang="en-US" dirty="0" err="1"/>
              <a:t>iLearn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22AB9-BC3D-478F-B5A2-41A3F692A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type of engagement outside of the LMS</a:t>
            </a:r>
          </a:p>
          <a:p>
            <a:pPr lvl="1"/>
            <a:r>
              <a:rPr lang="en-US" dirty="0"/>
              <a:t>Social media</a:t>
            </a:r>
          </a:p>
          <a:p>
            <a:pPr lvl="1"/>
            <a:r>
              <a:rPr lang="en-US" dirty="0"/>
              <a:t>Various live stream and live meeting outlets</a:t>
            </a:r>
          </a:p>
          <a:p>
            <a:pPr lvl="1"/>
            <a:r>
              <a:rPr lang="en-US" dirty="0"/>
              <a:t>Software, websites or tools used for learning and communication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18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C0F2-972B-4046-B612-551A1F51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Tools</a:t>
            </a:r>
          </a:p>
        </p:txBody>
      </p:sp>
      <p:pic>
        <p:nvPicPr>
          <p:cNvPr id="1026" name="Picture 2" descr="Create a Quiz Game with Kahoot - YouTube">
            <a:extLst>
              <a:ext uri="{FF2B5EF4-FFF2-40B4-BE49-F238E27FC236}">
                <a16:creationId xmlns:a16="http://schemas.microsoft.com/office/drawing/2014/main" id="{30BE3E14-E40B-459F-ADF5-2CAEA305E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90" y="365125"/>
            <a:ext cx="3429001" cy="19202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4DC52-64D9-4742-A097-FD21F9477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630" y="1508760"/>
            <a:ext cx="3429001" cy="1920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A19EBA-5D95-4ED4-A6B8-4F1708CE4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25" y="1763698"/>
            <a:ext cx="3343476" cy="1920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Students: Using the Flipgrid app – Flipgrid Help Center">
            <a:extLst>
              <a:ext uri="{FF2B5EF4-FFF2-40B4-BE49-F238E27FC236}">
                <a16:creationId xmlns:a16="http://schemas.microsoft.com/office/drawing/2014/main" id="{2DC77198-3267-412C-B5B7-271E20BA3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68" y="2455247"/>
            <a:ext cx="3417569" cy="19202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91AEC0-50E0-4217-899F-AB0AB6AF0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629" y="3912415"/>
            <a:ext cx="3429001" cy="1920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E6A75B-3066-4B6B-B925-3445F0CEC3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925" y="4199226"/>
            <a:ext cx="3429001" cy="1920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007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3938-7AF8-4E0B-8811-E18C8C8B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Teams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35A4B-8A09-4FDD-8E0C-936C884A2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26" y="1504626"/>
            <a:ext cx="4876800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518DB7-EA4E-4D28-B433-EA0B63CCA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1" y="1690688"/>
            <a:ext cx="4876800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1E9E01-CE5D-40FC-8ACC-022D1158B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776" y="1876750"/>
            <a:ext cx="4876800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58A486-0764-4A21-9720-1CD4A5F9C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276" y="3062288"/>
            <a:ext cx="4876800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7081ED-2B9D-4F83-B00C-2E6062483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9451" y="3248350"/>
            <a:ext cx="4876800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CDC510-A0B4-466F-895D-ADA69DC145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8626" y="3434412"/>
            <a:ext cx="4876800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89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0AC52-ACFE-4D0B-9A8E-E6674F11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Whiteboard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4C815-5559-4EF6-AAE5-4E6311A51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0"/>
            <a:ext cx="3657600" cy="2743200"/>
          </a:xfrm>
          <a:prstGeom prst="rect">
            <a:avLst/>
          </a:prstGeom>
        </p:spPr>
      </p:pic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1F0474DA-3338-434B-B7F5-CE79A8AC3AE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58931" y="1920875"/>
            <a:ext cx="8128000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149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B8E3-8FF5-4464-84DC-C40ABEEE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9A3F8-E732-4931-BEE1-C15EA2C48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variety to the learners</a:t>
            </a:r>
          </a:p>
          <a:p>
            <a:r>
              <a:rPr lang="en-US" dirty="0"/>
              <a:t>Makes learning interactive</a:t>
            </a:r>
          </a:p>
          <a:p>
            <a:r>
              <a:rPr lang="en-US" dirty="0"/>
              <a:t>Motivates learners</a:t>
            </a:r>
          </a:p>
          <a:p>
            <a:r>
              <a:rPr lang="en-US" dirty="0"/>
              <a:t>More interaction with content = better retention/recall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9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C1A32-8B6A-4B16-B8F1-AA3147A5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736"/>
            <a:ext cx="10515600" cy="1325563"/>
          </a:xfrm>
        </p:spPr>
        <p:txBody>
          <a:bodyPr/>
          <a:lstStyle/>
          <a:p>
            <a:r>
              <a:rPr lang="en-US" dirty="0"/>
              <a:t>Google Classroom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242DC-B16C-49B3-A208-F2187A78A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08" y="1510609"/>
            <a:ext cx="3258005" cy="41725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DA07C0-D533-4EFF-82BF-0FA81C362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969" y="2045780"/>
            <a:ext cx="8100663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210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FE5BD-E7B0-4000-8086-9BB9FADC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Google Spreadsheets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81046-DF11-4040-9F15-D4AE380CE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https://www.flippity.net/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4401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HEME" val="6BeWkXya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133</Words>
  <Application>Microsoft Office PowerPoint</Application>
  <PresentationFormat>Widescreen</PresentationFormat>
  <Paragraphs>26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Engagement Opportunities Outside iLearn</vt:lpstr>
      <vt:lpstr>Student Engagement Series</vt:lpstr>
      <vt:lpstr>Engagement Outside of iLearn</vt:lpstr>
      <vt:lpstr>Some of the Tools</vt:lpstr>
      <vt:lpstr>Microsoft Teams</vt:lpstr>
      <vt:lpstr>Microsoft Whiteboard</vt:lpstr>
      <vt:lpstr>Benefits of</vt:lpstr>
      <vt:lpstr>Google Classroom</vt:lpstr>
      <vt:lpstr>Convert Google Spreadsheets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Engagement Opportunities Outside iLearn</dc:title>
  <dc:creator>Cook, Kyle</dc:creator>
  <cp:lastModifiedBy>Cook, Kyle</cp:lastModifiedBy>
  <cp:revision>23</cp:revision>
  <dcterms:created xsi:type="dcterms:W3CDTF">2021-03-31T13:21:17Z</dcterms:created>
  <dcterms:modified xsi:type="dcterms:W3CDTF">2021-04-01T11:36:54Z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2E35435E-AD90-457D-9989-6A3B96CC21AF</vt:lpwstr>
  </property>
  <property fmtid="{D5CDD505-2E9C-101B-9397-08002B2CF9AE}" pid="3" name="ArticulatePath">
    <vt:lpwstr>Presentation1</vt:lpwstr>
  </property>
</Properties>
</file>