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6" r:id="rId6"/>
  </p:sldIdLst>
  <p:sldSz cx="24387175" cy="11430000"/>
  <p:notesSz cx="7010400" cy="9296400"/>
  <p:defaultTextStyle>
    <a:defPPr>
      <a:defRPr lang="en-US"/>
    </a:defPPr>
    <a:lvl1pPr marL="0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4210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68420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52630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36841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21051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05261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89471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673681" algn="l" defTabSz="58421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elamarthi, Kumar" initials="YK" lastIdx="1" clrIdx="0">
    <p:extLst>
      <p:ext uri="{19B8F6BF-5375-455C-9EA6-DF929625EA0E}">
        <p15:presenceInfo xmlns:p15="http://schemas.microsoft.com/office/powerpoint/2012/main" userId="S::kyelamarthi@tntech.edu::33e20df2-ba67-4258-a94e-c0e46aa43bb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984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53" d="100"/>
          <a:sy n="53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1-08T13:55:13.461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1870605"/>
            <a:ext cx="18290381" cy="3979333"/>
          </a:xfrm>
        </p:spPr>
        <p:txBody>
          <a:bodyPr anchor="b"/>
          <a:lstStyle>
            <a:lvl1pPr algn="ctr">
              <a:defRPr sz="10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6003397"/>
            <a:ext cx="18290381" cy="2759603"/>
          </a:xfrm>
        </p:spPr>
        <p:txBody>
          <a:bodyPr/>
          <a:lstStyle>
            <a:lvl1pPr marL="0" indent="0" algn="ctr">
              <a:buNone/>
              <a:defRPr sz="4000"/>
            </a:lvl1pPr>
            <a:lvl2pPr marL="762015" indent="0" algn="ctr">
              <a:buNone/>
              <a:defRPr sz="3333"/>
            </a:lvl2pPr>
            <a:lvl3pPr marL="1524030" indent="0" algn="ctr">
              <a:buNone/>
              <a:defRPr sz="3000"/>
            </a:lvl3pPr>
            <a:lvl4pPr marL="2286046" indent="0" algn="ctr">
              <a:buNone/>
              <a:defRPr sz="2667"/>
            </a:lvl4pPr>
            <a:lvl5pPr marL="3048061" indent="0" algn="ctr">
              <a:buNone/>
              <a:defRPr sz="2667"/>
            </a:lvl5pPr>
            <a:lvl6pPr marL="3810076" indent="0" algn="ctr">
              <a:buNone/>
              <a:defRPr sz="2667"/>
            </a:lvl6pPr>
            <a:lvl7pPr marL="4572091" indent="0" algn="ctr">
              <a:buNone/>
              <a:defRPr sz="2667"/>
            </a:lvl7pPr>
            <a:lvl8pPr marL="5334107" indent="0" algn="ctr">
              <a:buNone/>
              <a:defRPr sz="2667"/>
            </a:lvl8pPr>
            <a:lvl9pPr marL="6096122" indent="0" algn="ctr">
              <a:buNone/>
              <a:defRPr sz="26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4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0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608542"/>
            <a:ext cx="525848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608542"/>
            <a:ext cx="15470614" cy="968639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0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4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2849564"/>
            <a:ext cx="21033938" cy="4754562"/>
          </a:xfrm>
        </p:spPr>
        <p:txBody>
          <a:bodyPr anchor="b"/>
          <a:lstStyle>
            <a:lvl1pPr>
              <a:defRPr sz="10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7649106"/>
            <a:ext cx="21033938" cy="2500312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762015" indent="0">
              <a:buNone/>
              <a:defRPr sz="3333">
                <a:solidFill>
                  <a:schemeClr val="tx1">
                    <a:tint val="75000"/>
                  </a:schemeClr>
                </a:solidFill>
              </a:defRPr>
            </a:lvl2pPr>
            <a:lvl3pPr marL="152403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286046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4pPr>
            <a:lvl5pPr marL="3048061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5pPr>
            <a:lvl6pPr marL="3810076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6pPr>
            <a:lvl7pPr marL="4572091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7pPr>
            <a:lvl8pPr marL="5334107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8pPr>
            <a:lvl9pPr marL="6096122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3042708"/>
            <a:ext cx="10364549" cy="72522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3042708"/>
            <a:ext cx="10364549" cy="72522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608542"/>
            <a:ext cx="21033938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2801938"/>
            <a:ext cx="10316917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4175125"/>
            <a:ext cx="10316917" cy="61409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2801938"/>
            <a:ext cx="10367726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2015" indent="0">
              <a:buNone/>
              <a:defRPr sz="3333" b="1"/>
            </a:lvl2pPr>
            <a:lvl3pPr marL="1524030" indent="0">
              <a:buNone/>
              <a:defRPr sz="3000" b="1"/>
            </a:lvl3pPr>
            <a:lvl4pPr marL="2286046" indent="0">
              <a:buNone/>
              <a:defRPr sz="2667" b="1"/>
            </a:lvl4pPr>
            <a:lvl5pPr marL="3048061" indent="0">
              <a:buNone/>
              <a:defRPr sz="2667" b="1"/>
            </a:lvl5pPr>
            <a:lvl6pPr marL="3810076" indent="0">
              <a:buNone/>
              <a:defRPr sz="2667" b="1"/>
            </a:lvl6pPr>
            <a:lvl7pPr marL="4572091" indent="0">
              <a:buNone/>
              <a:defRPr sz="2667" b="1"/>
            </a:lvl7pPr>
            <a:lvl8pPr marL="5334107" indent="0">
              <a:buNone/>
              <a:defRPr sz="2667" b="1"/>
            </a:lvl8pPr>
            <a:lvl9pPr marL="6096122" indent="0">
              <a:buNone/>
              <a:defRPr sz="266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4175125"/>
            <a:ext cx="10367726" cy="61409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31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2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762000"/>
            <a:ext cx="7865498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645709"/>
            <a:ext cx="12346007" cy="8122708"/>
          </a:xfrm>
        </p:spPr>
        <p:txBody>
          <a:bodyPr/>
          <a:lstStyle>
            <a:lvl1pPr>
              <a:defRPr sz="5333"/>
            </a:lvl1pPr>
            <a:lvl2pPr>
              <a:defRPr sz="4667"/>
            </a:lvl2pPr>
            <a:lvl3pPr>
              <a:defRPr sz="4000"/>
            </a:lvl3pPr>
            <a:lvl4pPr>
              <a:defRPr sz="3333"/>
            </a:lvl4pPr>
            <a:lvl5pPr>
              <a:defRPr sz="3333"/>
            </a:lvl5pPr>
            <a:lvl6pPr>
              <a:defRPr sz="3333"/>
            </a:lvl6pPr>
            <a:lvl7pPr>
              <a:defRPr sz="3333"/>
            </a:lvl7pPr>
            <a:lvl8pPr>
              <a:defRPr sz="3333"/>
            </a:lvl8pPr>
            <a:lvl9pPr>
              <a:defRPr sz="33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3429000"/>
            <a:ext cx="7865498" cy="6352647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2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762000"/>
            <a:ext cx="7865498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645709"/>
            <a:ext cx="12346007" cy="8122708"/>
          </a:xfrm>
        </p:spPr>
        <p:txBody>
          <a:bodyPr anchor="t"/>
          <a:lstStyle>
            <a:lvl1pPr marL="0" indent="0">
              <a:buNone/>
              <a:defRPr sz="5333"/>
            </a:lvl1pPr>
            <a:lvl2pPr marL="762015" indent="0">
              <a:buNone/>
              <a:defRPr sz="4667"/>
            </a:lvl2pPr>
            <a:lvl3pPr marL="1524030" indent="0">
              <a:buNone/>
              <a:defRPr sz="4000"/>
            </a:lvl3pPr>
            <a:lvl4pPr marL="2286046" indent="0">
              <a:buNone/>
              <a:defRPr sz="3333"/>
            </a:lvl4pPr>
            <a:lvl5pPr marL="3048061" indent="0">
              <a:buNone/>
              <a:defRPr sz="3333"/>
            </a:lvl5pPr>
            <a:lvl6pPr marL="3810076" indent="0">
              <a:buNone/>
              <a:defRPr sz="3333"/>
            </a:lvl6pPr>
            <a:lvl7pPr marL="4572091" indent="0">
              <a:buNone/>
              <a:defRPr sz="3333"/>
            </a:lvl7pPr>
            <a:lvl8pPr marL="5334107" indent="0">
              <a:buNone/>
              <a:defRPr sz="3333"/>
            </a:lvl8pPr>
            <a:lvl9pPr marL="6096122" indent="0">
              <a:buNone/>
              <a:defRPr sz="3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3429000"/>
            <a:ext cx="7865498" cy="6352647"/>
          </a:xfrm>
        </p:spPr>
        <p:txBody>
          <a:bodyPr/>
          <a:lstStyle>
            <a:lvl1pPr marL="0" indent="0">
              <a:buNone/>
              <a:defRPr sz="2667"/>
            </a:lvl1pPr>
            <a:lvl2pPr marL="762015" indent="0">
              <a:buNone/>
              <a:defRPr sz="2333"/>
            </a:lvl2pPr>
            <a:lvl3pPr marL="1524030" indent="0">
              <a:buNone/>
              <a:defRPr sz="2000"/>
            </a:lvl3pPr>
            <a:lvl4pPr marL="2286046" indent="0">
              <a:buNone/>
              <a:defRPr sz="1667"/>
            </a:lvl4pPr>
            <a:lvl5pPr marL="3048061" indent="0">
              <a:buNone/>
              <a:defRPr sz="1667"/>
            </a:lvl5pPr>
            <a:lvl6pPr marL="3810076" indent="0">
              <a:buNone/>
              <a:defRPr sz="1667"/>
            </a:lvl6pPr>
            <a:lvl7pPr marL="4572091" indent="0">
              <a:buNone/>
              <a:defRPr sz="1667"/>
            </a:lvl7pPr>
            <a:lvl8pPr marL="5334107" indent="0">
              <a:buNone/>
              <a:defRPr sz="1667"/>
            </a:lvl8pPr>
            <a:lvl9pPr marL="6096122" indent="0">
              <a:buNone/>
              <a:defRPr sz="16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9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608542"/>
            <a:ext cx="21033938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042708"/>
            <a:ext cx="21033938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0593917"/>
            <a:ext cx="548711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FDF70-2126-4A09-A7B7-B0B5D06D3109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0593917"/>
            <a:ext cx="8230672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0593917"/>
            <a:ext cx="548711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B7EFF-F83C-403A-B77A-0F509770B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2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24030" rtl="0" eaLnBrk="1" latinLnBrk="0" hangingPunct="1">
        <a:lnSpc>
          <a:spcPct val="90000"/>
        </a:lnSpc>
        <a:spcBef>
          <a:spcPct val="0"/>
        </a:spcBef>
        <a:buNone/>
        <a:defRPr sz="7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008" indent="-381008" algn="l" defTabSz="152403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4667" kern="1200">
          <a:solidFill>
            <a:schemeClr val="tx1"/>
          </a:solidFill>
          <a:latin typeface="+mn-lt"/>
          <a:ea typeface="+mn-ea"/>
          <a:cs typeface="+mn-cs"/>
        </a:defRPr>
      </a:lvl1pPr>
      <a:lvl2pPr marL="114302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05038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667053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2906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19108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53099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15114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77130" indent="-381008" algn="l" defTabSz="152403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hpe.org/engage/events/national-conventio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4B3B87-A7A9-41FF-9102-81387DB1FA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71" y="789215"/>
            <a:ext cx="12743541" cy="71682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0D482A-4F55-4FA7-BB17-DE959FAF1533}"/>
              </a:ext>
            </a:extLst>
          </p:cNvPr>
          <p:cNvSpPr txBox="1"/>
          <p:nvPr/>
        </p:nvSpPr>
        <p:spPr>
          <a:xfrm>
            <a:off x="14042571" y="772887"/>
            <a:ext cx="9644743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4F2984"/>
                </a:solidFill>
              </a:rPr>
              <a:t>Reason for the trip:</a:t>
            </a:r>
          </a:p>
          <a:p>
            <a:r>
              <a:rPr lang="en-US" sz="6000" dirty="0"/>
              <a:t>Student Org/Competition Team Event Name</a:t>
            </a:r>
          </a:p>
          <a:p>
            <a:r>
              <a:rPr lang="en-US" sz="3600" i="1" dirty="0">
                <a:solidFill>
                  <a:srgbClr val="4F2984"/>
                </a:solidFill>
              </a:rPr>
              <a:t>Location:</a:t>
            </a:r>
          </a:p>
          <a:p>
            <a:r>
              <a:rPr lang="en-US" sz="6000" dirty="0"/>
              <a:t>City, State </a:t>
            </a:r>
          </a:p>
          <a:p>
            <a:r>
              <a:rPr lang="en-US" sz="3600" i="1" dirty="0">
                <a:solidFill>
                  <a:srgbClr val="4F2984"/>
                </a:solidFill>
              </a:rPr>
              <a:t>Date(s) of the event:</a:t>
            </a:r>
          </a:p>
          <a:p>
            <a:r>
              <a:rPr lang="en-US" sz="6000" dirty="0"/>
              <a:t>Nov. 1 – 5, 2023</a:t>
            </a:r>
          </a:p>
          <a:p>
            <a:r>
              <a:rPr lang="en-US" sz="3600" i="1" dirty="0">
                <a:solidFill>
                  <a:srgbClr val="4F2984"/>
                </a:solidFill>
              </a:rPr>
              <a:t>Event web address:</a:t>
            </a:r>
            <a:r>
              <a:rPr lang="en-US" sz="3600" i="1" dirty="0">
                <a:solidFill>
                  <a:srgbClr val="C00000"/>
                </a:solidFill>
              </a:rPr>
              <a:t> </a:t>
            </a:r>
            <a:r>
              <a:rPr lang="en-US" sz="4400" dirty="0">
                <a:hlinkClick r:id="rId3"/>
              </a:rPr>
              <a:t>https://shpe.org/engage/events/national-convention/</a:t>
            </a:r>
            <a:r>
              <a:rPr lang="en-US" sz="4400" dirty="0"/>
              <a:t> </a:t>
            </a:r>
          </a:p>
          <a:p>
            <a:endParaRPr lang="en-US" sz="6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215A84-3060-4191-9257-ED6E9B23F03F}"/>
              </a:ext>
            </a:extLst>
          </p:cNvPr>
          <p:cNvSpPr txBox="1"/>
          <p:nvPr/>
        </p:nvSpPr>
        <p:spPr>
          <a:xfrm>
            <a:off x="850671" y="8077202"/>
            <a:ext cx="228366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Student’s first &amp; last name</a:t>
            </a:r>
          </a:p>
          <a:p>
            <a:r>
              <a:rPr lang="en-US" sz="5400" dirty="0"/>
              <a:t>Major (with concentration if applicable)</a:t>
            </a:r>
          </a:p>
          <a:p>
            <a:r>
              <a:rPr lang="en-US" sz="5400" dirty="0"/>
              <a:t>Expected graduation date: Semester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A70F98-711A-4B4B-9206-E8839FB7B7DA}"/>
              </a:ext>
            </a:extLst>
          </p:cNvPr>
          <p:cNvSpPr txBox="1"/>
          <p:nvPr/>
        </p:nvSpPr>
        <p:spPr>
          <a:xfrm>
            <a:off x="897050" y="6955501"/>
            <a:ext cx="12697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rgbClr val="4F2984"/>
                </a:solidFill>
              </a:rPr>
              <a:t>Photo of student at the event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22ECBE-B588-4EE1-842A-E72CAE6F639A}"/>
              </a:ext>
            </a:extLst>
          </p:cNvPr>
          <p:cNvSpPr txBox="1"/>
          <p:nvPr/>
        </p:nvSpPr>
        <p:spPr>
          <a:xfrm>
            <a:off x="14191487" y="8374968"/>
            <a:ext cx="99441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Does the College of Engineering have your permission to use these materials in the multimedia and promotion?</a:t>
            </a:r>
          </a:p>
          <a:p>
            <a:endParaRPr lang="en-US" sz="3200" dirty="0">
              <a:solidFill>
                <a:srgbClr val="7030A0"/>
              </a:solidFill>
            </a:endParaRPr>
          </a:p>
          <a:p>
            <a:r>
              <a:rPr lang="en-US" sz="3200" dirty="0">
                <a:solidFill>
                  <a:srgbClr val="7030A0"/>
                </a:solidFill>
              </a:rPr>
              <a:t>Yes  	No 		(Circle or </a:t>
            </a:r>
            <a:r>
              <a:rPr lang="en-US" sz="3200" dirty="0">
                <a:solidFill>
                  <a:srgbClr val="7030A0"/>
                </a:solidFill>
                <a:highlight>
                  <a:srgbClr val="FFFF00"/>
                </a:highlight>
              </a:rPr>
              <a:t>highlight</a:t>
            </a:r>
            <a:r>
              <a:rPr lang="en-US" sz="3200" dirty="0">
                <a:solidFill>
                  <a:srgbClr val="7030A0"/>
                </a:solidFill>
              </a:rPr>
              <a:t> one option) </a:t>
            </a:r>
          </a:p>
        </p:txBody>
      </p:sp>
    </p:spTree>
    <p:extLst>
      <p:ext uri="{BB962C8B-B14F-4D97-AF65-F5344CB8AC3E}">
        <p14:creationId xmlns:p14="http://schemas.microsoft.com/office/powerpoint/2010/main" val="1119554796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0D482A-4F55-4FA7-BB17-DE959FAF1533}"/>
              </a:ext>
            </a:extLst>
          </p:cNvPr>
          <p:cNvSpPr txBox="1"/>
          <p:nvPr/>
        </p:nvSpPr>
        <p:spPr>
          <a:xfrm>
            <a:off x="763587" y="734787"/>
            <a:ext cx="2286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4F2984"/>
                </a:solidFill>
              </a:rPr>
              <a:t>What was your key takeaway from this event?</a:t>
            </a:r>
          </a:p>
          <a:p>
            <a:r>
              <a:rPr lang="en-US" sz="4800" dirty="0"/>
              <a:t>&lt;Answer&gt;</a:t>
            </a:r>
            <a:endParaRPr lang="en-US" sz="6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C10F41-7AAC-4762-AE50-FE6C5D8B91C0}"/>
              </a:ext>
            </a:extLst>
          </p:cNvPr>
          <p:cNvSpPr txBox="1"/>
          <p:nvPr/>
        </p:nvSpPr>
        <p:spPr>
          <a:xfrm>
            <a:off x="763587" y="5299167"/>
            <a:ext cx="2286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4F2984"/>
                </a:solidFill>
              </a:rPr>
              <a:t>How did the attendance at this event help advance you towards your career goals?</a:t>
            </a:r>
          </a:p>
          <a:p>
            <a:r>
              <a:rPr lang="en-US" sz="4800" dirty="0"/>
              <a:t>&lt;Answer&gt;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29566275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3401322E76C43920B11A6F38B8BE2" ma:contentTypeVersion="14" ma:contentTypeDescription="Create a new document." ma:contentTypeScope="" ma:versionID="d94fc833e02dd0800af35e4baa8c0819">
  <xsd:schema xmlns:xsd="http://www.w3.org/2001/XMLSchema" xmlns:xs="http://www.w3.org/2001/XMLSchema" xmlns:p="http://schemas.microsoft.com/office/2006/metadata/properties" xmlns:ns3="60f99436-c8de-4d73-9c8e-8f49e82ee7c1" xmlns:ns4="3e3b7cca-c549-4fdf-b626-eb4e66377ded" targetNamespace="http://schemas.microsoft.com/office/2006/metadata/properties" ma:root="true" ma:fieldsID="5dd7fb5f9c09f7ce4d0d2d1f9dcf4160" ns3:_="" ns4:_="">
    <xsd:import namespace="60f99436-c8de-4d73-9c8e-8f49e82ee7c1"/>
    <xsd:import namespace="3e3b7cca-c549-4fdf-b626-eb4e66377d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f99436-c8de-4d73-9c8e-8f49e82ee7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b7cca-c549-4fdf-b626-eb4e66377de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3A5020-F5CF-4E5C-9D32-8D627DD676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f99436-c8de-4d73-9c8e-8f49e82ee7c1"/>
    <ds:schemaRef ds:uri="3e3b7cca-c549-4fdf-b626-eb4e66377d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897B86-A74C-437E-8D33-35661D6F580D}">
  <ds:schemaRefs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3e3b7cca-c549-4fdf-b626-eb4e66377ded"/>
    <ds:schemaRef ds:uri="60f99436-c8de-4d73-9c8e-8f49e82ee7c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F9C7EFC-E3ED-4F10-BA7E-8A5051279C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2775</TotalTime>
  <Words>131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Tennessee Tech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Bryant, Cody</dc:creator>
  <cp:lastModifiedBy>Yelamarthi, Kumar</cp:lastModifiedBy>
  <cp:revision>29</cp:revision>
  <cp:lastPrinted>2023-11-08T19:51:37Z</cp:lastPrinted>
  <dcterms:created xsi:type="dcterms:W3CDTF">2016-12-19T16:03:07Z</dcterms:created>
  <dcterms:modified xsi:type="dcterms:W3CDTF">2023-11-08T19:58:35Z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0x0101002733401322E76C43920B11A6F38B8BE2</vt:lpwstr>
  </property>
</Properties>
</file>