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</p:sldIdLst>
  <p:sldSz cx="13706475" cy="22101175"/>
  <p:notesSz cx="6858000" cy="9144000"/>
  <p:defaultTextStyle>
    <a:defPPr>
      <a:defRPr lang="en-US"/>
    </a:defPPr>
    <a:lvl1pPr marL="0" algn="l" defTabSz="584347" rtl="0" eaLnBrk="1" latinLnBrk="0" hangingPunct="1">
      <a:defRPr sz="2301" kern="1200">
        <a:solidFill>
          <a:schemeClr val="tx1"/>
        </a:solidFill>
        <a:latin typeface="+mn-lt"/>
        <a:ea typeface="+mn-ea"/>
        <a:cs typeface="+mn-cs"/>
      </a:defRPr>
    </a:lvl1pPr>
    <a:lvl2pPr marL="584347" algn="l" defTabSz="584347" rtl="0" eaLnBrk="1" latinLnBrk="0" hangingPunct="1">
      <a:defRPr sz="2301" kern="1200">
        <a:solidFill>
          <a:schemeClr val="tx1"/>
        </a:solidFill>
        <a:latin typeface="+mn-lt"/>
        <a:ea typeface="+mn-ea"/>
        <a:cs typeface="+mn-cs"/>
      </a:defRPr>
    </a:lvl2pPr>
    <a:lvl3pPr marL="1168695" algn="l" defTabSz="584347" rtl="0" eaLnBrk="1" latinLnBrk="0" hangingPunct="1">
      <a:defRPr sz="2301" kern="1200">
        <a:solidFill>
          <a:schemeClr val="tx1"/>
        </a:solidFill>
        <a:latin typeface="+mn-lt"/>
        <a:ea typeface="+mn-ea"/>
        <a:cs typeface="+mn-cs"/>
      </a:defRPr>
    </a:lvl3pPr>
    <a:lvl4pPr marL="1753042" algn="l" defTabSz="584347" rtl="0" eaLnBrk="1" latinLnBrk="0" hangingPunct="1">
      <a:defRPr sz="2301" kern="1200">
        <a:solidFill>
          <a:schemeClr val="tx1"/>
        </a:solidFill>
        <a:latin typeface="+mn-lt"/>
        <a:ea typeface="+mn-ea"/>
        <a:cs typeface="+mn-cs"/>
      </a:defRPr>
    </a:lvl4pPr>
    <a:lvl5pPr marL="2337389" algn="l" defTabSz="584347" rtl="0" eaLnBrk="1" latinLnBrk="0" hangingPunct="1">
      <a:defRPr sz="2301" kern="1200">
        <a:solidFill>
          <a:schemeClr val="tx1"/>
        </a:solidFill>
        <a:latin typeface="+mn-lt"/>
        <a:ea typeface="+mn-ea"/>
        <a:cs typeface="+mn-cs"/>
      </a:defRPr>
    </a:lvl5pPr>
    <a:lvl6pPr marL="2921737" algn="l" defTabSz="584347" rtl="0" eaLnBrk="1" latinLnBrk="0" hangingPunct="1">
      <a:defRPr sz="2301" kern="1200">
        <a:solidFill>
          <a:schemeClr val="tx1"/>
        </a:solidFill>
        <a:latin typeface="+mn-lt"/>
        <a:ea typeface="+mn-ea"/>
        <a:cs typeface="+mn-cs"/>
      </a:defRPr>
    </a:lvl6pPr>
    <a:lvl7pPr marL="3506084" algn="l" defTabSz="584347" rtl="0" eaLnBrk="1" latinLnBrk="0" hangingPunct="1">
      <a:defRPr sz="2301" kern="1200">
        <a:solidFill>
          <a:schemeClr val="tx1"/>
        </a:solidFill>
        <a:latin typeface="+mn-lt"/>
        <a:ea typeface="+mn-ea"/>
        <a:cs typeface="+mn-cs"/>
      </a:defRPr>
    </a:lvl7pPr>
    <a:lvl8pPr marL="4090431" algn="l" defTabSz="584347" rtl="0" eaLnBrk="1" latinLnBrk="0" hangingPunct="1">
      <a:defRPr sz="2301" kern="1200">
        <a:solidFill>
          <a:schemeClr val="tx1"/>
        </a:solidFill>
        <a:latin typeface="+mn-lt"/>
        <a:ea typeface="+mn-ea"/>
        <a:cs typeface="+mn-cs"/>
      </a:defRPr>
    </a:lvl8pPr>
    <a:lvl9pPr marL="4674779" algn="l" defTabSz="584347" rtl="0" eaLnBrk="1" latinLnBrk="0" hangingPunct="1">
      <a:defRPr sz="23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7" autoAdjust="0"/>
    <p:restoredTop sz="94660"/>
  </p:normalViewPr>
  <p:slideViewPr>
    <p:cSldViewPr snapToGrid="0">
      <p:cViewPr varScale="1">
        <p:scale>
          <a:sx n="40" d="100"/>
          <a:sy n="40" d="100"/>
        </p:scale>
        <p:origin x="388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986" y="3617023"/>
            <a:ext cx="11650504" cy="7694483"/>
          </a:xfrm>
        </p:spPr>
        <p:txBody>
          <a:bodyPr anchor="b"/>
          <a:lstStyle>
            <a:lvl1pPr algn="ctr">
              <a:defRPr sz="8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3310" y="11608234"/>
            <a:ext cx="10279856" cy="5336000"/>
          </a:xfrm>
        </p:spPr>
        <p:txBody>
          <a:bodyPr/>
          <a:lstStyle>
            <a:lvl1pPr marL="0" indent="0" algn="ctr">
              <a:buNone/>
              <a:defRPr sz="3598"/>
            </a:lvl1pPr>
            <a:lvl2pPr marL="685343" indent="0" algn="ctr">
              <a:buNone/>
              <a:defRPr sz="2998"/>
            </a:lvl2pPr>
            <a:lvl3pPr marL="1370686" indent="0" algn="ctr">
              <a:buNone/>
              <a:defRPr sz="2698"/>
            </a:lvl3pPr>
            <a:lvl4pPr marL="2056028" indent="0" algn="ctr">
              <a:buNone/>
              <a:defRPr sz="2398"/>
            </a:lvl4pPr>
            <a:lvl5pPr marL="2741371" indent="0" algn="ctr">
              <a:buNone/>
              <a:defRPr sz="2398"/>
            </a:lvl5pPr>
            <a:lvl6pPr marL="3426714" indent="0" algn="ctr">
              <a:buNone/>
              <a:defRPr sz="2398"/>
            </a:lvl6pPr>
            <a:lvl7pPr marL="4112057" indent="0" algn="ctr">
              <a:buNone/>
              <a:defRPr sz="2398"/>
            </a:lvl7pPr>
            <a:lvl8pPr marL="4797400" indent="0" algn="ctr">
              <a:buNone/>
              <a:defRPr sz="2398"/>
            </a:lvl8pPr>
            <a:lvl9pPr marL="5482742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9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08697" y="1176683"/>
            <a:ext cx="2955459" cy="187297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321" y="1176683"/>
            <a:ext cx="8695045" cy="187297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3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5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2" y="5509952"/>
            <a:ext cx="11821835" cy="9193473"/>
          </a:xfrm>
        </p:spPr>
        <p:txBody>
          <a:bodyPr anchor="b"/>
          <a:lstStyle>
            <a:lvl1pPr>
              <a:defRPr sz="8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182" y="14790399"/>
            <a:ext cx="11821835" cy="4834630"/>
          </a:xfrm>
        </p:spPr>
        <p:txBody>
          <a:bodyPr/>
          <a:lstStyle>
            <a:lvl1pPr marL="0" indent="0">
              <a:buNone/>
              <a:defRPr sz="3598">
                <a:solidFill>
                  <a:schemeClr val="tx1"/>
                </a:solidFill>
              </a:defRPr>
            </a:lvl1pPr>
            <a:lvl2pPr marL="685343" indent="0">
              <a:buNone/>
              <a:defRPr sz="2998">
                <a:solidFill>
                  <a:schemeClr val="tx1">
                    <a:tint val="75000"/>
                  </a:schemeClr>
                </a:solidFill>
              </a:defRPr>
            </a:lvl2pPr>
            <a:lvl3pPr marL="1370686" indent="0">
              <a:buNone/>
              <a:defRPr sz="2698">
                <a:solidFill>
                  <a:schemeClr val="tx1">
                    <a:tint val="75000"/>
                  </a:schemeClr>
                </a:solidFill>
              </a:defRPr>
            </a:lvl3pPr>
            <a:lvl4pPr marL="205602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1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671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2057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79740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27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6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320" y="5883414"/>
            <a:ext cx="5825252" cy="14022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8903" y="5883414"/>
            <a:ext cx="5825252" cy="14022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8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105" y="1176688"/>
            <a:ext cx="11821835" cy="427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107" y="5417859"/>
            <a:ext cx="5798480" cy="2655209"/>
          </a:xfrm>
        </p:spPr>
        <p:txBody>
          <a:bodyPr anchor="b"/>
          <a:lstStyle>
            <a:lvl1pPr marL="0" indent="0">
              <a:buNone/>
              <a:defRPr sz="3598" b="1"/>
            </a:lvl1pPr>
            <a:lvl2pPr marL="685343" indent="0">
              <a:buNone/>
              <a:defRPr sz="2998" b="1"/>
            </a:lvl2pPr>
            <a:lvl3pPr marL="1370686" indent="0">
              <a:buNone/>
              <a:defRPr sz="2698" b="1"/>
            </a:lvl3pPr>
            <a:lvl4pPr marL="2056028" indent="0">
              <a:buNone/>
              <a:defRPr sz="2398" b="1"/>
            </a:lvl4pPr>
            <a:lvl5pPr marL="2741371" indent="0">
              <a:buNone/>
              <a:defRPr sz="2398" b="1"/>
            </a:lvl5pPr>
            <a:lvl6pPr marL="3426714" indent="0">
              <a:buNone/>
              <a:defRPr sz="2398" b="1"/>
            </a:lvl6pPr>
            <a:lvl7pPr marL="4112057" indent="0">
              <a:buNone/>
              <a:defRPr sz="2398" b="1"/>
            </a:lvl7pPr>
            <a:lvl8pPr marL="4797400" indent="0">
              <a:buNone/>
              <a:defRPr sz="2398" b="1"/>
            </a:lvl8pPr>
            <a:lvl9pPr marL="5482742" indent="0">
              <a:buNone/>
              <a:defRPr sz="23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107" y="8073068"/>
            <a:ext cx="5798480" cy="11874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38904" y="5417859"/>
            <a:ext cx="5827037" cy="2655209"/>
          </a:xfrm>
        </p:spPr>
        <p:txBody>
          <a:bodyPr anchor="b"/>
          <a:lstStyle>
            <a:lvl1pPr marL="0" indent="0">
              <a:buNone/>
              <a:defRPr sz="3598" b="1"/>
            </a:lvl1pPr>
            <a:lvl2pPr marL="685343" indent="0">
              <a:buNone/>
              <a:defRPr sz="2998" b="1"/>
            </a:lvl2pPr>
            <a:lvl3pPr marL="1370686" indent="0">
              <a:buNone/>
              <a:defRPr sz="2698" b="1"/>
            </a:lvl3pPr>
            <a:lvl4pPr marL="2056028" indent="0">
              <a:buNone/>
              <a:defRPr sz="2398" b="1"/>
            </a:lvl4pPr>
            <a:lvl5pPr marL="2741371" indent="0">
              <a:buNone/>
              <a:defRPr sz="2398" b="1"/>
            </a:lvl5pPr>
            <a:lvl6pPr marL="3426714" indent="0">
              <a:buNone/>
              <a:defRPr sz="2398" b="1"/>
            </a:lvl6pPr>
            <a:lvl7pPr marL="4112057" indent="0">
              <a:buNone/>
              <a:defRPr sz="2398" b="1"/>
            </a:lvl7pPr>
            <a:lvl8pPr marL="4797400" indent="0">
              <a:buNone/>
              <a:defRPr sz="2398" b="1"/>
            </a:lvl8pPr>
            <a:lvl9pPr marL="5482742" indent="0">
              <a:buNone/>
              <a:defRPr sz="23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38904" y="8073068"/>
            <a:ext cx="5827037" cy="11874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6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0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105" y="1473412"/>
            <a:ext cx="4420695" cy="5156941"/>
          </a:xfrm>
        </p:spPr>
        <p:txBody>
          <a:bodyPr anchor="b"/>
          <a:lstStyle>
            <a:lvl1pPr>
              <a:defRPr sz="47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37" y="3182165"/>
            <a:ext cx="6938903" cy="15706159"/>
          </a:xfrm>
        </p:spPr>
        <p:txBody>
          <a:bodyPr/>
          <a:lstStyle>
            <a:lvl1pPr>
              <a:defRPr sz="4797"/>
            </a:lvl1pPr>
            <a:lvl2pPr>
              <a:defRPr sz="4197"/>
            </a:lvl2pPr>
            <a:lvl3pPr>
              <a:defRPr sz="3598"/>
            </a:lvl3pPr>
            <a:lvl4pPr>
              <a:defRPr sz="2998"/>
            </a:lvl4pPr>
            <a:lvl5pPr>
              <a:defRPr sz="2998"/>
            </a:lvl5pPr>
            <a:lvl6pPr>
              <a:defRPr sz="2998"/>
            </a:lvl6pPr>
            <a:lvl7pPr>
              <a:defRPr sz="2998"/>
            </a:lvl7pPr>
            <a:lvl8pPr>
              <a:defRPr sz="2998"/>
            </a:lvl8pPr>
            <a:lvl9pPr>
              <a:defRPr sz="29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105" y="6630353"/>
            <a:ext cx="4420695" cy="12283548"/>
          </a:xfrm>
        </p:spPr>
        <p:txBody>
          <a:bodyPr/>
          <a:lstStyle>
            <a:lvl1pPr marL="0" indent="0">
              <a:buNone/>
              <a:defRPr sz="2398"/>
            </a:lvl1pPr>
            <a:lvl2pPr marL="685343" indent="0">
              <a:buNone/>
              <a:defRPr sz="2099"/>
            </a:lvl2pPr>
            <a:lvl3pPr marL="1370686" indent="0">
              <a:buNone/>
              <a:defRPr sz="1799"/>
            </a:lvl3pPr>
            <a:lvl4pPr marL="2056028" indent="0">
              <a:buNone/>
              <a:defRPr sz="1499"/>
            </a:lvl4pPr>
            <a:lvl5pPr marL="2741371" indent="0">
              <a:buNone/>
              <a:defRPr sz="1499"/>
            </a:lvl5pPr>
            <a:lvl6pPr marL="3426714" indent="0">
              <a:buNone/>
              <a:defRPr sz="1499"/>
            </a:lvl6pPr>
            <a:lvl7pPr marL="4112057" indent="0">
              <a:buNone/>
              <a:defRPr sz="1499"/>
            </a:lvl7pPr>
            <a:lvl8pPr marL="4797400" indent="0">
              <a:buNone/>
              <a:defRPr sz="1499"/>
            </a:lvl8pPr>
            <a:lvl9pPr marL="5482742" indent="0">
              <a:buNone/>
              <a:defRPr sz="14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8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105" y="1473412"/>
            <a:ext cx="4420695" cy="5156941"/>
          </a:xfrm>
        </p:spPr>
        <p:txBody>
          <a:bodyPr anchor="b"/>
          <a:lstStyle>
            <a:lvl1pPr>
              <a:defRPr sz="47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27037" y="3182165"/>
            <a:ext cx="6938903" cy="15706159"/>
          </a:xfrm>
        </p:spPr>
        <p:txBody>
          <a:bodyPr anchor="t"/>
          <a:lstStyle>
            <a:lvl1pPr marL="0" indent="0">
              <a:buNone/>
              <a:defRPr sz="4797"/>
            </a:lvl1pPr>
            <a:lvl2pPr marL="685343" indent="0">
              <a:buNone/>
              <a:defRPr sz="4197"/>
            </a:lvl2pPr>
            <a:lvl3pPr marL="1370686" indent="0">
              <a:buNone/>
              <a:defRPr sz="3598"/>
            </a:lvl3pPr>
            <a:lvl4pPr marL="2056028" indent="0">
              <a:buNone/>
              <a:defRPr sz="2998"/>
            </a:lvl4pPr>
            <a:lvl5pPr marL="2741371" indent="0">
              <a:buNone/>
              <a:defRPr sz="2998"/>
            </a:lvl5pPr>
            <a:lvl6pPr marL="3426714" indent="0">
              <a:buNone/>
              <a:defRPr sz="2998"/>
            </a:lvl6pPr>
            <a:lvl7pPr marL="4112057" indent="0">
              <a:buNone/>
              <a:defRPr sz="2998"/>
            </a:lvl7pPr>
            <a:lvl8pPr marL="4797400" indent="0">
              <a:buNone/>
              <a:defRPr sz="2998"/>
            </a:lvl8pPr>
            <a:lvl9pPr marL="5482742" indent="0">
              <a:buNone/>
              <a:defRPr sz="29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105" y="6630353"/>
            <a:ext cx="4420695" cy="12283548"/>
          </a:xfrm>
        </p:spPr>
        <p:txBody>
          <a:bodyPr/>
          <a:lstStyle>
            <a:lvl1pPr marL="0" indent="0">
              <a:buNone/>
              <a:defRPr sz="2398"/>
            </a:lvl1pPr>
            <a:lvl2pPr marL="685343" indent="0">
              <a:buNone/>
              <a:defRPr sz="2099"/>
            </a:lvl2pPr>
            <a:lvl3pPr marL="1370686" indent="0">
              <a:buNone/>
              <a:defRPr sz="1799"/>
            </a:lvl3pPr>
            <a:lvl4pPr marL="2056028" indent="0">
              <a:buNone/>
              <a:defRPr sz="1499"/>
            </a:lvl4pPr>
            <a:lvl5pPr marL="2741371" indent="0">
              <a:buNone/>
              <a:defRPr sz="1499"/>
            </a:lvl5pPr>
            <a:lvl6pPr marL="3426714" indent="0">
              <a:buNone/>
              <a:defRPr sz="1499"/>
            </a:lvl6pPr>
            <a:lvl7pPr marL="4112057" indent="0">
              <a:buNone/>
              <a:defRPr sz="1499"/>
            </a:lvl7pPr>
            <a:lvl8pPr marL="4797400" indent="0">
              <a:buNone/>
              <a:defRPr sz="1499"/>
            </a:lvl8pPr>
            <a:lvl9pPr marL="5482742" indent="0">
              <a:buNone/>
              <a:defRPr sz="14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320" y="1176688"/>
            <a:ext cx="11821835" cy="427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320" y="5883414"/>
            <a:ext cx="11821835" cy="1402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320" y="20484520"/>
            <a:ext cx="3083957" cy="1176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FDF70-2126-4A09-A7B7-B0B5D06D3109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0270" y="20484520"/>
            <a:ext cx="4625935" cy="1176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0198" y="20484520"/>
            <a:ext cx="3083957" cy="1176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1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0686" rtl="0" eaLnBrk="1" latinLnBrk="0" hangingPunct="1">
        <a:lnSpc>
          <a:spcPct val="90000"/>
        </a:lnSpc>
        <a:spcBef>
          <a:spcPct val="0"/>
        </a:spcBef>
        <a:buNone/>
        <a:defRPr sz="65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1" indent="-342671" algn="l" defTabSz="1370686" rtl="0" eaLnBrk="1" latinLnBrk="0" hangingPunct="1">
        <a:lnSpc>
          <a:spcPct val="90000"/>
        </a:lnSpc>
        <a:spcBef>
          <a:spcPts val="1499"/>
        </a:spcBef>
        <a:buFont typeface="Arial" panose="020B0604020202020204" pitchFamily="34" charset="0"/>
        <a:buChar char="•"/>
        <a:defRPr sz="4197" kern="1200">
          <a:solidFill>
            <a:schemeClr val="tx1"/>
          </a:solidFill>
          <a:latin typeface="+mn-lt"/>
          <a:ea typeface="+mn-ea"/>
          <a:cs typeface="+mn-cs"/>
        </a:defRPr>
      </a:lvl1pPr>
      <a:lvl2pPr marL="1028014" indent="-342671" algn="l" defTabSz="13706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713357" indent="-342671" algn="l" defTabSz="13706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98" kern="1200">
          <a:solidFill>
            <a:schemeClr val="tx1"/>
          </a:solidFill>
          <a:latin typeface="+mn-lt"/>
          <a:ea typeface="+mn-ea"/>
          <a:cs typeface="+mn-cs"/>
        </a:defRPr>
      </a:lvl3pPr>
      <a:lvl4pPr marL="2398700" indent="-342671" algn="l" defTabSz="13706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8" kern="1200">
          <a:solidFill>
            <a:schemeClr val="tx1"/>
          </a:solidFill>
          <a:latin typeface="+mn-lt"/>
          <a:ea typeface="+mn-ea"/>
          <a:cs typeface="+mn-cs"/>
        </a:defRPr>
      </a:lvl4pPr>
      <a:lvl5pPr marL="3084043" indent="-342671" algn="l" defTabSz="13706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8" kern="1200">
          <a:solidFill>
            <a:schemeClr val="tx1"/>
          </a:solidFill>
          <a:latin typeface="+mn-lt"/>
          <a:ea typeface="+mn-ea"/>
          <a:cs typeface="+mn-cs"/>
        </a:defRPr>
      </a:lvl5pPr>
      <a:lvl6pPr marL="3769385" indent="-342671" algn="l" defTabSz="13706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8" kern="1200">
          <a:solidFill>
            <a:schemeClr val="tx1"/>
          </a:solidFill>
          <a:latin typeface="+mn-lt"/>
          <a:ea typeface="+mn-ea"/>
          <a:cs typeface="+mn-cs"/>
        </a:defRPr>
      </a:lvl6pPr>
      <a:lvl7pPr marL="4454728" indent="-342671" algn="l" defTabSz="13706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8" kern="1200">
          <a:solidFill>
            <a:schemeClr val="tx1"/>
          </a:solidFill>
          <a:latin typeface="+mn-lt"/>
          <a:ea typeface="+mn-ea"/>
          <a:cs typeface="+mn-cs"/>
        </a:defRPr>
      </a:lvl7pPr>
      <a:lvl8pPr marL="5140071" indent="-342671" algn="l" defTabSz="13706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8" kern="1200">
          <a:solidFill>
            <a:schemeClr val="tx1"/>
          </a:solidFill>
          <a:latin typeface="+mn-lt"/>
          <a:ea typeface="+mn-ea"/>
          <a:cs typeface="+mn-cs"/>
        </a:defRPr>
      </a:lvl8pPr>
      <a:lvl9pPr marL="5825414" indent="-342671" algn="l" defTabSz="13706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068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1pPr>
      <a:lvl2pPr marL="685343" algn="l" defTabSz="137068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2pPr>
      <a:lvl3pPr marL="1370686" algn="l" defTabSz="137068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3pPr>
      <a:lvl4pPr marL="2056028" algn="l" defTabSz="137068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4pPr>
      <a:lvl5pPr marL="2741371" algn="l" defTabSz="137068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5pPr>
      <a:lvl6pPr marL="3426714" algn="l" defTabSz="137068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6pPr>
      <a:lvl7pPr marL="4112057" algn="l" defTabSz="137068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7pPr>
      <a:lvl8pPr marL="4797400" algn="l" defTabSz="137068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8pPr>
      <a:lvl9pPr marL="5482742" algn="l" defTabSz="1370686" rtl="0" eaLnBrk="1" latinLnBrk="0" hangingPunct="1">
        <a:defRPr sz="26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29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502" y="6896462"/>
            <a:ext cx="12831472" cy="8308253"/>
          </a:xfrm>
        </p:spPr>
        <p:txBody>
          <a:bodyPr>
            <a:normAutofit/>
          </a:bodyPr>
          <a:lstStyle/>
          <a:p>
            <a:r>
              <a:rPr lang="en-US" sz="19170" b="1" dirty="0">
                <a:solidFill>
                  <a:schemeClr val="bg1"/>
                </a:solidFill>
                <a:latin typeface="PT Sans" panose="020B0503020203020204" pitchFamily="34" charset="77"/>
              </a:rPr>
              <a:t>Welcome back, students!</a:t>
            </a:r>
          </a:p>
        </p:txBody>
      </p:sp>
    </p:spTree>
    <p:extLst>
      <p:ext uri="{BB962C8B-B14F-4D97-AF65-F5344CB8AC3E}">
        <p14:creationId xmlns:p14="http://schemas.microsoft.com/office/powerpoint/2010/main" val="329566275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77FE1-06BB-BD45-BCAB-E4B17A39B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20"/>
            <a:ext cx="13706475" cy="22428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609513-FFFA-5A4E-B03F-DE2DD9C0C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76" y="3002231"/>
            <a:ext cx="11286122" cy="7424395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25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94213B-14CA-A64E-86D3-406EDEA4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r="3535"/>
          <a:stretch/>
        </p:blipFill>
        <p:spPr>
          <a:xfrm>
            <a:off x="-1" y="1820"/>
            <a:ext cx="13706476" cy="2212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09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29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7CDC14C-03DD-CD47-BB27-C2A8205CA99C}"/>
              </a:ext>
            </a:extLst>
          </p:cNvPr>
          <p:cNvSpPr txBox="1">
            <a:spLocks/>
          </p:cNvSpPr>
          <p:nvPr/>
        </p:nvSpPr>
        <p:spPr>
          <a:xfrm>
            <a:off x="1215626" y="10042540"/>
            <a:ext cx="11275222" cy="2016095"/>
          </a:xfrm>
          <a:prstGeom prst="rect">
            <a:avLst/>
          </a:prstGeom>
          <a:solidFill>
            <a:schemeClr val="bg1"/>
          </a:solidFill>
        </p:spPr>
        <p:txBody>
          <a:bodyPr vert="horz" lIns="116858" tIns="58429" rIns="116858" bIns="58429" rtlCol="0" anchor="b">
            <a:normAutofit fontScale="97500"/>
          </a:bodyPr>
          <a:lstStyle>
            <a:lvl1pPr algn="ctr" defTabSz="10725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269" b="1" dirty="0">
                <a:solidFill>
                  <a:srgbClr val="4F2984"/>
                </a:solidFill>
                <a:latin typeface="Arvo" panose="02060603040202090304" pitchFamily="18" charset="77"/>
              </a:rPr>
              <a:t>TNTECH.EDU</a:t>
            </a:r>
          </a:p>
        </p:txBody>
      </p:sp>
    </p:spTree>
    <p:extLst>
      <p:ext uri="{BB962C8B-B14F-4D97-AF65-F5344CB8AC3E}">
        <p14:creationId xmlns:p14="http://schemas.microsoft.com/office/powerpoint/2010/main" val="2226893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BDC67-E355-9B42-8193-1BEF1ECB0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r="3480"/>
          <a:stretch/>
        </p:blipFill>
        <p:spPr>
          <a:xfrm>
            <a:off x="1" y="1821"/>
            <a:ext cx="13706475" cy="220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7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8</Words>
  <Application>Microsoft Macintosh PowerPoint</Application>
  <PresentationFormat>Custom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Arvo</vt:lpstr>
      <vt:lpstr>Calibri</vt:lpstr>
      <vt:lpstr>Calibri Light</vt:lpstr>
      <vt:lpstr>PT Sans</vt:lpstr>
      <vt:lpstr>Office Theme</vt:lpstr>
      <vt:lpstr>Welcome back, students!</vt:lpstr>
      <vt:lpstr>PowerPoint Presentation</vt:lpstr>
      <vt:lpstr>PowerPoint Presentation</vt:lpstr>
      <vt:lpstr>PowerPoint Presentation</vt:lpstr>
      <vt:lpstr>PowerPoint Presentation</vt:lpstr>
    </vt:vector>
  </TitlesOfParts>
  <Company>Tennessee Tech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Bryant, Cody</dc:creator>
  <cp:lastModifiedBy>Wright, Sara</cp:lastModifiedBy>
  <cp:revision>10</cp:revision>
  <cp:lastPrinted>2019-10-02T15:10:42Z</cp:lastPrinted>
  <dcterms:created xsi:type="dcterms:W3CDTF">2016-12-19T16:03:07Z</dcterms:created>
  <dcterms:modified xsi:type="dcterms:W3CDTF">2019-10-02T15:12:34Z</dcterms:modified>
</cp:coreProperties>
</file>