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</p:sldIdLst>
  <p:sldSz cx="24387175" cy="11430000"/>
  <p:notesSz cx="6858000" cy="9144000"/>
  <p:defaultTextStyle>
    <a:defPPr>
      <a:defRPr lang="en-US"/>
    </a:defPPr>
    <a:lvl1pPr marL="0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4210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8420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2630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6841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1051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5261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9471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3681" algn="l" defTabSz="5842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2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1870605"/>
            <a:ext cx="18290381" cy="3979333"/>
          </a:xfrm>
        </p:spPr>
        <p:txBody>
          <a:bodyPr anchor="b"/>
          <a:lstStyle>
            <a:lvl1pPr algn="ctr">
              <a:defRPr sz="10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6003397"/>
            <a:ext cx="18290381" cy="2759603"/>
          </a:xfrm>
        </p:spPr>
        <p:txBody>
          <a:bodyPr/>
          <a:lstStyle>
            <a:lvl1pPr marL="0" indent="0" algn="ctr">
              <a:buNone/>
              <a:defRPr sz="4000"/>
            </a:lvl1pPr>
            <a:lvl2pPr marL="762015" indent="0" algn="ctr">
              <a:buNone/>
              <a:defRPr sz="3333"/>
            </a:lvl2pPr>
            <a:lvl3pPr marL="1524030" indent="0" algn="ctr">
              <a:buNone/>
              <a:defRPr sz="3000"/>
            </a:lvl3pPr>
            <a:lvl4pPr marL="2286046" indent="0" algn="ctr">
              <a:buNone/>
              <a:defRPr sz="2667"/>
            </a:lvl4pPr>
            <a:lvl5pPr marL="3048061" indent="0" algn="ctr">
              <a:buNone/>
              <a:defRPr sz="2667"/>
            </a:lvl5pPr>
            <a:lvl6pPr marL="3810076" indent="0" algn="ctr">
              <a:buNone/>
              <a:defRPr sz="2667"/>
            </a:lvl6pPr>
            <a:lvl7pPr marL="4572091" indent="0" algn="ctr">
              <a:buNone/>
              <a:defRPr sz="2667"/>
            </a:lvl7pPr>
            <a:lvl8pPr marL="5334107" indent="0" algn="ctr">
              <a:buNone/>
              <a:defRPr sz="2667"/>
            </a:lvl8pPr>
            <a:lvl9pPr marL="6096122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4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0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608542"/>
            <a:ext cx="5258485" cy="9686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608542"/>
            <a:ext cx="15470614" cy="968639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0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4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2849564"/>
            <a:ext cx="21033938" cy="4754562"/>
          </a:xfrm>
        </p:spPr>
        <p:txBody>
          <a:bodyPr anchor="b"/>
          <a:lstStyle>
            <a:lvl1pPr>
              <a:defRPr sz="10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7649106"/>
            <a:ext cx="21033938" cy="2500312"/>
          </a:xfr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762015" indent="0">
              <a:buNone/>
              <a:defRPr sz="3333">
                <a:solidFill>
                  <a:schemeClr val="tx1">
                    <a:tint val="75000"/>
                  </a:schemeClr>
                </a:solidFill>
              </a:defRPr>
            </a:lvl2pPr>
            <a:lvl3pPr marL="152403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28604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4pPr>
            <a:lvl5pPr marL="304806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5pPr>
            <a:lvl6pPr marL="381007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457209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5334107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6096122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042708"/>
            <a:ext cx="10364549" cy="7252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042708"/>
            <a:ext cx="10364549" cy="7252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608542"/>
            <a:ext cx="21033938" cy="22092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2801938"/>
            <a:ext cx="10316917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4175125"/>
            <a:ext cx="10316917" cy="61409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2801938"/>
            <a:ext cx="10367726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4175125"/>
            <a:ext cx="10367726" cy="61409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3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2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762000"/>
            <a:ext cx="7865498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645709"/>
            <a:ext cx="12346007" cy="812270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3429000"/>
            <a:ext cx="7865498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762000"/>
            <a:ext cx="7865498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645709"/>
            <a:ext cx="12346007" cy="8122708"/>
          </a:xfrm>
        </p:spPr>
        <p:txBody>
          <a:bodyPr anchor="t"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3429000"/>
            <a:ext cx="7865498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608542"/>
            <a:ext cx="21033938" cy="220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042708"/>
            <a:ext cx="21033938" cy="725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0593917"/>
            <a:ext cx="5487114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FDF70-2126-4A09-A7B7-B0B5D06D3109}" type="datetimeFigureOut">
              <a:rPr lang="en-US" smtClean="0"/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0593917"/>
            <a:ext cx="8230672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0593917"/>
            <a:ext cx="5487114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B7EFF-F83C-403A-B77A-0F509770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524030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008" indent="-381008" algn="l" defTabSz="1524030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7" kern="1200">
          <a:solidFill>
            <a:schemeClr val="tx1"/>
          </a:solidFill>
          <a:latin typeface="+mn-lt"/>
          <a:ea typeface="+mn-ea"/>
          <a:cs typeface="+mn-cs"/>
        </a:defRPr>
      </a:lvl1pPr>
      <a:lvl2pPr marL="1143023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5038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7053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906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108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9840" y="4773564"/>
            <a:ext cx="18287494" cy="1882873"/>
          </a:xfrm>
        </p:spPr>
        <p:txBody>
          <a:bodyPr>
            <a:normAutofit/>
          </a:bodyPr>
          <a:lstStyle/>
          <a:p>
            <a:r>
              <a:rPr lang="en-US" sz="12266" b="1" dirty="0">
                <a:solidFill>
                  <a:schemeClr val="bg1"/>
                </a:solidFill>
                <a:latin typeface="PT Sans" panose="020B0503020203020204" pitchFamily="34" charset="77"/>
              </a:rPr>
              <a:t>Welcome back, students!</a:t>
            </a:r>
          </a:p>
        </p:txBody>
      </p:sp>
    </p:spTree>
    <p:extLst>
      <p:ext uri="{BB962C8B-B14F-4D97-AF65-F5344CB8AC3E}">
        <p14:creationId xmlns:p14="http://schemas.microsoft.com/office/powerpoint/2010/main" val="329566275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" y="222"/>
            <a:ext cx="24383059" cy="11429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DC6BF1-2900-0347-9CFB-AAFCC64ED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b="9863"/>
          <a:stretch/>
        </p:blipFill>
        <p:spPr>
          <a:xfrm>
            <a:off x="1925" y="0"/>
            <a:ext cx="24382928" cy="114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" y="222"/>
            <a:ext cx="24383059" cy="11429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1987D-E9AD-AF4E-A6FD-84A2D3B08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600"/>
          <a:stretch/>
        </p:blipFill>
        <p:spPr>
          <a:xfrm>
            <a:off x="2057" y="221"/>
            <a:ext cx="24383192" cy="114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098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9840" y="4830098"/>
            <a:ext cx="18287494" cy="176980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12266" b="1" dirty="0">
                <a:solidFill>
                  <a:srgbClr val="4F2984"/>
                </a:solidFill>
                <a:latin typeface="Arvo" panose="02060603040202090304" pitchFamily="18" charset="77"/>
              </a:rPr>
              <a:t>TNTECH.EDU</a:t>
            </a:r>
          </a:p>
        </p:txBody>
      </p:sp>
    </p:spTree>
    <p:extLst>
      <p:ext uri="{BB962C8B-B14F-4D97-AF65-F5344CB8AC3E}">
        <p14:creationId xmlns:p14="http://schemas.microsoft.com/office/powerpoint/2010/main" val="2226893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" y="222"/>
            <a:ext cx="24383059" cy="11429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7C587-B7F6-3548-8AD6-676310412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 b="14630"/>
          <a:stretch/>
        </p:blipFill>
        <p:spPr>
          <a:xfrm>
            <a:off x="2057" y="222"/>
            <a:ext cx="24383192" cy="1150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E2C39-E8A9-944E-B75B-72373FF3CB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799" r="-1" b="6195"/>
          <a:stretch/>
        </p:blipFill>
        <p:spPr>
          <a:xfrm>
            <a:off x="2057" y="0"/>
            <a:ext cx="24383192" cy="115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2658</TotalTime>
  <Words>8</Words>
  <Application>Microsoft Macintosh PowerPoint</Application>
  <PresentationFormat>Custom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Arvo</vt:lpstr>
      <vt:lpstr>Calibri</vt:lpstr>
      <vt:lpstr>Calibri Light</vt:lpstr>
      <vt:lpstr>PT Sans</vt:lpstr>
      <vt:lpstr>Office Theme</vt:lpstr>
      <vt:lpstr>Welcome back, students!</vt:lpstr>
      <vt:lpstr>PowerPoint Presentation</vt:lpstr>
      <vt:lpstr>PowerPoint Presentation</vt:lpstr>
      <vt:lpstr>TNTECH.EDU</vt:lpstr>
      <vt:lpstr>PowerPoint Presentation</vt:lpstr>
    </vt:vector>
  </TitlesOfParts>
  <Company>Tennessee Tech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Bryant, Cody</dc:creator>
  <cp:lastModifiedBy>Wright, Sara</cp:lastModifiedBy>
  <cp:revision>13</cp:revision>
  <dcterms:created xsi:type="dcterms:W3CDTF">2016-12-19T16:03:07Z</dcterms:created>
  <dcterms:modified xsi:type="dcterms:W3CDTF">2019-10-02T15:13:06Z</dcterms:modified>
</cp:coreProperties>
</file>