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0"/>
  </p:notesMasterIdLst>
  <p:sldIdLst>
    <p:sldId id="283" r:id="rId2"/>
    <p:sldId id="270" r:id="rId3"/>
    <p:sldId id="292" r:id="rId4"/>
    <p:sldId id="287" r:id="rId5"/>
    <p:sldId id="285" r:id="rId6"/>
    <p:sldId id="288" r:id="rId7"/>
    <p:sldId id="284" r:id="rId8"/>
    <p:sldId id="256" r:id="rId9"/>
    <p:sldId id="268" r:id="rId10"/>
    <p:sldId id="262" r:id="rId11"/>
    <p:sldId id="261" r:id="rId12"/>
    <p:sldId id="264" r:id="rId13"/>
    <p:sldId id="265" r:id="rId14"/>
    <p:sldId id="266" r:id="rId15"/>
    <p:sldId id="267" r:id="rId16"/>
    <p:sldId id="269" r:id="rId17"/>
    <p:sldId id="271" r:id="rId18"/>
    <p:sldId id="274" r:id="rId19"/>
    <p:sldId id="275" r:id="rId20"/>
    <p:sldId id="276" r:id="rId21"/>
    <p:sldId id="277" r:id="rId22"/>
    <p:sldId id="278" r:id="rId23"/>
    <p:sldId id="289" r:id="rId24"/>
    <p:sldId id="291" r:id="rId25"/>
    <p:sldId id="290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Merriweather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A8A01E2-FA17-494B-853C-6AD08C692D7B}">
  <a:tblStyle styleId="{9A8A01E2-FA17-494B-853C-6AD08C692D7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713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389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174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477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85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26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9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39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3044099" cy="5143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4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94225" y="693649"/>
            <a:ext cx="3692400" cy="768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C200"/>
              </a:buClr>
              <a:defRPr/>
            </a:lvl1pPr>
            <a:lvl2pPr lvl="1">
              <a:spcBef>
                <a:spcPts val="0"/>
              </a:spcBef>
              <a:buClr>
                <a:srgbClr val="FFC200"/>
              </a:buClr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6" name="Shape 36"/>
          <p:cNvCxnSpPr/>
          <p:nvPr/>
        </p:nvCxnSpPr>
        <p:spPr>
          <a:xfrm>
            <a:off x="5102786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" name="Shape 3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33768" y="693649"/>
            <a:ext cx="3692400" cy="768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42330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5" name="Shape 4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 lang="en">
              <a:solidFill>
                <a:srgbClr val="29466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3044099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>
            <a:off x="534891" y="1796050"/>
            <a:ext cx="452399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" name="Shape 6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304409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5" name="Shape 75"/>
          <p:cNvCxnSpPr/>
          <p:nvPr/>
        </p:nvCxnSpPr>
        <p:spPr>
          <a:xfrm>
            <a:off x="534891" y="1796050"/>
            <a:ext cx="452399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" name="Shape 7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 lang="en">
              <a:solidFill>
                <a:srgbClr val="29466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 lang="en">
              <a:solidFill>
                <a:srgbClr val="29466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white)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300" b="1">
              <a:solidFill>
                <a:srgbClr val="0210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8" r:id="rId6"/>
    <p:sldLayoutId id="2147483659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merriweath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ontsquirrel.com/fonts/open-san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592556" y="1873198"/>
            <a:ext cx="49038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Jeff Brown</a:t>
            </a:r>
          </a:p>
        </p:txBody>
      </p:sp>
      <p:grpSp>
        <p:nvGrpSpPr>
          <p:cNvPr id="104" name="Shape 104"/>
          <p:cNvGrpSpPr/>
          <p:nvPr/>
        </p:nvGrpSpPr>
        <p:grpSpPr>
          <a:xfrm>
            <a:off x="2021832" y="3108456"/>
            <a:ext cx="755765" cy="671484"/>
            <a:chOff x="5292575" y="3681900"/>
            <a:chExt cx="420150" cy="373275"/>
          </a:xfrm>
        </p:grpSpPr>
        <p:sp>
          <p:nvSpPr>
            <p:cNvPr id="105" name="Shape 10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33121" y="3706522"/>
            <a:ext cx="2516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Introduce yourself and your company/idea. Use logos, symbols,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967" y="225204"/>
            <a:ext cx="1510513" cy="15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9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1481728" y="2650150"/>
            <a:ext cx="6127148" cy="9473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Big concept solution.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4294967295"/>
          </p:nvPr>
        </p:nvSpPr>
        <p:spPr>
          <a:xfrm>
            <a:off x="861005" y="3628849"/>
            <a:ext cx="7515434" cy="10646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Bring the attention of your audience to a key concept using icons or illustrations</a:t>
            </a:r>
          </a:p>
        </p:txBody>
      </p:sp>
      <p:grpSp>
        <p:nvGrpSpPr>
          <p:cNvPr id="161" name="Shape 161"/>
          <p:cNvGrpSpPr/>
          <p:nvPr/>
        </p:nvGrpSpPr>
        <p:grpSpPr>
          <a:xfrm>
            <a:off x="3897859" y="467407"/>
            <a:ext cx="1515121" cy="1500489"/>
            <a:chOff x="6643075" y="3664250"/>
            <a:chExt cx="407950" cy="407975"/>
          </a:xfrm>
        </p:grpSpPr>
        <p:sp>
          <p:nvSpPr>
            <p:cNvPr id="162" name="Shape 162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2946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2946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64" name="Shape 164"/>
          <p:cNvGrpSpPr/>
          <p:nvPr/>
        </p:nvGrpSpPr>
        <p:grpSpPr>
          <a:xfrm rot="-587338">
            <a:off x="3967482" y="2144913"/>
            <a:ext cx="604272" cy="604238"/>
            <a:chOff x="576250" y="4319400"/>
            <a:chExt cx="442075" cy="442050"/>
          </a:xfrm>
        </p:grpSpPr>
        <p:sp>
          <p:nvSpPr>
            <p:cNvPr id="165" name="Shape 165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2946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2946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2946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2946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9" name="Shape 169"/>
          <p:cNvSpPr/>
          <p:nvPr/>
        </p:nvSpPr>
        <p:spPr>
          <a:xfrm>
            <a:off x="3555313" y="991872"/>
            <a:ext cx="229723" cy="21934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 rot="2697369">
            <a:off x="5067416" y="1937786"/>
            <a:ext cx="348744" cy="33299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5343138" y="1761910"/>
            <a:ext cx="139684" cy="13341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1280130">
            <a:off x="3396156" y="1653523"/>
            <a:ext cx="139667" cy="133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778019" y="433839"/>
            <a:ext cx="4124812" cy="96386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A few details on how the solution works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778019" y="2053165"/>
            <a:ext cx="4124812" cy="26297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But remember not to overload your slides with content</a:t>
            </a:r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</p:txBody>
      </p:sp>
      <p:grpSp>
        <p:nvGrpSpPr>
          <p:cNvPr id="148" name="Shape 148"/>
          <p:cNvGrpSpPr/>
          <p:nvPr/>
        </p:nvGrpSpPr>
        <p:grpSpPr>
          <a:xfrm>
            <a:off x="1035051" y="2053165"/>
            <a:ext cx="2529937" cy="1037169"/>
            <a:chOff x="1263651" y="1992417"/>
            <a:chExt cx="2529937" cy="1037169"/>
          </a:xfrm>
        </p:grpSpPr>
        <p:sp>
          <p:nvSpPr>
            <p:cNvPr id="149" name="Shape 149"/>
            <p:cNvSpPr/>
            <p:nvPr/>
          </p:nvSpPr>
          <p:spPr>
            <a:xfrm>
              <a:off x="1263651" y="2315755"/>
              <a:ext cx="556154" cy="713832"/>
            </a:xfrm>
            <a:custGeom>
              <a:avLst/>
              <a:gdLst/>
              <a:ahLst/>
              <a:cxnLst/>
              <a:rect l="0" t="0" r="0" b="0"/>
              <a:pathLst>
                <a:path w="15978" h="20508" fill="none" extrusionOk="0">
                  <a:moveTo>
                    <a:pt x="15977" y="1292"/>
                  </a:moveTo>
                  <a:lnTo>
                    <a:pt x="15977" y="19217"/>
                  </a:lnTo>
                  <a:lnTo>
                    <a:pt x="15977" y="19217"/>
                  </a:lnTo>
                  <a:lnTo>
                    <a:pt x="15953" y="19485"/>
                  </a:lnTo>
                  <a:lnTo>
                    <a:pt x="15880" y="19728"/>
                  </a:lnTo>
                  <a:lnTo>
                    <a:pt x="15758" y="19948"/>
                  </a:lnTo>
                  <a:lnTo>
                    <a:pt x="15612" y="20142"/>
                  </a:lnTo>
                  <a:lnTo>
                    <a:pt x="15417" y="20289"/>
                  </a:lnTo>
                  <a:lnTo>
                    <a:pt x="15198" y="20410"/>
                  </a:lnTo>
                  <a:lnTo>
                    <a:pt x="14955" y="20483"/>
                  </a:lnTo>
                  <a:lnTo>
                    <a:pt x="14711" y="20508"/>
                  </a:lnTo>
                  <a:lnTo>
                    <a:pt x="1267" y="20508"/>
                  </a:lnTo>
                  <a:lnTo>
                    <a:pt x="1267" y="20508"/>
                  </a:lnTo>
                  <a:lnTo>
                    <a:pt x="1023" y="20483"/>
                  </a:lnTo>
                  <a:lnTo>
                    <a:pt x="780" y="20410"/>
                  </a:lnTo>
                  <a:lnTo>
                    <a:pt x="561" y="20289"/>
                  </a:lnTo>
                  <a:lnTo>
                    <a:pt x="366" y="20142"/>
                  </a:lnTo>
                  <a:lnTo>
                    <a:pt x="220" y="19948"/>
                  </a:lnTo>
                  <a:lnTo>
                    <a:pt x="98" y="19728"/>
                  </a:lnTo>
                  <a:lnTo>
                    <a:pt x="25" y="19485"/>
                  </a:lnTo>
                  <a:lnTo>
                    <a:pt x="1" y="19217"/>
                  </a:lnTo>
                  <a:lnTo>
                    <a:pt x="1" y="1292"/>
                  </a:lnTo>
                  <a:lnTo>
                    <a:pt x="1" y="1292"/>
                  </a:lnTo>
                  <a:lnTo>
                    <a:pt x="25" y="1024"/>
                  </a:lnTo>
                  <a:lnTo>
                    <a:pt x="98" y="780"/>
                  </a:lnTo>
                  <a:lnTo>
                    <a:pt x="220" y="561"/>
                  </a:lnTo>
                  <a:lnTo>
                    <a:pt x="366" y="366"/>
                  </a:lnTo>
                  <a:lnTo>
                    <a:pt x="561" y="220"/>
                  </a:lnTo>
                  <a:lnTo>
                    <a:pt x="780" y="98"/>
                  </a:lnTo>
                  <a:lnTo>
                    <a:pt x="1023" y="25"/>
                  </a:lnTo>
                  <a:lnTo>
                    <a:pt x="1267" y="1"/>
                  </a:lnTo>
                  <a:lnTo>
                    <a:pt x="14711" y="1"/>
                  </a:lnTo>
                  <a:lnTo>
                    <a:pt x="14711" y="1"/>
                  </a:lnTo>
                  <a:lnTo>
                    <a:pt x="14955" y="25"/>
                  </a:lnTo>
                  <a:lnTo>
                    <a:pt x="15198" y="98"/>
                  </a:lnTo>
                  <a:lnTo>
                    <a:pt x="15417" y="220"/>
                  </a:lnTo>
                  <a:lnTo>
                    <a:pt x="15612" y="366"/>
                  </a:lnTo>
                  <a:lnTo>
                    <a:pt x="15758" y="561"/>
                  </a:lnTo>
                  <a:lnTo>
                    <a:pt x="15880" y="780"/>
                  </a:lnTo>
                  <a:lnTo>
                    <a:pt x="15953" y="1024"/>
                  </a:lnTo>
                  <a:lnTo>
                    <a:pt x="15977" y="1292"/>
                  </a:lnTo>
                  <a:lnTo>
                    <a:pt x="15977" y="1292"/>
                  </a:lnTo>
                  <a:close/>
                  <a:moveTo>
                    <a:pt x="7989" y="19899"/>
                  </a:moveTo>
                  <a:lnTo>
                    <a:pt x="7989" y="19899"/>
                  </a:lnTo>
                  <a:lnTo>
                    <a:pt x="8159" y="19875"/>
                  </a:lnTo>
                  <a:lnTo>
                    <a:pt x="8306" y="19826"/>
                  </a:lnTo>
                  <a:lnTo>
                    <a:pt x="8452" y="19753"/>
                  </a:lnTo>
                  <a:lnTo>
                    <a:pt x="8574" y="19655"/>
                  </a:lnTo>
                  <a:lnTo>
                    <a:pt x="8671" y="19534"/>
                  </a:lnTo>
                  <a:lnTo>
                    <a:pt x="8744" y="19387"/>
                  </a:lnTo>
                  <a:lnTo>
                    <a:pt x="8793" y="19241"/>
                  </a:lnTo>
                  <a:lnTo>
                    <a:pt x="8817" y="19071"/>
                  </a:lnTo>
                  <a:lnTo>
                    <a:pt x="8817" y="19071"/>
                  </a:lnTo>
                  <a:lnTo>
                    <a:pt x="8793" y="18900"/>
                  </a:lnTo>
                  <a:lnTo>
                    <a:pt x="8744" y="18754"/>
                  </a:lnTo>
                  <a:lnTo>
                    <a:pt x="8671" y="18608"/>
                  </a:lnTo>
                  <a:lnTo>
                    <a:pt x="8574" y="18486"/>
                  </a:lnTo>
                  <a:lnTo>
                    <a:pt x="8452" y="18389"/>
                  </a:lnTo>
                  <a:lnTo>
                    <a:pt x="8306" y="18316"/>
                  </a:lnTo>
                  <a:lnTo>
                    <a:pt x="8159" y="18267"/>
                  </a:lnTo>
                  <a:lnTo>
                    <a:pt x="7989" y="18243"/>
                  </a:lnTo>
                  <a:lnTo>
                    <a:pt x="7989" y="18243"/>
                  </a:lnTo>
                  <a:lnTo>
                    <a:pt x="7819" y="18267"/>
                  </a:lnTo>
                  <a:lnTo>
                    <a:pt x="7672" y="18316"/>
                  </a:lnTo>
                  <a:lnTo>
                    <a:pt x="7526" y="18389"/>
                  </a:lnTo>
                  <a:lnTo>
                    <a:pt x="7404" y="18486"/>
                  </a:lnTo>
                  <a:lnTo>
                    <a:pt x="7307" y="18608"/>
                  </a:lnTo>
                  <a:lnTo>
                    <a:pt x="7234" y="18754"/>
                  </a:lnTo>
                  <a:lnTo>
                    <a:pt x="7185" y="18900"/>
                  </a:lnTo>
                  <a:lnTo>
                    <a:pt x="7161" y="19071"/>
                  </a:lnTo>
                  <a:lnTo>
                    <a:pt x="7161" y="19071"/>
                  </a:lnTo>
                  <a:lnTo>
                    <a:pt x="7185" y="19241"/>
                  </a:lnTo>
                  <a:lnTo>
                    <a:pt x="7234" y="19387"/>
                  </a:lnTo>
                  <a:lnTo>
                    <a:pt x="7307" y="19534"/>
                  </a:lnTo>
                  <a:lnTo>
                    <a:pt x="7404" y="19655"/>
                  </a:lnTo>
                  <a:lnTo>
                    <a:pt x="7526" y="19753"/>
                  </a:lnTo>
                  <a:lnTo>
                    <a:pt x="7672" y="19826"/>
                  </a:lnTo>
                  <a:lnTo>
                    <a:pt x="7819" y="19875"/>
                  </a:lnTo>
                  <a:lnTo>
                    <a:pt x="7989" y="19899"/>
                  </a:lnTo>
                  <a:lnTo>
                    <a:pt x="7989" y="19899"/>
                  </a:lnTo>
                  <a:close/>
                  <a:moveTo>
                    <a:pt x="14394" y="1584"/>
                  </a:moveTo>
                  <a:lnTo>
                    <a:pt x="1584" y="1584"/>
                  </a:lnTo>
                  <a:lnTo>
                    <a:pt x="1584" y="17634"/>
                  </a:lnTo>
                  <a:lnTo>
                    <a:pt x="14394" y="17634"/>
                  </a:lnTo>
                  <a:lnTo>
                    <a:pt x="14394" y="158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2101177" y="2481972"/>
              <a:ext cx="316104" cy="547614"/>
            </a:xfrm>
            <a:custGeom>
              <a:avLst/>
              <a:gdLst/>
              <a:ahLst/>
              <a:cxnLst/>
              <a:rect l="0" t="0" r="0" b="0"/>
              <a:pathLst>
                <a:path w="11838" h="20508" fill="none" extrusionOk="0">
                  <a:moveTo>
                    <a:pt x="10547" y="1"/>
                  </a:moveTo>
                  <a:lnTo>
                    <a:pt x="1292" y="1"/>
                  </a:lnTo>
                  <a:lnTo>
                    <a:pt x="1292" y="1"/>
                  </a:lnTo>
                  <a:lnTo>
                    <a:pt x="1024" y="25"/>
                  </a:lnTo>
                  <a:lnTo>
                    <a:pt x="780" y="98"/>
                  </a:lnTo>
                  <a:lnTo>
                    <a:pt x="561" y="220"/>
                  </a:lnTo>
                  <a:lnTo>
                    <a:pt x="366" y="366"/>
                  </a:lnTo>
                  <a:lnTo>
                    <a:pt x="220" y="561"/>
                  </a:lnTo>
                  <a:lnTo>
                    <a:pt x="98" y="780"/>
                  </a:lnTo>
                  <a:lnTo>
                    <a:pt x="25" y="1024"/>
                  </a:lnTo>
                  <a:lnTo>
                    <a:pt x="1" y="1292"/>
                  </a:lnTo>
                  <a:lnTo>
                    <a:pt x="1" y="19217"/>
                  </a:lnTo>
                  <a:lnTo>
                    <a:pt x="1" y="19217"/>
                  </a:lnTo>
                  <a:lnTo>
                    <a:pt x="25" y="19485"/>
                  </a:lnTo>
                  <a:lnTo>
                    <a:pt x="98" y="19728"/>
                  </a:lnTo>
                  <a:lnTo>
                    <a:pt x="220" y="19948"/>
                  </a:lnTo>
                  <a:lnTo>
                    <a:pt x="366" y="20142"/>
                  </a:lnTo>
                  <a:lnTo>
                    <a:pt x="561" y="20289"/>
                  </a:lnTo>
                  <a:lnTo>
                    <a:pt x="780" y="20410"/>
                  </a:lnTo>
                  <a:lnTo>
                    <a:pt x="1024" y="20483"/>
                  </a:lnTo>
                  <a:lnTo>
                    <a:pt x="1292" y="20508"/>
                  </a:lnTo>
                  <a:lnTo>
                    <a:pt x="10547" y="20508"/>
                  </a:lnTo>
                  <a:lnTo>
                    <a:pt x="10547" y="20508"/>
                  </a:lnTo>
                  <a:lnTo>
                    <a:pt x="10814" y="20483"/>
                  </a:lnTo>
                  <a:lnTo>
                    <a:pt x="11058" y="20410"/>
                  </a:lnTo>
                  <a:lnTo>
                    <a:pt x="11277" y="20289"/>
                  </a:lnTo>
                  <a:lnTo>
                    <a:pt x="11472" y="20142"/>
                  </a:lnTo>
                  <a:lnTo>
                    <a:pt x="11618" y="19948"/>
                  </a:lnTo>
                  <a:lnTo>
                    <a:pt x="11740" y="19728"/>
                  </a:lnTo>
                  <a:lnTo>
                    <a:pt x="11813" y="19485"/>
                  </a:lnTo>
                  <a:lnTo>
                    <a:pt x="11837" y="19217"/>
                  </a:lnTo>
                  <a:lnTo>
                    <a:pt x="11837" y="1292"/>
                  </a:lnTo>
                  <a:lnTo>
                    <a:pt x="11837" y="1292"/>
                  </a:lnTo>
                  <a:lnTo>
                    <a:pt x="11813" y="1024"/>
                  </a:lnTo>
                  <a:lnTo>
                    <a:pt x="11740" y="780"/>
                  </a:lnTo>
                  <a:lnTo>
                    <a:pt x="11618" y="561"/>
                  </a:lnTo>
                  <a:lnTo>
                    <a:pt x="11472" y="366"/>
                  </a:lnTo>
                  <a:lnTo>
                    <a:pt x="11277" y="220"/>
                  </a:lnTo>
                  <a:lnTo>
                    <a:pt x="11058" y="98"/>
                  </a:lnTo>
                  <a:lnTo>
                    <a:pt x="10814" y="25"/>
                  </a:lnTo>
                  <a:lnTo>
                    <a:pt x="10547" y="1"/>
                  </a:lnTo>
                  <a:lnTo>
                    <a:pt x="10547" y="1"/>
                  </a:lnTo>
                  <a:close/>
                  <a:moveTo>
                    <a:pt x="5554" y="975"/>
                  </a:moveTo>
                  <a:lnTo>
                    <a:pt x="6284" y="975"/>
                  </a:lnTo>
                  <a:lnTo>
                    <a:pt x="6284" y="975"/>
                  </a:lnTo>
                  <a:lnTo>
                    <a:pt x="6406" y="999"/>
                  </a:lnTo>
                  <a:lnTo>
                    <a:pt x="6479" y="1073"/>
                  </a:lnTo>
                  <a:lnTo>
                    <a:pt x="6552" y="1146"/>
                  </a:lnTo>
                  <a:lnTo>
                    <a:pt x="6577" y="1267"/>
                  </a:lnTo>
                  <a:lnTo>
                    <a:pt x="6577" y="1267"/>
                  </a:lnTo>
                  <a:lnTo>
                    <a:pt x="6552" y="1365"/>
                  </a:lnTo>
                  <a:lnTo>
                    <a:pt x="6479" y="1462"/>
                  </a:lnTo>
                  <a:lnTo>
                    <a:pt x="6406" y="1511"/>
                  </a:lnTo>
                  <a:lnTo>
                    <a:pt x="6284" y="1535"/>
                  </a:lnTo>
                  <a:lnTo>
                    <a:pt x="5554" y="1535"/>
                  </a:lnTo>
                  <a:lnTo>
                    <a:pt x="5554" y="1535"/>
                  </a:lnTo>
                  <a:lnTo>
                    <a:pt x="5432" y="1511"/>
                  </a:lnTo>
                  <a:lnTo>
                    <a:pt x="5359" y="1462"/>
                  </a:lnTo>
                  <a:lnTo>
                    <a:pt x="5286" y="1365"/>
                  </a:lnTo>
                  <a:lnTo>
                    <a:pt x="5262" y="1267"/>
                  </a:lnTo>
                  <a:lnTo>
                    <a:pt x="5262" y="1267"/>
                  </a:lnTo>
                  <a:lnTo>
                    <a:pt x="5286" y="1146"/>
                  </a:lnTo>
                  <a:lnTo>
                    <a:pt x="5359" y="1073"/>
                  </a:lnTo>
                  <a:lnTo>
                    <a:pt x="5432" y="999"/>
                  </a:lnTo>
                  <a:lnTo>
                    <a:pt x="5554" y="975"/>
                  </a:lnTo>
                  <a:lnTo>
                    <a:pt x="5554" y="975"/>
                  </a:lnTo>
                  <a:close/>
                  <a:moveTo>
                    <a:pt x="5919" y="19436"/>
                  </a:moveTo>
                  <a:lnTo>
                    <a:pt x="5919" y="19436"/>
                  </a:lnTo>
                  <a:lnTo>
                    <a:pt x="5749" y="19412"/>
                  </a:lnTo>
                  <a:lnTo>
                    <a:pt x="5578" y="19363"/>
                  </a:lnTo>
                  <a:lnTo>
                    <a:pt x="5432" y="19290"/>
                  </a:lnTo>
                  <a:lnTo>
                    <a:pt x="5310" y="19193"/>
                  </a:lnTo>
                  <a:lnTo>
                    <a:pt x="5213" y="19071"/>
                  </a:lnTo>
                  <a:lnTo>
                    <a:pt x="5140" y="18925"/>
                  </a:lnTo>
                  <a:lnTo>
                    <a:pt x="5091" y="18754"/>
                  </a:lnTo>
                  <a:lnTo>
                    <a:pt x="5067" y="18584"/>
                  </a:lnTo>
                  <a:lnTo>
                    <a:pt x="5067" y="18584"/>
                  </a:lnTo>
                  <a:lnTo>
                    <a:pt x="5091" y="18413"/>
                  </a:lnTo>
                  <a:lnTo>
                    <a:pt x="5140" y="18243"/>
                  </a:lnTo>
                  <a:lnTo>
                    <a:pt x="5213" y="18097"/>
                  </a:lnTo>
                  <a:lnTo>
                    <a:pt x="5310" y="17975"/>
                  </a:lnTo>
                  <a:lnTo>
                    <a:pt x="5432" y="17877"/>
                  </a:lnTo>
                  <a:lnTo>
                    <a:pt x="5578" y="17804"/>
                  </a:lnTo>
                  <a:lnTo>
                    <a:pt x="5749" y="17756"/>
                  </a:lnTo>
                  <a:lnTo>
                    <a:pt x="5919" y="17731"/>
                  </a:lnTo>
                  <a:lnTo>
                    <a:pt x="5919" y="17731"/>
                  </a:lnTo>
                  <a:lnTo>
                    <a:pt x="6090" y="17756"/>
                  </a:lnTo>
                  <a:lnTo>
                    <a:pt x="6260" y="17804"/>
                  </a:lnTo>
                  <a:lnTo>
                    <a:pt x="6406" y="17877"/>
                  </a:lnTo>
                  <a:lnTo>
                    <a:pt x="6528" y="17975"/>
                  </a:lnTo>
                  <a:lnTo>
                    <a:pt x="6625" y="18097"/>
                  </a:lnTo>
                  <a:lnTo>
                    <a:pt x="6699" y="18243"/>
                  </a:lnTo>
                  <a:lnTo>
                    <a:pt x="6747" y="18413"/>
                  </a:lnTo>
                  <a:lnTo>
                    <a:pt x="6772" y="18584"/>
                  </a:lnTo>
                  <a:lnTo>
                    <a:pt x="6772" y="18584"/>
                  </a:lnTo>
                  <a:lnTo>
                    <a:pt x="6747" y="18754"/>
                  </a:lnTo>
                  <a:lnTo>
                    <a:pt x="6699" y="18925"/>
                  </a:lnTo>
                  <a:lnTo>
                    <a:pt x="6625" y="19071"/>
                  </a:lnTo>
                  <a:lnTo>
                    <a:pt x="6528" y="19193"/>
                  </a:lnTo>
                  <a:lnTo>
                    <a:pt x="6406" y="19290"/>
                  </a:lnTo>
                  <a:lnTo>
                    <a:pt x="6260" y="19363"/>
                  </a:lnTo>
                  <a:lnTo>
                    <a:pt x="6090" y="19412"/>
                  </a:lnTo>
                  <a:lnTo>
                    <a:pt x="5919" y="19436"/>
                  </a:lnTo>
                  <a:lnTo>
                    <a:pt x="5919" y="19436"/>
                  </a:lnTo>
                  <a:close/>
                  <a:moveTo>
                    <a:pt x="10547" y="16660"/>
                  </a:moveTo>
                  <a:lnTo>
                    <a:pt x="1292" y="16660"/>
                  </a:lnTo>
                  <a:lnTo>
                    <a:pt x="1292" y="2558"/>
                  </a:lnTo>
                  <a:lnTo>
                    <a:pt x="10547" y="2558"/>
                  </a:lnTo>
                  <a:lnTo>
                    <a:pt x="10547" y="1666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1" name="Shape 151"/>
            <p:cNvGrpSpPr/>
            <p:nvPr/>
          </p:nvGrpSpPr>
          <p:grpSpPr>
            <a:xfrm>
              <a:off x="2698653" y="1992417"/>
              <a:ext cx="1094935" cy="1037169"/>
              <a:chOff x="2583100" y="2973775"/>
              <a:chExt cx="461550" cy="437200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2701225" y="3315975"/>
                <a:ext cx="225300" cy="95000"/>
              </a:xfrm>
              <a:custGeom>
                <a:avLst/>
                <a:gdLst/>
                <a:ahLst/>
                <a:cxnLst/>
                <a:rect l="0" t="0" r="0" b="0"/>
                <a:pathLst>
                  <a:path w="9012" h="3800" fill="none" extrusionOk="0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2583100" y="2973775"/>
                <a:ext cx="461550" cy="336125"/>
              </a:xfrm>
              <a:custGeom>
                <a:avLst/>
                <a:gdLst/>
                <a:ahLst/>
                <a:cxnLst/>
                <a:rect l="0" t="0" r="0" b="0"/>
                <a:pathLst>
                  <a:path w="18462" h="13445" fill="none" extrusionOk="0">
                    <a:moveTo>
                      <a:pt x="17974" y="1"/>
                    </a:move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001139" y="4313566"/>
            <a:ext cx="3223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dirty="0"/>
              <a:t>Your audience will listen to you or read the content, but won’t do both. Maybe a demo.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33768" y="693649"/>
            <a:ext cx="3692400" cy="768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picture is worth a thousand words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189" name="Shape 189"/>
          <p:cNvGrpSpPr/>
          <p:nvPr/>
        </p:nvGrpSpPr>
        <p:grpSpPr>
          <a:xfrm>
            <a:off x="6311126" y="2106716"/>
            <a:ext cx="1097788" cy="913791"/>
            <a:chOff x="1247825" y="322750"/>
            <a:chExt cx="443300" cy="369000"/>
          </a:xfrm>
        </p:grpSpPr>
        <p:sp>
          <p:nvSpPr>
            <p:cNvPr id="190" name="Shape 19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 idx="4294967295"/>
          </p:nvPr>
        </p:nvSpPr>
        <p:spPr>
          <a:xfrm>
            <a:off x="2194950" y="1881750"/>
            <a:ext cx="4754099" cy="138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0">
                <a:solidFill>
                  <a:srgbClr val="FFFFFF"/>
                </a:solidFill>
              </a:rPr>
              <a:t>Want big impact?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582259" y="342074"/>
            <a:ext cx="2147400" cy="140615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Use charts to explain your ideas</a:t>
            </a:r>
          </a:p>
        </p:txBody>
      </p:sp>
      <p:sp>
        <p:nvSpPr>
          <p:cNvPr id="206" name="Shape 206"/>
          <p:cNvSpPr/>
          <p:nvPr/>
        </p:nvSpPr>
        <p:spPr>
          <a:xfrm>
            <a:off x="4394479" y="1045150"/>
            <a:ext cx="1948800" cy="1948800"/>
          </a:xfrm>
          <a:prstGeom prst="ellipse">
            <a:avLst/>
          </a:prstGeom>
          <a:noFill/>
          <a:ln w="38100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Yellow</a:t>
            </a:r>
          </a:p>
        </p:txBody>
      </p:sp>
      <p:sp>
        <p:nvSpPr>
          <p:cNvPr id="207" name="Shape 207"/>
          <p:cNvSpPr/>
          <p:nvPr/>
        </p:nvSpPr>
        <p:spPr>
          <a:xfrm>
            <a:off x="5231733" y="2450691"/>
            <a:ext cx="1948800" cy="1948800"/>
          </a:xfrm>
          <a:prstGeom prst="ellipse">
            <a:avLst/>
          </a:prstGeom>
          <a:noFill/>
          <a:ln w="38100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</a:t>
            </a:r>
          </a:p>
        </p:txBody>
      </p:sp>
      <p:sp>
        <p:nvSpPr>
          <p:cNvPr id="208" name="Shape 208"/>
          <p:cNvSpPr/>
          <p:nvPr/>
        </p:nvSpPr>
        <p:spPr>
          <a:xfrm>
            <a:off x="6059300" y="1045150"/>
            <a:ext cx="1948799" cy="1948800"/>
          </a:xfrm>
          <a:prstGeom prst="ellipse">
            <a:avLst/>
          </a:prstGeom>
          <a:noFill/>
          <a:ln w="38100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Blue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46838" y="1045150"/>
            <a:ext cx="2823293" cy="67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    Tables to compare data</a:t>
            </a:r>
          </a:p>
        </p:txBody>
      </p:sp>
      <p:graphicFrame>
        <p:nvGraphicFramePr>
          <p:cNvPr id="215" name="Shape 215"/>
          <p:cNvGraphicFramePr/>
          <p:nvPr/>
        </p:nvGraphicFramePr>
        <p:xfrm>
          <a:off x="3751500" y="1222181"/>
          <a:ext cx="4655100" cy="3300600"/>
        </p:xfrm>
        <a:graphic>
          <a:graphicData uri="http://schemas.openxmlformats.org/drawingml/2006/table">
            <a:tbl>
              <a:tblPr>
                <a:noFill/>
                <a:tableStyleId>{9A8A01E2-FA17-494B-853C-6AD08C692D7B}</a:tableStyleId>
              </a:tblPr>
              <a:tblGrid>
                <a:gridCol w="116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1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5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Yellow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5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Blue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15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ctrTitle" idx="4294967295"/>
          </p:nvPr>
        </p:nvSpPr>
        <p:spPr>
          <a:xfrm>
            <a:off x="1746750" y="1583350"/>
            <a:ext cx="56505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89,526,124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ubTitle" idx="4294967295"/>
          </p:nvPr>
        </p:nvSpPr>
        <p:spPr>
          <a:xfrm>
            <a:off x="1746750" y="2611454"/>
            <a:ext cx="56505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Whoa! That’s a big number, aren’t you proud?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solidFill>
                <a:srgbClr val="294667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Our process:</a:t>
            </a:r>
          </a:p>
        </p:txBody>
      </p:sp>
      <p:cxnSp>
        <p:nvCxnSpPr>
          <p:cNvPr id="255" name="Shape 255"/>
          <p:cNvCxnSpPr>
            <a:endCxn id="256" idx="0"/>
          </p:cNvCxnSpPr>
          <p:nvPr/>
        </p:nvCxnSpPr>
        <p:spPr>
          <a:xfrm flipH="1">
            <a:off x="6085575" y="12000"/>
            <a:ext cx="7200" cy="1054800"/>
          </a:xfrm>
          <a:prstGeom prst="straightConnector1">
            <a:avLst/>
          </a:prstGeom>
          <a:noFill/>
          <a:ln w="19050" cap="flat" cmpd="sng">
            <a:solidFill>
              <a:srgbClr val="FFA800"/>
            </a:solidFill>
            <a:prstDash val="solid"/>
            <a:round/>
            <a:headEnd type="none" w="lg" len="lg"/>
            <a:tailEnd type="diamond" w="lg" len="lg"/>
          </a:ln>
        </p:spPr>
      </p:cxnSp>
      <p:cxnSp>
        <p:nvCxnSpPr>
          <p:cNvPr id="257" name="Shape 257"/>
          <p:cNvCxnSpPr>
            <a:stCxn id="256" idx="2"/>
            <a:endCxn id="258" idx="0"/>
          </p:cNvCxnSpPr>
          <p:nvPr/>
        </p:nvCxnSpPr>
        <p:spPr>
          <a:xfrm>
            <a:off x="6085575" y="1545300"/>
            <a:ext cx="7200" cy="787200"/>
          </a:xfrm>
          <a:prstGeom prst="straightConnector1">
            <a:avLst/>
          </a:prstGeom>
          <a:noFill/>
          <a:ln w="19050" cap="flat" cmpd="sng">
            <a:solidFill>
              <a:srgbClr val="FFA800"/>
            </a:solidFill>
            <a:prstDash val="solid"/>
            <a:round/>
            <a:headEnd type="diamond" w="lg" len="lg"/>
            <a:tailEnd type="diamond" w="lg" len="lg"/>
          </a:ln>
        </p:spPr>
      </p:cxnSp>
      <p:cxnSp>
        <p:nvCxnSpPr>
          <p:cNvPr id="259" name="Shape 259"/>
          <p:cNvCxnSpPr>
            <a:stCxn id="260" idx="2"/>
          </p:cNvCxnSpPr>
          <p:nvPr/>
        </p:nvCxnSpPr>
        <p:spPr>
          <a:xfrm>
            <a:off x="6092725" y="4078212"/>
            <a:ext cx="0" cy="1065300"/>
          </a:xfrm>
          <a:prstGeom prst="straightConnector1">
            <a:avLst/>
          </a:prstGeom>
          <a:noFill/>
          <a:ln w="19050" cap="flat" cmpd="sng">
            <a:solidFill>
              <a:srgbClr val="FFA800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61" name="Shape 261"/>
          <p:cNvCxnSpPr>
            <a:stCxn id="258" idx="2"/>
            <a:endCxn id="260" idx="0"/>
          </p:cNvCxnSpPr>
          <p:nvPr/>
        </p:nvCxnSpPr>
        <p:spPr>
          <a:xfrm>
            <a:off x="6092725" y="2811000"/>
            <a:ext cx="0" cy="788700"/>
          </a:xfrm>
          <a:prstGeom prst="straightConnector1">
            <a:avLst/>
          </a:prstGeom>
          <a:noFill/>
          <a:ln w="19050" cap="flat" cmpd="sng">
            <a:solidFill>
              <a:srgbClr val="FFA800"/>
            </a:solidFill>
            <a:prstDash val="solid"/>
            <a:round/>
            <a:headEnd type="diamond" w="lg" len="lg"/>
            <a:tailEnd type="diamond" w="lg" len="lg"/>
          </a:ln>
        </p:spPr>
      </p:cxnSp>
      <p:sp>
        <p:nvSpPr>
          <p:cNvPr id="256" name="Shape 256"/>
          <p:cNvSpPr txBox="1"/>
          <p:nvPr/>
        </p:nvSpPr>
        <p:spPr>
          <a:xfrm>
            <a:off x="49496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first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4956775" y="3599712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last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956775" y="23325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second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512095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4294967295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Show and explain your web, app or software projects using these gadget templates.</a:t>
            </a:r>
          </a:p>
        </p:txBody>
      </p:sp>
      <p:sp>
        <p:nvSpPr>
          <p:cNvPr id="286" name="Shape 286"/>
          <p:cNvSpPr/>
          <p:nvPr/>
        </p:nvSpPr>
        <p:spPr>
          <a:xfrm>
            <a:off x="521427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Android project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516687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5303825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iPhone project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4294967295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ctrTitle" idx="4294967295"/>
          </p:nvPr>
        </p:nvSpPr>
        <p:spPr>
          <a:xfrm>
            <a:off x="685800" y="495599"/>
            <a:ext cx="7772400" cy="89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10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ubTitle" idx="4294967295"/>
          </p:nvPr>
        </p:nvSpPr>
        <p:spPr>
          <a:xfrm>
            <a:off x="685800" y="1194727"/>
            <a:ext cx="7772400" cy="4511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Slides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ctrTitle" idx="4294967295"/>
          </p:nvPr>
        </p:nvSpPr>
        <p:spPr>
          <a:xfrm>
            <a:off x="685800" y="3124499"/>
            <a:ext cx="7772400" cy="89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30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ctrTitle" idx="4294967295"/>
          </p:nvPr>
        </p:nvSpPr>
        <p:spPr>
          <a:xfrm>
            <a:off x="685800" y="1810049"/>
            <a:ext cx="7772400" cy="89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20</a:t>
            </a:r>
          </a:p>
        </p:txBody>
      </p:sp>
      <p:sp>
        <p:nvSpPr>
          <p:cNvPr id="9" name="Shape 243"/>
          <p:cNvSpPr txBox="1">
            <a:spLocks/>
          </p:cNvSpPr>
          <p:nvPr/>
        </p:nvSpPr>
        <p:spPr>
          <a:xfrm>
            <a:off x="685800" y="2565632"/>
            <a:ext cx="7772400" cy="451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>
              <a:spcBef>
                <a:spcPts val="0"/>
              </a:spcBef>
              <a:buFont typeface="Open Sans"/>
              <a:buNone/>
            </a:pPr>
            <a:r>
              <a:rPr lang="en" dirty="0"/>
              <a:t>Minutes</a:t>
            </a:r>
          </a:p>
        </p:txBody>
      </p:sp>
      <p:sp>
        <p:nvSpPr>
          <p:cNvPr id="10" name="Shape 243"/>
          <p:cNvSpPr txBox="1">
            <a:spLocks/>
          </p:cNvSpPr>
          <p:nvPr/>
        </p:nvSpPr>
        <p:spPr>
          <a:xfrm>
            <a:off x="685800" y="3901496"/>
            <a:ext cx="7772400" cy="451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>
              <a:spcBef>
                <a:spcPts val="0"/>
              </a:spcBef>
              <a:buFont typeface="Open Sans"/>
              <a:buNone/>
            </a:pPr>
            <a:r>
              <a:rPr lang="en" dirty="0"/>
              <a:t>Point Type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658923" y="535612"/>
            <a:ext cx="2879503" cy="407234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485202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Tablet project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4294967295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Show and explain your web, app or software projects using these gadget templates.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3903574" y="836923"/>
            <a:ext cx="4390156" cy="341778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4087290" y="1018426"/>
            <a:ext cx="4022700" cy="25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Desktop project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4294967295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Show and explain your web, app or software projects using these gadget templates.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ctrTitle" idx="4294967295"/>
          </p:nvPr>
        </p:nvSpPr>
        <p:spPr>
          <a:xfrm>
            <a:off x="1275150" y="627399"/>
            <a:ext cx="6593700" cy="78477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FFA800"/>
                </a:solidFill>
              </a:rPr>
              <a:t>The Team: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ubTitle" idx="4294967295"/>
          </p:nvPr>
        </p:nvSpPr>
        <p:spPr>
          <a:xfrm>
            <a:off x="1275150" y="1283535"/>
            <a:ext cx="6593700" cy="32684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0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Mike Aimes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20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Xavier Brown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20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Thiago Rezende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20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Jeff Brown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ctrTitle" idx="4294967295"/>
          </p:nvPr>
        </p:nvSpPr>
        <p:spPr>
          <a:xfrm>
            <a:off x="1275150" y="1356348"/>
            <a:ext cx="6593700" cy="105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A800"/>
                </a:solidFill>
              </a:rPr>
              <a:t>Thanks!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ubTitle" idx="4294967295"/>
          </p:nvPr>
        </p:nvSpPr>
        <p:spPr>
          <a:xfrm>
            <a:off x="1275150" y="2298054"/>
            <a:ext cx="6593700" cy="164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>
                <a:solidFill>
                  <a:srgbClr val="FFFFFF"/>
                </a:solidFill>
              </a:rPr>
              <a:t>Any questions?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dirty="0">
                <a:solidFill>
                  <a:srgbClr val="FFFFFF"/>
                </a:solidFill>
              </a:rPr>
              <a:t>Find me at @username &amp; user@mail.me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1565" y="3330552"/>
            <a:ext cx="2202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Team name and logo again! End with: Thank you we are team ………</a:t>
            </a:r>
          </a:p>
        </p:txBody>
      </p:sp>
    </p:spTree>
    <p:extLst>
      <p:ext uri="{BB962C8B-B14F-4D97-AF65-F5344CB8AC3E}">
        <p14:creationId xmlns:p14="http://schemas.microsoft.com/office/powerpoint/2010/main" val="2391417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ctrTitle" idx="4294967295"/>
          </p:nvPr>
        </p:nvSpPr>
        <p:spPr>
          <a:xfrm>
            <a:off x="719933" y="520391"/>
            <a:ext cx="7772400" cy="508018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800" dirty="0"/>
              <a:t>Slide 1: Introduction Slide with Vision and value proposition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Slide 2: The problem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Slide 3 &amp; 4: The solution (Not technical. Tell how it solves the problem.)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Slide 5 &amp; 6: Market &amp; Financials</a:t>
            </a: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2876818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ctrTitle" idx="4294967295"/>
          </p:nvPr>
        </p:nvSpPr>
        <p:spPr>
          <a:xfrm>
            <a:off x="712500" y="607374"/>
            <a:ext cx="7772400" cy="46053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br>
              <a:rPr lang="en-US" sz="2000" dirty="0"/>
            </a:br>
            <a:br>
              <a:rPr lang="en-US" sz="2000" dirty="0"/>
            </a:br>
            <a:r>
              <a:rPr lang="en-US" sz="2800" dirty="0"/>
              <a:t>Slide 7: Team (Show that your team can do this.)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Slide 8: Thank you and questions</a:t>
            </a:r>
            <a:br>
              <a:rPr lang="en-US" sz="2800" dirty="0"/>
            </a:br>
            <a:br>
              <a:rPr lang="en-US" sz="2800" dirty="0"/>
            </a:br>
            <a:r>
              <a:rPr lang="en-US" sz="2000" u="sng" dirty="0"/>
              <a:t>Other possibilities</a:t>
            </a:r>
            <a:r>
              <a:rPr lang="en-US" sz="2000" dirty="0"/>
              <a:t>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Partnerships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Demo and screenshots</a:t>
            </a:r>
            <a:br>
              <a:rPr lang="en-US" dirty="0"/>
            </a:b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2148884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4294967295"/>
          </p:nvPr>
        </p:nvSpPr>
        <p:spPr>
          <a:xfrm>
            <a:off x="3459300" y="1326775"/>
            <a:ext cx="5162700" cy="253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This presentation uses the following typographies and colors: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Titles: Merriweather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Body copy: Open sans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You can download the fonts on these pages for free: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rgbClr val="FFFFFF"/>
                </a:solidFill>
                <a:hlinkClick r:id="rId3"/>
              </a:rPr>
              <a:t>https://www.fontsquirrel.com/fonts/merriweather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rgbClr val="FFFFFF"/>
                </a:solidFill>
                <a:hlinkClick r:id="rId4"/>
              </a:rPr>
              <a:t>https://www.fontsquirrel.com/fonts/open-sans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Yolk Yellow </a:t>
            </a:r>
            <a:r>
              <a:rPr lang="en" sz="1200" b="1">
                <a:solidFill>
                  <a:srgbClr val="FFA800"/>
                </a:solidFill>
              </a:rPr>
              <a:t>#ffa800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Navy Blue </a:t>
            </a:r>
            <a:r>
              <a:rPr lang="en" sz="1200" b="1">
                <a:solidFill>
                  <a:srgbClr val="294667"/>
                </a:solidFill>
                <a:highlight>
                  <a:srgbClr val="FFFFFF"/>
                </a:highlight>
              </a:rPr>
              <a:t>#294667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3332075" y="4267925"/>
            <a:ext cx="5508600" cy="5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i="1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i="1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200" i="1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5888525" y="5662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means that you can: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Resize them without losing quality.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Change line color, width and style.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3" name="Shape 343"/>
          <p:cNvGrpSpPr/>
          <p:nvPr/>
        </p:nvGrpSpPr>
        <p:grpSpPr>
          <a:xfrm>
            <a:off x="574223" y="516031"/>
            <a:ext cx="314344" cy="410040"/>
            <a:chOff x="590250" y="244200"/>
            <a:chExt cx="407975" cy="532175"/>
          </a:xfrm>
        </p:grpSpPr>
        <p:sp>
          <p:nvSpPr>
            <p:cNvPr id="344" name="Shape 344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8" name="Shape 358"/>
          <p:cNvGrpSpPr/>
          <p:nvPr/>
        </p:nvGrpSpPr>
        <p:grpSpPr>
          <a:xfrm>
            <a:off x="1080885" y="576554"/>
            <a:ext cx="341562" cy="284314"/>
            <a:chOff x="1247825" y="322750"/>
            <a:chExt cx="443300" cy="369000"/>
          </a:xfrm>
        </p:grpSpPr>
        <p:sp>
          <p:nvSpPr>
            <p:cNvPr id="359" name="Shape 359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4" name="Shape 364"/>
          <p:cNvGrpSpPr/>
          <p:nvPr/>
        </p:nvGrpSpPr>
        <p:grpSpPr>
          <a:xfrm>
            <a:off x="1606327" y="575148"/>
            <a:ext cx="326537" cy="287126"/>
            <a:chOff x="1929775" y="320925"/>
            <a:chExt cx="423800" cy="372650"/>
          </a:xfrm>
        </p:grpSpPr>
        <p:sp>
          <p:nvSpPr>
            <p:cNvPr id="365" name="Shape 365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0" name="Shape 370"/>
          <p:cNvSpPr/>
          <p:nvPr/>
        </p:nvSpPr>
        <p:spPr>
          <a:xfrm>
            <a:off x="2153819" y="564824"/>
            <a:ext cx="267421" cy="307776"/>
          </a:xfrm>
          <a:custGeom>
            <a:avLst/>
            <a:gdLst/>
            <a:ahLst/>
            <a:cxnLst/>
            <a:rect l="0" t="0" r="0" b="0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2690051" y="565767"/>
            <a:ext cx="230822" cy="305888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2" name="Shape 372"/>
          <p:cNvGrpSpPr/>
          <p:nvPr/>
        </p:nvGrpSpPr>
        <p:grpSpPr>
          <a:xfrm>
            <a:off x="3686947" y="542767"/>
            <a:ext cx="308720" cy="351868"/>
            <a:chOff x="4630125" y="278900"/>
            <a:chExt cx="400675" cy="456675"/>
          </a:xfrm>
        </p:grpSpPr>
        <p:sp>
          <p:nvSpPr>
            <p:cNvPr id="373" name="Shape 37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7" name="Shape 377"/>
          <p:cNvSpPr/>
          <p:nvPr/>
        </p:nvSpPr>
        <p:spPr>
          <a:xfrm>
            <a:off x="4182384" y="564361"/>
            <a:ext cx="353755" cy="308700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8" name="Shape 378"/>
          <p:cNvGrpSpPr/>
          <p:nvPr/>
        </p:nvGrpSpPr>
        <p:grpSpPr>
          <a:xfrm>
            <a:off x="578923" y="1043804"/>
            <a:ext cx="314325" cy="383304"/>
            <a:chOff x="596350" y="929175"/>
            <a:chExt cx="407950" cy="497475"/>
          </a:xfrm>
        </p:grpSpPr>
        <p:sp>
          <p:nvSpPr>
            <p:cNvPr id="379" name="Shape 37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6" name="Shape 386"/>
          <p:cNvGrpSpPr/>
          <p:nvPr/>
        </p:nvGrpSpPr>
        <p:grpSpPr>
          <a:xfrm>
            <a:off x="1609602" y="1099646"/>
            <a:ext cx="319988" cy="273989"/>
            <a:chOff x="1934025" y="1001650"/>
            <a:chExt cx="415300" cy="355600"/>
          </a:xfrm>
        </p:grpSpPr>
        <p:sp>
          <p:nvSpPr>
            <p:cNvPr id="387" name="Shape 387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1" name="Shape 391"/>
          <p:cNvSpPr/>
          <p:nvPr/>
        </p:nvSpPr>
        <p:spPr>
          <a:xfrm>
            <a:off x="2126620" y="1076648"/>
            <a:ext cx="321837" cy="319969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2584042" y="1150282"/>
            <a:ext cx="320913" cy="288070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3167629" y="1094948"/>
            <a:ext cx="311532" cy="283370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3695887" y="1097760"/>
            <a:ext cx="290883" cy="2777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5" name="Shape 395"/>
          <p:cNvGrpSpPr/>
          <p:nvPr/>
        </p:nvGrpSpPr>
        <p:grpSpPr>
          <a:xfrm>
            <a:off x="4198771" y="1078997"/>
            <a:ext cx="320913" cy="321375"/>
            <a:chOff x="5294400" y="974850"/>
            <a:chExt cx="416500" cy="417100"/>
          </a:xfrm>
        </p:grpSpPr>
        <p:sp>
          <p:nvSpPr>
            <p:cNvPr id="396" name="Shape 396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8" name="Shape 398"/>
          <p:cNvGrpSpPr/>
          <p:nvPr/>
        </p:nvGrpSpPr>
        <p:grpSpPr>
          <a:xfrm>
            <a:off x="4678234" y="1042880"/>
            <a:ext cx="397847" cy="387522"/>
            <a:chOff x="5916675" y="927975"/>
            <a:chExt cx="516350" cy="502950"/>
          </a:xfrm>
        </p:grpSpPr>
        <p:sp>
          <p:nvSpPr>
            <p:cNvPr id="399" name="Shape 39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1" name="Shape 401"/>
          <p:cNvGrpSpPr/>
          <p:nvPr/>
        </p:nvGrpSpPr>
        <p:grpSpPr>
          <a:xfrm>
            <a:off x="554518" y="1638207"/>
            <a:ext cx="358436" cy="242091"/>
            <a:chOff x="564675" y="1700625"/>
            <a:chExt cx="465200" cy="314200"/>
          </a:xfrm>
        </p:grpSpPr>
        <p:sp>
          <p:nvSpPr>
            <p:cNvPr id="402" name="Shape 402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5" name="Shape 405"/>
          <p:cNvGrpSpPr/>
          <p:nvPr/>
        </p:nvGrpSpPr>
        <p:grpSpPr>
          <a:xfrm>
            <a:off x="1072448" y="1579090"/>
            <a:ext cx="358436" cy="350943"/>
            <a:chOff x="1236875" y="1623900"/>
            <a:chExt cx="465200" cy="455475"/>
          </a:xfrm>
        </p:grpSpPr>
        <p:sp>
          <p:nvSpPr>
            <p:cNvPr id="406" name="Shape 406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3" name="Shape 413"/>
          <p:cNvGrpSpPr/>
          <p:nvPr/>
        </p:nvGrpSpPr>
        <p:grpSpPr>
          <a:xfrm>
            <a:off x="1601627" y="1586602"/>
            <a:ext cx="335938" cy="335918"/>
            <a:chOff x="1923675" y="1633650"/>
            <a:chExt cx="436000" cy="435975"/>
          </a:xfrm>
        </p:grpSpPr>
        <p:sp>
          <p:nvSpPr>
            <p:cNvPr id="414" name="Shape 4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0" name="Shape 420"/>
          <p:cNvGrpSpPr/>
          <p:nvPr/>
        </p:nvGrpSpPr>
        <p:grpSpPr>
          <a:xfrm>
            <a:off x="2118151" y="1585196"/>
            <a:ext cx="338731" cy="338731"/>
            <a:chOff x="2594050" y="1631825"/>
            <a:chExt cx="439625" cy="439625"/>
          </a:xfrm>
        </p:grpSpPr>
        <p:sp>
          <p:nvSpPr>
            <p:cNvPr id="421" name="Shape 42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25" name="Shape 425"/>
          <p:cNvSpPr/>
          <p:nvPr/>
        </p:nvSpPr>
        <p:spPr>
          <a:xfrm>
            <a:off x="2651102" y="1600204"/>
            <a:ext cx="308720" cy="308720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26" name="Shape 426"/>
          <p:cNvGrpSpPr/>
          <p:nvPr/>
        </p:nvGrpSpPr>
        <p:grpSpPr>
          <a:xfrm>
            <a:off x="3185910" y="1559866"/>
            <a:ext cx="274933" cy="389391"/>
            <a:chOff x="3979850" y="1598950"/>
            <a:chExt cx="356825" cy="505375"/>
          </a:xfrm>
        </p:grpSpPr>
        <p:sp>
          <p:nvSpPr>
            <p:cNvPr id="427" name="Shape 427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3660211" y="1643369"/>
            <a:ext cx="362192" cy="222385"/>
            <a:chOff x="4595425" y="1707325"/>
            <a:chExt cx="470075" cy="288625"/>
          </a:xfrm>
        </p:grpSpPr>
        <p:sp>
          <p:nvSpPr>
            <p:cNvPr id="430" name="Shape 430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4195496" y="1588952"/>
            <a:ext cx="327481" cy="331218"/>
            <a:chOff x="5290150" y="1636700"/>
            <a:chExt cx="425025" cy="429875"/>
          </a:xfrm>
        </p:grpSpPr>
        <p:sp>
          <p:nvSpPr>
            <p:cNvPr id="436" name="Shape 436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8" name="Shape 438"/>
          <p:cNvGrpSpPr/>
          <p:nvPr/>
        </p:nvGrpSpPr>
        <p:grpSpPr>
          <a:xfrm>
            <a:off x="4712482" y="1579090"/>
            <a:ext cx="329350" cy="345318"/>
            <a:chOff x="5961125" y="1623900"/>
            <a:chExt cx="427450" cy="448175"/>
          </a:xfrm>
        </p:grpSpPr>
        <p:sp>
          <p:nvSpPr>
            <p:cNvPr id="439" name="Shape 43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6" name="Shape 446"/>
          <p:cNvGrpSpPr/>
          <p:nvPr/>
        </p:nvGrpSpPr>
        <p:grpSpPr>
          <a:xfrm>
            <a:off x="5219144" y="1588009"/>
            <a:ext cx="351868" cy="333106"/>
            <a:chOff x="6618700" y="1635475"/>
            <a:chExt cx="456675" cy="432325"/>
          </a:xfrm>
        </p:grpSpPr>
        <p:sp>
          <p:nvSpPr>
            <p:cNvPr id="447" name="Shape 44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2" name="Shape 452"/>
          <p:cNvGrpSpPr/>
          <p:nvPr/>
        </p:nvGrpSpPr>
        <p:grpSpPr>
          <a:xfrm>
            <a:off x="594391" y="2122832"/>
            <a:ext cx="278689" cy="299319"/>
            <a:chOff x="616425" y="2329600"/>
            <a:chExt cx="361700" cy="388475"/>
          </a:xfrm>
        </p:grpSpPr>
        <p:sp>
          <p:nvSpPr>
            <p:cNvPr id="453" name="Shape 453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1" name="Shape 461"/>
          <p:cNvGrpSpPr/>
          <p:nvPr/>
        </p:nvGrpSpPr>
        <p:grpSpPr>
          <a:xfrm>
            <a:off x="1104828" y="2125644"/>
            <a:ext cx="293695" cy="293695"/>
            <a:chOff x="1278900" y="2333250"/>
            <a:chExt cx="381175" cy="381175"/>
          </a:xfrm>
        </p:grpSpPr>
        <p:sp>
          <p:nvSpPr>
            <p:cNvPr id="462" name="Shape 462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6" name="Shape 466"/>
          <p:cNvGrpSpPr/>
          <p:nvPr/>
        </p:nvGrpSpPr>
        <p:grpSpPr>
          <a:xfrm>
            <a:off x="1622739" y="2125644"/>
            <a:ext cx="293714" cy="293695"/>
            <a:chOff x="1951075" y="2333250"/>
            <a:chExt cx="381200" cy="381175"/>
          </a:xfrm>
        </p:grpSpPr>
        <p:sp>
          <p:nvSpPr>
            <p:cNvPr id="467" name="Shape 467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1" name="Shape 471"/>
          <p:cNvGrpSpPr/>
          <p:nvPr/>
        </p:nvGrpSpPr>
        <p:grpSpPr>
          <a:xfrm>
            <a:off x="2140669" y="2125644"/>
            <a:ext cx="293695" cy="293695"/>
            <a:chOff x="2623275" y="2333250"/>
            <a:chExt cx="381175" cy="381175"/>
          </a:xfrm>
        </p:grpSpPr>
        <p:sp>
          <p:nvSpPr>
            <p:cNvPr id="472" name="Shape 472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6" name="Shape 476"/>
          <p:cNvGrpSpPr/>
          <p:nvPr/>
        </p:nvGrpSpPr>
        <p:grpSpPr>
          <a:xfrm>
            <a:off x="2727097" y="2074984"/>
            <a:ext cx="156700" cy="391279"/>
            <a:chOff x="3384375" y="2267500"/>
            <a:chExt cx="203375" cy="507825"/>
          </a:xfrm>
        </p:grpSpPr>
        <p:sp>
          <p:nvSpPr>
            <p:cNvPr id="477" name="Shape 477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9" name="Shape 479"/>
          <p:cNvGrpSpPr/>
          <p:nvPr/>
        </p:nvGrpSpPr>
        <p:grpSpPr>
          <a:xfrm>
            <a:off x="3777018" y="2124700"/>
            <a:ext cx="128557" cy="291826"/>
            <a:chOff x="4747025" y="2332025"/>
            <a:chExt cx="166850" cy="378750"/>
          </a:xfrm>
        </p:grpSpPr>
        <p:sp>
          <p:nvSpPr>
            <p:cNvPr id="480" name="Shape 48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2" name="Shape 482"/>
          <p:cNvGrpSpPr/>
          <p:nvPr/>
        </p:nvGrpSpPr>
        <p:grpSpPr>
          <a:xfrm>
            <a:off x="3256758" y="2076852"/>
            <a:ext cx="133238" cy="387522"/>
            <a:chOff x="4071800" y="2269925"/>
            <a:chExt cx="172925" cy="502950"/>
          </a:xfrm>
        </p:grpSpPr>
        <p:sp>
          <p:nvSpPr>
            <p:cNvPr id="483" name="Shape 48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5" name="Shape 485"/>
          <p:cNvSpPr/>
          <p:nvPr/>
        </p:nvSpPr>
        <p:spPr>
          <a:xfrm>
            <a:off x="4212414" y="2117673"/>
            <a:ext cx="293695" cy="309644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86" name="Shape 486"/>
          <p:cNvGrpSpPr/>
          <p:nvPr/>
        </p:nvGrpSpPr>
        <p:grpSpPr>
          <a:xfrm>
            <a:off x="4721401" y="2123294"/>
            <a:ext cx="317157" cy="298395"/>
            <a:chOff x="5972700" y="2330200"/>
            <a:chExt cx="411625" cy="387275"/>
          </a:xfrm>
        </p:grpSpPr>
        <p:sp>
          <p:nvSpPr>
            <p:cNvPr id="487" name="Shape 48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9" name="Shape 489"/>
          <p:cNvGrpSpPr/>
          <p:nvPr/>
        </p:nvGrpSpPr>
        <p:grpSpPr>
          <a:xfrm>
            <a:off x="683538" y="2607438"/>
            <a:ext cx="100415" cy="365948"/>
            <a:chOff x="732125" y="2958550"/>
            <a:chExt cx="130325" cy="474950"/>
          </a:xfrm>
        </p:grpSpPr>
        <p:sp>
          <p:nvSpPr>
            <p:cNvPr id="490" name="Shape 490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98" name="Shape 498"/>
          <p:cNvSpPr/>
          <p:nvPr/>
        </p:nvSpPr>
        <p:spPr>
          <a:xfrm>
            <a:off x="1615717" y="2592899"/>
            <a:ext cx="307776" cy="395035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1137658" y="2592899"/>
            <a:ext cx="228029" cy="395035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0" name="Shape 500"/>
          <p:cNvGrpSpPr/>
          <p:nvPr/>
        </p:nvGrpSpPr>
        <p:grpSpPr>
          <a:xfrm>
            <a:off x="2109714" y="2619169"/>
            <a:ext cx="355624" cy="336862"/>
            <a:chOff x="2583100" y="2973775"/>
            <a:chExt cx="461550" cy="437200"/>
          </a:xfrm>
        </p:grpSpPr>
        <p:sp>
          <p:nvSpPr>
            <p:cNvPr id="501" name="Shape 501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3" name="Shape 503"/>
          <p:cNvSpPr/>
          <p:nvPr/>
        </p:nvSpPr>
        <p:spPr>
          <a:xfrm>
            <a:off x="3678050" y="2627148"/>
            <a:ext cx="326537" cy="326537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4" name="Shape 504"/>
          <p:cNvGrpSpPr/>
          <p:nvPr/>
        </p:nvGrpSpPr>
        <p:grpSpPr>
          <a:xfrm>
            <a:off x="4162654" y="2644980"/>
            <a:ext cx="398791" cy="296507"/>
            <a:chOff x="5247525" y="3007275"/>
            <a:chExt cx="517575" cy="384825"/>
          </a:xfrm>
        </p:grpSpPr>
        <p:sp>
          <p:nvSpPr>
            <p:cNvPr id="505" name="Shape 505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7" name="Shape 507"/>
          <p:cNvGrpSpPr/>
          <p:nvPr/>
        </p:nvGrpSpPr>
        <p:grpSpPr>
          <a:xfrm>
            <a:off x="3164336" y="2628087"/>
            <a:ext cx="314325" cy="320913"/>
            <a:chOff x="3951850" y="2985350"/>
            <a:chExt cx="407950" cy="416500"/>
          </a:xfrm>
        </p:grpSpPr>
        <p:sp>
          <p:nvSpPr>
            <p:cNvPr id="508" name="Shape 50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2" name="Shape 512"/>
          <p:cNvGrpSpPr/>
          <p:nvPr/>
        </p:nvGrpSpPr>
        <p:grpSpPr>
          <a:xfrm>
            <a:off x="557812" y="3168535"/>
            <a:ext cx="364061" cy="279614"/>
            <a:chOff x="568950" y="3686775"/>
            <a:chExt cx="472500" cy="362900"/>
          </a:xfrm>
        </p:grpSpPr>
        <p:sp>
          <p:nvSpPr>
            <p:cNvPr id="513" name="Shape 513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16" name="Shape 516"/>
          <p:cNvSpPr/>
          <p:nvPr/>
        </p:nvSpPr>
        <p:spPr>
          <a:xfrm>
            <a:off x="4753328" y="2612142"/>
            <a:ext cx="247715" cy="356568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17" name="Shape 517"/>
          <p:cNvGrpSpPr/>
          <p:nvPr/>
        </p:nvGrpSpPr>
        <p:grpSpPr>
          <a:xfrm>
            <a:off x="1078554" y="3191997"/>
            <a:ext cx="346243" cy="232710"/>
            <a:chOff x="1244800" y="3717225"/>
            <a:chExt cx="449375" cy="302025"/>
          </a:xfrm>
        </p:grpSpPr>
        <p:sp>
          <p:nvSpPr>
            <p:cNvPr id="518" name="Shape 518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0" t="0" r="0" b="0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0" t="0" r="0" b="0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0" t="0" r="0" b="0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0" t="0" r="0" b="0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4" name="Shape 524"/>
          <p:cNvGrpSpPr/>
          <p:nvPr/>
        </p:nvGrpSpPr>
        <p:grpSpPr>
          <a:xfrm>
            <a:off x="1601165" y="3174160"/>
            <a:ext cx="336862" cy="263202"/>
            <a:chOff x="1923075" y="3694075"/>
            <a:chExt cx="437200" cy="341600"/>
          </a:xfrm>
        </p:grpSpPr>
        <p:sp>
          <p:nvSpPr>
            <p:cNvPr id="525" name="Shape 525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0" t="0" r="0" b="0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0" t="0" r="0" b="0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0" t="0" r="0" b="0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0" t="0" r="0" b="0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0" t="0" r="0" b="0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0" t="0" r="0" b="0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0" t="0" r="0" b="0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4" name="Shape 534"/>
          <p:cNvGrpSpPr/>
          <p:nvPr/>
        </p:nvGrpSpPr>
        <p:grpSpPr>
          <a:xfrm>
            <a:off x="2122370" y="3169941"/>
            <a:ext cx="330294" cy="271177"/>
            <a:chOff x="2599525" y="3688600"/>
            <a:chExt cx="428675" cy="351950"/>
          </a:xfrm>
        </p:grpSpPr>
        <p:sp>
          <p:nvSpPr>
            <p:cNvPr id="535" name="Shape 535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8" name="Shape 538"/>
          <p:cNvGrpSpPr/>
          <p:nvPr/>
        </p:nvGrpSpPr>
        <p:grpSpPr>
          <a:xfrm>
            <a:off x="2656249" y="3151180"/>
            <a:ext cx="305907" cy="301670"/>
            <a:chOff x="3292425" y="3664250"/>
            <a:chExt cx="397025" cy="391525"/>
          </a:xfrm>
        </p:grpSpPr>
        <p:sp>
          <p:nvSpPr>
            <p:cNvPr id="539" name="Shape 539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2" name="Shape 542"/>
          <p:cNvGrpSpPr/>
          <p:nvPr/>
        </p:nvGrpSpPr>
        <p:grpSpPr>
          <a:xfrm>
            <a:off x="3149311" y="3190109"/>
            <a:ext cx="338750" cy="245847"/>
            <a:chOff x="3932350" y="3714775"/>
            <a:chExt cx="439650" cy="319075"/>
          </a:xfrm>
        </p:grpSpPr>
        <p:sp>
          <p:nvSpPr>
            <p:cNvPr id="543" name="Shape 543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8" name="Shape 548"/>
          <p:cNvGrpSpPr/>
          <p:nvPr/>
        </p:nvGrpSpPr>
        <p:grpSpPr>
          <a:xfrm>
            <a:off x="3667241" y="3190109"/>
            <a:ext cx="338731" cy="245847"/>
            <a:chOff x="4604550" y="3714775"/>
            <a:chExt cx="439625" cy="319075"/>
          </a:xfrm>
        </p:grpSpPr>
        <p:sp>
          <p:nvSpPr>
            <p:cNvPr id="549" name="Shape 54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1" name="Shape 551"/>
          <p:cNvGrpSpPr/>
          <p:nvPr/>
        </p:nvGrpSpPr>
        <p:grpSpPr>
          <a:xfrm>
            <a:off x="4197365" y="3164779"/>
            <a:ext cx="323725" cy="287608"/>
            <a:chOff x="5292575" y="3681900"/>
            <a:chExt cx="420150" cy="373275"/>
          </a:xfrm>
        </p:grpSpPr>
        <p:sp>
          <p:nvSpPr>
            <p:cNvPr id="552" name="Shape 552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9" name="Shape 559"/>
          <p:cNvGrpSpPr/>
          <p:nvPr/>
        </p:nvGrpSpPr>
        <p:grpSpPr>
          <a:xfrm>
            <a:off x="4696995" y="3128180"/>
            <a:ext cx="360324" cy="360324"/>
            <a:chOff x="5941025" y="3634400"/>
            <a:chExt cx="467650" cy="467650"/>
          </a:xfrm>
        </p:grpSpPr>
        <p:sp>
          <p:nvSpPr>
            <p:cNvPr id="560" name="Shape 56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6" name="Shape 566"/>
          <p:cNvGrpSpPr/>
          <p:nvPr/>
        </p:nvGrpSpPr>
        <p:grpSpPr>
          <a:xfrm>
            <a:off x="5237925" y="3151180"/>
            <a:ext cx="314325" cy="314344"/>
            <a:chOff x="6643075" y="3664250"/>
            <a:chExt cx="407950" cy="407975"/>
          </a:xfrm>
        </p:grpSpPr>
        <p:sp>
          <p:nvSpPr>
            <p:cNvPr id="567" name="Shape 56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9" name="Shape 569"/>
          <p:cNvGrpSpPr/>
          <p:nvPr/>
        </p:nvGrpSpPr>
        <p:grpSpPr>
          <a:xfrm>
            <a:off x="563436" y="3655973"/>
            <a:ext cx="340618" cy="340599"/>
            <a:chOff x="576250" y="4319400"/>
            <a:chExt cx="442075" cy="442050"/>
          </a:xfrm>
        </p:grpSpPr>
        <p:sp>
          <p:nvSpPr>
            <p:cNvPr id="570" name="Shape 57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4" name="Shape 574"/>
          <p:cNvSpPr/>
          <p:nvPr/>
        </p:nvSpPr>
        <p:spPr>
          <a:xfrm>
            <a:off x="1067291" y="3722127"/>
            <a:ext cx="368761" cy="208304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3167167" y="3670041"/>
            <a:ext cx="312457" cy="312476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2649234" y="3689746"/>
            <a:ext cx="312457" cy="273065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3683694" y="3668635"/>
            <a:ext cx="315269" cy="315288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78" name="Shape 578"/>
          <p:cNvGrpSpPr/>
          <p:nvPr/>
        </p:nvGrpSpPr>
        <p:grpSpPr>
          <a:xfrm>
            <a:off x="4178603" y="3673328"/>
            <a:ext cx="361248" cy="298395"/>
            <a:chOff x="5268225" y="4341925"/>
            <a:chExt cx="468850" cy="387275"/>
          </a:xfrm>
        </p:grpSpPr>
        <p:sp>
          <p:nvSpPr>
            <p:cNvPr id="579" name="Shape 579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87" name="Shape 587"/>
          <p:cNvGrpSpPr/>
          <p:nvPr/>
        </p:nvGrpSpPr>
        <p:grpSpPr>
          <a:xfrm>
            <a:off x="4714832" y="3663947"/>
            <a:ext cx="324650" cy="324650"/>
            <a:chOff x="5964175" y="4329750"/>
            <a:chExt cx="421350" cy="421350"/>
          </a:xfrm>
        </p:grpSpPr>
        <p:sp>
          <p:nvSpPr>
            <p:cNvPr id="588" name="Shape 588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0" t="0" r="0" b="0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0" t="0" r="0" b="0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90" name="Shape 590"/>
          <p:cNvGrpSpPr/>
          <p:nvPr/>
        </p:nvGrpSpPr>
        <p:grpSpPr>
          <a:xfrm>
            <a:off x="1080885" y="4181878"/>
            <a:ext cx="341562" cy="330294"/>
            <a:chOff x="1247825" y="5001950"/>
            <a:chExt cx="443300" cy="428675"/>
          </a:xfrm>
        </p:grpSpPr>
        <p:sp>
          <p:nvSpPr>
            <p:cNvPr id="591" name="Shape 591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0" t="0" r="0" b="0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0" t="0" r="0" b="0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0" t="0" r="0" b="0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0" t="0" r="0" b="0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97" name="Shape 597"/>
          <p:cNvGrpSpPr/>
          <p:nvPr/>
        </p:nvGrpSpPr>
        <p:grpSpPr>
          <a:xfrm>
            <a:off x="1629307" y="4165447"/>
            <a:ext cx="280577" cy="357512"/>
            <a:chOff x="1959600" y="4980625"/>
            <a:chExt cx="364150" cy="464000"/>
          </a:xfrm>
        </p:grpSpPr>
        <p:sp>
          <p:nvSpPr>
            <p:cNvPr id="598" name="Shape 598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0" t="0" r="0" b="0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0" t="0" r="0" b="0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0" t="0" r="0" b="0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5" name="Shape 605"/>
          <p:cNvGrpSpPr/>
          <p:nvPr/>
        </p:nvGrpSpPr>
        <p:grpSpPr>
          <a:xfrm>
            <a:off x="2126607" y="4179065"/>
            <a:ext cx="321837" cy="330756"/>
            <a:chOff x="2605025" y="4998300"/>
            <a:chExt cx="417700" cy="429275"/>
          </a:xfrm>
        </p:grpSpPr>
        <p:sp>
          <p:nvSpPr>
            <p:cNvPr id="606" name="Shape 606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0" t="0" r="0" b="0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0" t="0" r="0" b="0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0" t="0" r="0" b="0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9" name="Shape 609"/>
          <p:cNvGrpSpPr/>
          <p:nvPr/>
        </p:nvGrpSpPr>
        <p:grpSpPr>
          <a:xfrm>
            <a:off x="2613101" y="4181878"/>
            <a:ext cx="384710" cy="320431"/>
            <a:chOff x="3236425" y="5001950"/>
            <a:chExt cx="499300" cy="415875"/>
          </a:xfrm>
        </p:grpSpPr>
        <p:sp>
          <p:nvSpPr>
            <p:cNvPr id="610" name="Shape 610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0" t="0" r="0" b="0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0" t="0" r="0" b="0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0" t="0" r="0" b="0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0" t="0" r="0" b="0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6" name="Shape 616"/>
          <p:cNvGrpSpPr/>
          <p:nvPr/>
        </p:nvGrpSpPr>
        <p:grpSpPr>
          <a:xfrm>
            <a:off x="3176992" y="4165447"/>
            <a:ext cx="292770" cy="348593"/>
            <a:chOff x="3968275" y="4980625"/>
            <a:chExt cx="379975" cy="452425"/>
          </a:xfrm>
        </p:grpSpPr>
        <p:sp>
          <p:nvSpPr>
            <p:cNvPr id="617" name="Shape 617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0" t="0" r="0" b="0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0" t="0" r="0" b="0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0" t="0" r="0" b="0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20" name="Shape 620"/>
          <p:cNvGrpSpPr/>
          <p:nvPr/>
        </p:nvGrpSpPr>
        <p:grpSpPr>
          <a:xfrm>
            <a:off x="4694645" y="4243325"/>
            <a:ext cx="370649" cy="201755"/>
            <a:chOff x="5937975" y="5081700"/>
            <a:chExt cx="481050" cy="261850"/>
          </a:xfrm>
        </p:grpSpPr>
        <p:sp>
          <p:nvSpPr>
            <p:cNvPr id="621" name="Shape 621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0" t="0" r="0" b="0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0" t="0" r="0" b="0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0" t="0" r="0" b="0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24" name="Shape 624"/>
          <p:cNvGrpSpPr/>
          <p:nvPr/>
        </p:nvGrpSpPr>
        <p:grpSpPr>
          <a:xfrm>
            <a:off x="5261367" y="4204395"/>
            <a:ext cx="266015" cy="305888"/>
            <a:chOff x="6673500" y="5031175"/>
            <a:chExt cx="345250" cy="397000"/>
          </a:xfrm>
        </p:grpSpPr>
        <p:sp>
          <p:nvSpPr>
            <p:cNvPr id="625" name="Shape 625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0" t="0" r="0" b="0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0" t="0" r="0" b="0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0" t="0" r="0" b="0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0" t="0" r="0" b="0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0" t="0" r="0" b="0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0" name="Shape 630"/>
          <p:cNvGrpSpPr/>
          <p:nvPr/>
        </p:nvGrpSpPr>
        <p:grpSpPr>
          <a:xfrm>
            <a:off x="3145574" y="560123"/>
            <a:ext cx="355624" cy="317157"/>
            <a:chOff x="3927500" y="301425"/>
            <a:chExt cx="461550" cy="411625"/>
          </a:xfrm>
        </p:grpSpPr>
        <p:sp>
          <p:nvSpPr>
            <p:cNvPr id="631" name="Shape 631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8" name="Shape 658"/>
          <p:cNvGrpSpPr/>
          <p:nvPr/>
        </p:nvGrpSpPr>
        <p:grpSpPr>
          <a:xfrm>
            <a:off x="5242606" y="566229"/>
            <a:ext cx="304963" cy="304963"/>
            <a:chOff x="6649150" y="309350"/>
            <a:chExt cx="395800" cy="395800"/>
          </a:xfrm>
        </p:grpSpPr>
        <p:sp>
          <p:nvSpPr>
            <p:cNvPr id="659" name="Shape 659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2" name="Shape 682"/>
          <p:cNvGrpSpPr/>
          <p:nvPr/>
        </p:nvGrpSpPr>
        <p:grpSpPr>
          <a:xfrm>
            <a:off x="4722326" y="573260"/>
            <a:ext cx="309663" cy="293233"/>
            <a:chOff x="5973900" y="318475"/>
            <a:chExt cx="401900" cy="380575"/>
          </a:xfrm>
        </p:grpSpPr>
        <p:sp>
          <p:nvSpPr>
            <p:cNvPr id="683" name="Shape 683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7" name="Shape 697"/>
          <p:cNvGrpSpPr/>
          <p:nvPr/>
        </p:nvGrpSpPr>
        <p:grpSpPr>
          <a:xfrm>
            <a:off x="1096853" y="1043804"/>
            <a:ext cx="314325" cy="383304"/>
            <a:chOff x="1268550" y="929175"/>
            <a:chExt cx="407950" cy="497475"/>
          </a:xfrm>
        </p:grpSpPr>
        <p:sp>
          <p:nvSpPr>
            <p:cNvPr id="698" name="Shape 698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1" name="Shape 701"/>
          <p:cNvGrpSpPr/>
          <p:nvPr/>
        </p:nvGrpSpPr>
        <p:grpSpPr>
          <a:xfrm>
            <a:off x="5209301" y="1058348"/>
            <a:ext cx="371573" cy="356568"/>
            <a:chOff x="6605925" y="948050"/>
            <a:chExt cx="482250" cy="462775"/>
          </a:xfrm>
        </p:grpSpPr>
        <p:sp>
          <p:nvSpPr>
            <p:cNvPr id="702" name="Shape 702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0" t="0" r="0" b="0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0" t="0" r="0" b="0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0" t="0" r="0" b="0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0" t="0" r="0" b="0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8" name="Shape 708"/>
          <p:cNvGrpSpPr/>
          <p:nvPr/>
        </p:nvGrpSpPr>
        <p:grpSpPr>
          <a:xfrm>
            <a:off x="5296098" y="2114376"/>
            <a:ext cx="197979" cy="313882"/>
            <a:chOff x="6718575" y="2318625"/>
            <a:chExt cx="256950" cy="407375"/>
          </a:xfrm>
        </p:grpSpPr>
        <p:sp>
          <p:nvSpPr>
            <p:cNvPr id="709" name="Shape 70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7" name="Shape 717"/>
          <p:cNvGrpSpPr/>
          <p:nvPr/>
        </p:nvGrpSpPr>
        <p:grpSpPr>
          <a:xfrm>
            <a:off x="2638894" y="2689072"/>
            <a:ext cx="333106" cy="202699"/>
            <a:chOff x="3269900" y="3064500"/>
            <a:chExt cx="432325" cy="263075"/>
          </a:xfrm>
        </p:grpSpPr>
        <p:sp>
          <p:nvSpPr>
            <p:cNvPr id="718" name="Shape 718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1" name="Shape 721"/>
          <p:cNvGrpSpPr/>
          <p:nvPr/>
        </p:nvGrpSpPr>
        <p:grpSpPr>
          <a:xfrm>
            <a:off x="5273561" y="2627143"/>
            <a:ext cx="243034" cy="341562"/>
            <a:chOff x="6689325" y="2984125"/>
            <a:chExt cx="315425" cy="443300"/>
          </a:xfrm>
        </p:grpSpPr>
        <p:sp>
          <p:nvSpPr>
            <p:cNvPr id="722" name="Shape 722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0" t="0" r="0" b="0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0" t="0" r="0" b="0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7" name="Shape 727"/>
          <p:cNvGrpSpPr/>
          <p:nvPr/>
        </p:nvGrpSpPr>
        <p:grpSpPr>
          <a:xfrm>
            <a:off x="1651363" y="3630643"/>
            <a:ext cx="235060" cy="380010"/>
            <a:chOff x="1988225" y="4286525"/>
            <a:chExt cx="305075" cy="493200"/>
          </a:xfrm>
        </p:grpSpPr>
        <p:sp>
          <p:nvSpPr>
            <p:cNvPr id="728" name="Shape 728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0" t="0" r="0" b="0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0" t="0" r="0" b="0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0" t="0" r="0" b="0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0" t="0" r="0" b="0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35" name="Shape 735"/>
          <p:cNvGrpSpPr/>
          <p:nvPr/>
        </p:nvGrpSpPr>
        <p:grpSpPr>
          <a:xfrm>
            <a:off x="2150050" y="3657379"/>
            <a:ext cx="283852" cy="359380"/>
            <a:chOff x="2635450" y="4321225"/>
            <a:chExt cx="368400" cy="466425"/>
          </a:xfrm>
        </p:grpSpPr>
        <p:sp>
          <p:nvSpPr>
            <p:cNvPr id="736" name="Shape 736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0" t="0" r="0" b="0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0" t="0" r="0" b="0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0" t="0" r="0" b="0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2" name="Shape 742"/>
          <p:cNvGrpSpPr/>
          <p:nvPr/>
        </p:nvGrpSpPr>
        <p:grpSpPr>
          <a:xfrm>
            <a:off x="5237925" y="3648460"/>
            <a:ext cx="314325" cy="351868"/>
            <a:chOff x="6643075" y="4309650"/>
            <a:chExt cx="407950" cy="456675"/>
          </a:xfrm>
        </p:grpSpPr>
        <p:sp>
          <p:nvSpPr>
            <p:cNvPr id="743" name="Shape 743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0" t="0" r="0" b="0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0" t="0" r="0" b="0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0" t="0" r="0" b="0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0" t="0" r="0" b="0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0" t="0" r="0" b="0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0" t="0" r="0" b="0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52" name="Shape 752"/>
          <p:cNvGrpSpPr/>
          <p:nvPr/>
        </p:nvGrpSpPr>
        <p:grpSpPr>
          <a:xfrm>
            <a:off x="4151867" y="4145279"/>
            <a:ext cx="414740" cy="397847"/>
            <a:chOff x="5233525" y="4954450"/>
            <a:chExt cx="538275" cy="516350"/>
          </a:xfrm>
        </p:grpSpPr>
        <p:sp>
          <p:nvSpPr>
            <p:cNvPr id="753" name="Shape 753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4" name="Shape 764"/>
          <p:cNvGrpSpPr/>
          <p:nvPr/>
        </p:nvGrpSpPr>
        <p:grpSpPr>
          <a:xfrm>
            <a:off x="3630180" y="4152310"/>
            <a:ext cx="422253" cy="383786"/>
            <a:chOff x="4556450" y="4963575"/>
            <a:chExt cx="548025" cy="498100"/>
          </a:xfrm>
        </p:grpSpPr>
        <p:sp>
          <p:nvSpPr>
            <p:cNvPr id="765" name="Shape 765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0" t="0" r="0" b="0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0" t="0" r="0" b="0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0" t="0" r="0" b="0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70" name="Shape 770"/>
          <p:cNvGrpSpPr/>
          <p:nvPr/>
        </p:nvGrpSpPr>
        <p:grpSpPr>
          <a:xfrm>
            <a:off x="529188" y="4235350"/>
            <a:ext cx="408172" cy="225679"/>
            <a:chOff x="531800" y="5071350"/>
            <a:chExt cx="529750" cy="292900"/>
          </a:xfrm>
        </p:grpSpPr>
        <p:sp>
          <p:nvSpPr>
            <p:cNvPr id="771" name="Shape 771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0" t="0" r="0" b="0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0" t="0" r="0" b="0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0" t="0" r="0" b="0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78" name="Shape 778"/>
          <p:cNvGrpSpPr/>
          <p:nvPr/>
        </p:nvGrpSpPr>
        <p:grpSpPr>
          <a:xfrm>
            <a:off x="6883844" y="2057550"/>
            <a:ext cx="433992" cy="422729"/>
            <a:chOff x="5916675" y="927975"/>
            <a:chExt cx="516350" cy="502950"/>
          </a:xfrm>
        </p:grpSpPr>
        <p:sp>
          <p:nvSpPr>
            <p:cNvPr id="779" name="Shape 77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81" name="Shape 781"/>
          <p:cNvGrpSpPr/>
          <p:nvPr/>
        </p:nvGrpSpPr>
        <p:grpSpPr>
          <a:xfrm>
            <a:off x="5999864" y="2763451"/>
            <a:ext cx="1079481" cy="1051467"/>
            <a:chOff x="5916675" y="927975"/>
            <a:chExt cx="516350" cy="502950"/>
          </a:xfrm>
        </p:grpSpPr>
        <p:sp>
          <p:nvSpPr>
            <p:cNvPr id="782" name="Shape 782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84" name="Shape 784"/>
          <p:cNvGrpSpPr/>
          <p:nvPr/>
        </p:nvGrpSpPr>
        <p:grpSpPr>
          <a:xfrm>
            <a:off x="6000006" y="2057550"/>
            <a:ext cx="433992" cy="422729"/>
            <a:chOff x="5916675" y="927975"/>
            <a:chExt cx="516350" cy="502950"/>
          </a:xfrm>
        </p:grpSpPr>
        <p:sp>
          <p:nvSpPr>
            <p:cNvPr id="785" name="Shape 785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87" name="Shape 787"/>
          <p:cNvSpPr/>
          <p:nvPr/>
        </p:nvSpPr>
        <p:spPr>
          <a:xfrm>
            <a:off x="7076005" y="2293927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6192168" y="2293927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6477703" y="3351465"/>
            <a:ext cx="1000561" cy="56519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00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/>
          <p:nvPr/>
        </p:nvSpPr>
        <p:spPr>
          <a:xfrm>
            <a:off x="2861775" y="990475"/>
            <a:ext cx="5689200" cy="12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Now you can use any emoji as an icon!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of course it resizes without losing quality and you can change the color.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How? Follow Google instructions </a:t>
            </a:r>
            <a:r>
              <a:rPr lang="en" sz="12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https://twitter.com/googledocs/status/730087240156643328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6" name="Shape 796"/>
          <p:cNvSpPr txBox="1"/>
          <p:nvPr/>
        </p:nvSpPr>
        <p:spPr>
          <a:xfrm>
            <a:off x="1324125" y="2540475"/>
            <a:ext cx="6468900" cy="16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rgbClr val="FFFFFF"/>
                </a:solidFill>
                <a:highlight>
                  <a:srgbClr val="FFA800"/>
                </a:highlight>
                <a:latin typeface="Open Sans"/>
                <a:ea typeface="Open Sans"/>
                <a:cs typeface="Open Sans"/>
                <a:sym typeface="Open Sans"/>
              </a:rPr>
              <a:t> and many more...</a:t>
            </a:r>
          </a:p>
        </p:txBody>
      </p:sp>
      <p:sp>
        <p:nvSpPr>
          <p:cNvPr id="797" name="Shape 797"/>
          <p:cNvSpPr txBox="1"/>
          <p:nvPr/>
        </p:nvSpPr>
        <p:spPr>
          <a:xfrm>
            <a:off x="1029975" y="932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ctrTitle" idx="4294967295"/>
          </p:nvPr>
        </p:nvSpPr>
        <p:spPr>
          <a:xfrm>
            <a:off x="685800" y="1817140"/>
            <a:ext cx="7772400" cy="89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Less words the better!</a:t>
            </a:r>
          </a:p>
        </p:txBody>
      </p:sp>
    </p:spTree>
    <p:extLst>
      <p:ext uri="{BB962C8B-B14F-4D97-AF65-F5344CB8AC3E}">
        <p14:creationId xmlns:p14="http://schemas.microsoft.com/office/powerpoint/2010/main" val="385313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85" y="133489"/>
            <a:ext cx="6499248" cy="48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8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04" y="500762"/>
            <a:ext cx="5866845" cy="4283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421" y="787585"/>
            <a:ext cx="203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Or This!</a:t>
            </a:r>
          </a:p>
        </p:txBody>
      </p:sp>
    </p:spTree>
    <p:extLst>
      <p:ext uri="{BB962C8B-B14F-4D97-AF65-F5344CB8AC3E}">
        <p14:creationId xmlns:p14="http://schemas.microsoft.com/office/powerpoint/2010/main" val="312582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ctrTitle" idx="4294967295"/>
          </p:nvPr>
        </p:nvSpPr>
        <p:spPr>
          <a:xfrm>
            <a:off x="712498" y="2016957"/>
            <a:ext cx="7772400" cy="89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Face the audience!</a:t>
            </a:r>
          </a:p>
        </p:txBody>
      </p:sp>
    </p:spTree>
    <p:extLst>
      <p:ext uri="{BB962C8B-B14F-4D97-AF65-F5344CB8AC3E}">
        <p14:creationId xmlns:p14="http://schemas.microsoft.com/office/powerpoint/2010/main" val="77793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ctrTitle" idx="4294967295"/>
          </p:nvPr>
        </p:nvSpPr>
        <p:spPr>
          <a:xfrm>
            <a:off x="672451" y="1883050"/>
            <a:ext cx="7772400" cy="14208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Don’t read the slides, tell a story!</a:t>
            </a:r>
          </a:p>
        </p:txBody>
      </p:sp>
    </p:spTree>
    <p:extLst>
      <p:ext uri="{BB962C8B-B14F-4D97-AF65-F5344CB8AC3E}">
        <p14:creationId xmlns:p14="http://schemas.microsoft.com/office/powerpoint/2010/main" val="170858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592556" y="1873198"/>
            <a:ext cx="49038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Jeff Brown</a:t>
            </a:r>
          </a:p>
        </p:txBody>
      </p:sp>
      <p:grpSp>
        <p:nvGrpSpPr>
          <p:cNvPr id="104" name="Shape 104"/>
          <p:cNvGrpSpPr/>
          <p:nvPr/>
        </p:nvGrpSpPr>
        <p:grpSpPr>
          <a:xfrm>
            <a:off x="2021832" y="3108456"/>
            <a:ext cx="755765" cy="671484"/>
            <a:chOff x="5292575" y="3681900"/>
            <a:chExt cx="420150" cy="373275"/>
          </a:xfrm>
        </p:grpSpPr>
        <p:sp>
          <p:nvSpPr>
            <p:cNvPr id="105" name="Shape 10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rnd" cmpd="sng">
              <a:solidFill>
                <a:srgbClr val="FFA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33121" y="3706522"/>
            <a:ext cx="2516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Introduce yourself and your company/idea. Use logos, symbols,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967" y="225204"/>
            <a:ext cx="1510513" cy="15105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1486" y="1382500"/>
            <a:ext cx="4511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Tell the problem you are solving and for whom. Make it a story the audience can easily see the problem that needs to be solved.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558</Words>
  <Application>Microsoft Office PowerPoint</Application>
  <PresentationFormat>On-screen Show (16:9)</PresentationFormat>
  <Paragraphs>109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Open Sans</vt:lpstr>
      <vt:lpstr>Merriweather</vt:lpstr>
      <vt:lpstr>Arial</vt:lpstr>
      <vt:lpstr>Emilia template</vt:lpstr>
      <vt:lpstr>Jeff Brown</vt:lpstr>
      <vt:lpstr>10</vt:lpstr>
      <vt:lpstr>Less words the better!</vt:lpstr>
      <vt:lpstr>PowerPoint Presentation</vt:lpstr>
      <vt:lpstr>PowerPoint Presentation</vt:lpstr>
      <vt:lpstr>Face the audience!</vt:lpstr>
      <vt:lpstr>Don’t read the slides, tell a story!</vt:lpstr>
      <vt:lpstr>Jeff Brown</vt:lpstr>
      <vt:lpstr>Problem</vt:lpstr>
      <vt:lpstr>Big concept solution.</vt:lpstr>
      <vt:lpstr>A few details on how the solution works</vt:lpstr>
      <vt:lpstr>A picture is worth a thousand words</vt:lpstr>
      <vt:lpstr>Want big impact? Use big image.</vt:lpstr>
      <vt:lpstr>Use charts to explain your ideas</vt:lpstr>
      <vt:lpstr>    Tables to compare data</vt:lpstr>
      <vt:lpstr>89,526,124</vt:lpstr>
      <vt:lpstr>Our process:</vt:lpstr>
      <vt:lpstr>Android project</vt:lpstr>
      <vt:lpstr>iPhone project</vt:lpstr>
      <vt:lpstr>Tablet project</vt:lpstr>
      <vt:lpstr>Desktop project</vt:lpstr>
      <vt:lpstr>The Team:</vt:lpstr>
      <vt:lpstr>Thanks!</vt:lpstr>
      <vt:lpstr>Slide 1: Introduction Slide with Vision and value proposition  Slide 2: The problem  Slide 3 &amp; 4: The solution (Not technical. Tell how it solves the problem.)  Slide 5 &amp; 6: Market &amp; Financials   </vt:lpstr>
      <vt:lpstr>  Slide 7: Team (Show that your team can do this.)  Slide 8: Thank you and questions  Other possibilities:  Partnerships  Demo and screenshots </vt:lpstr>
      <vt:lpstr>Presentation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Jeff Brown</dc:creator>
  <cp:lastModifiedBy>Jeff Brown</cp:lastModifiedBy>
  <cp:revision>16</cp:revision>
  <dcterms:modified xsi:type="dcterms:W3CDTF">2018-04-21T14:13:41Z</dcterms:modified>
</cp:coreProperties>
</file>